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4" r:id="rId10"/>
    <p:sldId id="269" r:id="rId11"/>
    <p:sldId id="263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396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09520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5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9563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055150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9571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1093539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23870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786273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246083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41818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12682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7263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582992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05255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71797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7792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3656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64340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mythilideepa.github.io/mythilimani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Relationship Id="rId4" Type="http://schemas.openxmlformats.org/officeDocument/2006/relationships/hyperlink" Target="https://mythilideepa.github.io/mythiliman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 rot="10800000" flipV="1">
            <a:off x="1447800" y="762000"/>
            <a:ext cx="7696199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Roboto" panose="020F0502020204030204" pitchFamily="2" charset="0"/>
              </a:rPr>
            </a:br>
            <a:endParaRPr spc="15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2590800"/>
            <a:ext cx="93363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err="1"/>
              <a:t>NAME:m.mythili</a:t>
            </a:r>
            <a:endParaRPr lang="en-US" sz="2400" dirty="0"/>
          </a:p>
          <a:p>
            <a:r>
              <a:rPr lang="en-US" sz="2400" dirty="0"/>
              <a:t>REGISTER NO:astvu36336324u18036</a:t>
            </a:r>
          </a:p>
          <a:p>
            <a:r>
              <a:rPr lang="en-US" sz="2400" dirty="0"/>
              <a:t>NMID:2514E8298350A359F4D4E503136E9C66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BSC(COMPUTER SCIENCE)</a:t>
            </a:r>
          </a:p>
          <a:p>
            <a:r>
              <a:rPr lang="en-US" sz="2400" dirty="0"/>
              <a:t>COLLEGE: SREE ABIRAAMI ARTS AND SCIENCE COLLEGE FOR WOMEN/THIRUVALLUVAR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1646" y="844240"/>
            <a:ext cx="8596668" cy="1320800"/>
          </a:xfrm>
        </p:spPr>
        <p:txBody>
          <a:bodyPr/>
          <a:lstStyle/>
          <a:p>
            <a:r>
              <a:rPr lang="en-IN" dirty="0">
                <a:solidFill>
                  <a:srgbClr val="7030A0"/>
                </a:solidFill>
              </a:rPr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A47F14-D94D-0C0B-8F1B-C79DEF8C242D}"/>
              </a:ext>
            </a:extLst>
          </p:cNvPr>
          <p:cNvSpPr txBox="1"/>
          <p:nvPr/>
        </p:nvSpPr>
        <p:spPr>
          <a:xfrm>
            <a:off x="1143000" y="2209800"/>
            <a:ext cx="610985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Accessibility (a11y</a:t>
            </a:r>
            <a:r>
              <a:rPr lang="en-US" b="1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Semantic HTML for screen readers.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Keyboard navigation.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High-contrast themes &amp; ARIA roles.</a:t>
            </a:r>
          </a:p>
          <a:p>
            <a:pPr>
              <a:buNone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API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Fetching &amp; displaying data from REST or </a:t>
            </a:r>
            <a:r>
              <a:rPr lang="en-US" dirty="0" err="1"/>
              <a:t>GraphQL</a:t>
            </a:r>
            <a:r>
              <a:rPr lang="en-US" dirty="0"/>
              <a:t> APIs.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Authentication flows (JWT, OAuth, cookies/sessions).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WebSockets</a:t>
            </a:r>
            <a:r>
              <a:rPr lang="en-US" dirty="0"/>
              <a:t> for real-time data (chat apps, live dashboards).</a:t>
            </a:r>
          </a:p>
          <a:p>
            <a:pPr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 Security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Input sanitization (preventing XSS).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HTTPS &amp; secure cookies.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CSRF protection in forms.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65167" y="2418311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690177" y="349518"/>
            <a:ext cx="80117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solidFill>
                  <a:schemeClr val="accent4"/>
                </a:solidFill>
              </a:rPr>
              <a:t>RESULTS AND SCREENSHOTS</a:t>
            </a:r>
            <a:endParaRPr sz="4250" dirty="0">
              <a:solidFill>
                <a:schemeClr val="accent4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9F95BF0-1DD7-B6CE-D131-77E842A8E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5450"/>
            <a:ext cx="9065167" cy="51608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62113" y="309013"/>
            <a:ext cx="6102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CONCLUSION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8E282-DA76-F77D-77EA-D8BED9B14E63}"/>
              </a:ext>
            </a:extLst>
          </p:cNvPr>
          <p:cNvSpPr txBox="1"/>
          <p:nvPr/>
        </p:nvSpPr>
        <p:spPr>
          <a:xfrm>
            <a:off x="533400" y="1524000"/>
            <a:ext cx="863138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Writing structure</a:t>
            </a:r>
            <a:r>
              <a:rPr lang="en-US" dirty="0"/>
              <a:t> (e.g., writing the conclusion at the beginning before the development of ideas, like in deductive essays or journalistic writing),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Business/Project planning</a:t>
            </a:r>
            <a:r>
              <a:rPr lang="en-US" dirty="0"/>
              <a:t> (where the vision or conclusion is stated first, then development steps are outlined),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 something else (like software development, scientific method, or speech writing)?</a:t>
            </a:r>
          </a:p>
          <a:p>
            <a:pPr>
              <a:buNone/>
            </a:pPr>
            <a:r>
              <a:rPr lang="en-US" dirty="0"/>
              <a:t>In general writing, </a:t>
            </a:r>
            <a:r>
              <a:rPr lang="en-US" b="1" dirty="0"/>
              <a:t>“conclusion in front and development”</a:t>
            </a:r>
            <a:r>
              <a:rPr lang="en-US" dirty="0"/>
              <a:t> usually refers to the </a:t>
            </a:r>
            <a:r>
              <a:rPr lang="en-US" b="1" dirty="0"/>
              <a:t>deductive structure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Conclusion in front</a:t>
            </a:r>
            <a:r>
              <a:rPr lang="en-US" dirty="0"/>
              <a:t> → You start with the main point, thesis, or result.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“The new system will reduce costs by 20%.”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Development</a:t>
            </a:r>
            <a:r>
              <a:rPr lang="en-US" dirty="0"/>
              <a:t> → Then you present supporting evidence, analysis, or reasoning that develops and explains why the conclusion is valid.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Example: cost breakdowns, workflow improvements, case studies, etc.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-5219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04800" y="457201"/>
            <a:ext cx="9906000" cy="16940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</a:t>
            </a:r>
            <a:r>
              <a:rPr lang="en-US" sz="4250" spc="5" dirty="0"/>
              <a:t>ROJECT TITLE</a:t>
            </a:r>
            <a:br>
              <a:rPr lang="en-US" sz="4250" spc="5" dirty="0"/>
            </a:br>
            <a:br>
              <a:rPr lang="en-US" sz="4250" spc="5" dirty="0"/>
            </a:br>
            <a:r>
              <a:rPr lang="en-US" sz="2400" spc="5" dirty="0"/>
              <a:t>DIGITAL PORTFOLIO IN FRONT AND DEVELOPMENT</a:t>
            </a:r>
            <a:endParaRPr sz="240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152400" y="10438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139843" y="3757164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600200" y="381000"/>
            <a:ext cx="55626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D1CE99-F1F2-DAAF-A81E-47D690C6025D}"/>
              </a:ext>
            </a:extLst>
          </p:cNvPr>
          <p:cNvSpPr txBox="1"/>
          <p:nvPr/>
        </p:nvSpPr>
        <p:spPr>
          <a:xfrm>
            <a:off x="228600" y="1253236"/>
            <a:ext cx="893618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Problem Statement</a:t>
            </a:r>
          </a:p>
          <a:p>
            <a:pPr>
              <a:buNone/>
            </a:pPr>
            <a:r>
              <a:rPr lang="en-US" dirty="0"/>
              <a:t>A problem statement is a concise description of the issue you want to address. It defines the gap between the current situation and the desired situation. A good problem statement clearly articulates the problem, its significance, and why it needs to be solved.</a:t>
            </a:r>
          </a:p>
          <a:p>
            <a:pPr>
              <a:buNone/>
            </a:pPr>
            <a:r>
              <a:rPr lang="en-US" b="1" dirty="0"/>
              <a:t>Key Elements of a Problem Statement: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Problem</a:t>
            </a:r>
            <a:r>
              <a:rPr lang="en-US" dirty="0"/>
              <a:t>: What is the issue? Describe it in specific terms.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Context</a:t>
            </a:r>
            <a:r>
              <a:rPr lang="en-US" dirty="0"/>
              <a:t>: Where and when is this problem occurring? What is the environment in which it exists?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Consequences</a:t>
            </a:r>
            <a:r>
              <a:rPr lang="en-US" dirty="0"/>
              <a:t>: What will happen if the problem is not addressed? Why is it important to solve it?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The Goal</a:t>
            </a:r>
            <a:r>
              <a:rPr lang="en-US" dirty="0"/>
              <a:t>: What is the desired outcome? What would a successful solution look like?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97406" y="40090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>
                <a:solidFill>
                  <a:srgbClr val="0070C0"/>
                </a:solidFill>
              </a:rPr>
              <a:t>PROJECT	</a:t>
            </a:r>
            <a:r>
              <a:rPr sz="4250" spc="-20" dirty="0">
                <a:solidFill>
                  <a:srgbClr val="0070C0"/>
                </a:solidFill>
              </a:rPr>
              <a:t>OVERVIEW</a:t>
            </a:r>
            <a:endParaRPr sz="4250" dirty="0">
              <a:solidFill>
                <a:srgbClr val="0070C0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8D00941-8469-F6A9-B6F6-6B056E30F802}"/>
              </a:ext>
            </a:extLst>
          </p:cNvPr>
          <p:cNvSpPr txBox="1"/>
          <p:nvPr/>
        </p:nvSpPr>
        <p:spPr>
          <a:xfrm>
            <a:off x="566422" y="2198108"/>
            <a:ext cx="67487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seems like you're asking for an overview of a project, specifically the front-end and development aspects. Could you clarify a bit more about the project you're referring to? Are you looking for an outline of how to approach both the front-end and back-end development of a project? Or are you referring to specific technologies or tools you'd like to use for front-end and development tasks?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solidFill>
                  <a:srgbClr val="7030A0"/>
                </a:solidFill>
              </a:rPr>
              <a:t>W</a:t>
            </a:r>
            <a:r>
              <a:rPr sz="3200" spc="-20" dirty="0">
                <a:solidFill>
                  <a:srgbClr val="7030A0"/>
                </a:solidFill>
              </a:rPr>
              <a:t>H</a:t>
            </a:r>
            <a:r>
              <a:rPr sz="3200" spc="20" dirty="0">
                <a:solidFill>
                  <a:srgbClr val="7030A0"/>
                </a:solidFill>
              </a:rPr>
              <a:t>O</a:t>
            </a:r>
            <a:r>
              <a:rPr sz="3200" spc="-235" dirty="0">
                <a:solidFill>
                  <a:srgbClr val="7030A0"/>
                </a:solidFill>
              </a:rPr>
              <a:t> </a:t>
            </a:r>
            <a:r>
              <a:rPr sz="3200" spc="-10" dirty="0">
                <a:solidFill>
                  <a:srgbClr val="7030A0"/>
                </a:solidFill>
              </a:rPr>
              <a:t>AR</a:t>
            </a:r>
            <a:r>
              <a:rPr sz="3200" spc="15" dirty="0">
                <a:solidFill>
                  <a:srgbClr val="7030A0"/>
                </a:solidFill>
              </a:rPr>
              <a:t>E</a:t>
            </a:r>
            <a:r>
              <a:rPr sz="3200" spc="-35" dirty="0">
                <a:solidFill>
                  <a:srgbClr val="7030A0"/>
                </a:solidFill>
              </a:rPr>
              <a:t> </a:t>
            </a:r>
            <a:r>
              <a:rPr sz="3200" spc="-10" dirty="0">
                <a:solidFill>
                  <a:srgbClr val="7030A0"/>
                </a:solidFill>
              </a:rPr>
              <a:t>T</a:t>
            </a:r>
            <a:r>
              <a:rPr sz="3200" spc="-15" dirty="0">
                <a:solidFill>
                  <a:srgbClr val="7030A0"/>
                </a:solidFill>
              </a:rPr>
              <a:t>H</a:t>
            </a:r>
            <a:r>
              <a:rPr sz="3200" spc="15" dirty="0">
                <a:solidFill>
                  <a:srgbClr val="7030A0"/>
                </a:solidFill>
              </a:rPr>
              <a:t>E</a:t>
            </a:r>
            <a:r>
              <a:rPr sz="3200" spc="-35" dirty="0">
                <a:solidFill>
                  <a:srgbClr val="7030A0"/>
                </a:solidFill>
              </a:rPr>
              <a:t> </a:t>
            </a:r>
            <a:r>
              <a:rPr sz="3200" spc="-20" dirty="0">
                <a:solidFill>
                  <a:srgbClr val="7030A0"/>
                </a:solidFill>
              </a:rPr>
              <a:t>E</a:t>
            </a:r>
            <a:r>
              <a:rPr sz="3200" spc="30" dirty="0">
                <a:solidFill>
                  <a:srgbClr val="7030A0"/>
                </a:solidFill>
              </a:rPr>
              <a:t>N</a:t>
            </a:r>
            <a:r>
              <a:rPr sz="3200" spc="15" dirty="0">
                <a:solidFill>
                  <a:srgbClr val="7030A0"/>
                </a:solidFill>
              </a:rPr>
              <a:t>D</a:t>
            </a:r>
            <a:r>
              <a:rPr sz="3200" spc="-45" dirty="0">
                <a:solidFill>
                  <a:srgbClr val="7030A0"/>
                </a:solidFill>
              </a:rPr>
              <a:t> </a:t>
            </a:r>
            <a:r>
              <a:rPr sz="3200" dirty="0">
                <a:solidFill>
                  <a:srgbClr val="7030A0"/>
                </a:solidFill>
              </a:rPr>
              <a:t>U</a:t>
            </a:r>
            <a:r>
              <a:rPr sz="3200" spc="10" dirty="0">
                <a:solidFill>
                  <a:srgbClr val="7030A0"/>
                </a:solidFill>
              </a:rPr>
              <a:t>S</a:t>
            </a:r>
            <a:r>
              <a:rPr sz="3200" spc="-25" dirty="0">
                <a:solidFill>
                  <a:srgbClr val="7030A0"/>
                </a:solidFill>
              </a:rPr>
              <a:t>E</a:t>
            </a:r>
            <a:r>
              <a:rPr sz="3200" spc="-10" dirty="0">
                <a:solidFill>
                  <a:srgbClr val="7030A0"/>
                </a:solidFill>
              </a:rPr>
              <a:t>R</a:t>
            </a:r>
            <a:r>
              <a:rPr sz="3200" spc="5" dirty="0">
                <a:solidFill>
                  <a:srgbClr val="7030A0"/>
                </a:solidFill>
              </a:rPr>
              <a:t>S?</a:t>
            </a:r>
            <a:endParaRPr sz="3200" dirty="0">
              <a:solidFill>
                <a:srgbClr val="7030A0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E4187-EADA-C237-17FE-38632C030DEB}"/>
              </a:ext>
            </a:extLst>
          </p:cNvPr>
          <p:cNvSpPr txBox="1"/>
          <p:nvPr/>
        </p:nvSpPr>
        <p:spPr>
          <a:xfrm>
            <a:off x="688368" y="1881620"/>
            <a:ext cx="822703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1"/>
                </a:solidFill>
              </a:rPr>
              <a:t>In Summary</a:t>
            </a:r>
            <a:r>
              <a:rPr lang="en-US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Direct end users</a:t>
            </a:r>
            <a:r>
              <a:rPr lang="en-US" dirty="0"/>
              <a:t> are people who interact with the app or website, ranging from consumers to internal employees.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Indirect end users</a:t>
            </a:r>
            <a:r>
              <a:rPr lang="en-US" dirty="0"/>
              <a:t> might be business stakeholders and designers, whose input influences the experience.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 developers</a:t>
            </a:r>
            <a:r>
              <a:rPr lang="en-US" dirty="0"/>
              <a:t> serve as a bridge to bring the needs of the actual end users into reality through their technical work.</a:t>
            </a:r>
          </a:p>
          <a:p>
            <a:pPr>
              <a:buNone/>
            </a:pPr>
            <a:r>
              <a:rPr lang="en-US" dirty="0"/>
              <a:t>Let me know if you need a deeper dive into any of these categories!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33C441F-626F-109D-2FAD-A29DF076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90600"/>
          </a:xfrm>
        </p:spPr>
        <p:txBody>
          <a:bodyPr/>
          <a:lstStyle/>
          <a:p>
            <a:r>
              <a:rPr lang="en-US" dirty="0"/>
              <a:t>GITHUB AND PORTFOLIO: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65A78FB-6383-187D-E466-19CA7E9C89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https://mythilideepa.github.io/mythilimani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99CA3C"/>
                </a:solidFill>
                <a:effectLst/>
                <a:latin typeface="-apple-syste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796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53550" y="2040572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62200" y="451513"/>
            <a:ext cx="11815762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solidFill>
                  <a:srgbClr val="00B0F0"/>
                </a:solidFill>
              </a:rPr>
              <a:t>TOOLS AND TECHNIQUES</a:t>
            </a:r>
            <a:endParaRPr sz="3600" dirty="0">
              <a:solidFill>
                <a:srgbClr val="00B0F0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8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148D1C-04BD-A726-3E9C-CE7B7580C55D}"/>
              </a:ext>
            </a:extLst>
          </p:cNvPr>
          <p:cNvSpPr txBox="1"/>
          <p:nvPr/>
        </p:nvSpPr>
        <p:spPr>
          <a:xfrm>
            <a:off x="676275" y="1671271"/>
            <a:ext cx="8936181" cy="4692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Popular JavaScript Frameworks: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React.js</a:t>
            </a:r>
            <a:r>
              <a:rPr lang="en-US" dirty="0"/>
              <a:t>: A popular JavaScript library for building user interfaces. It focuses on component-based architecture, making it easier to manage complex UIs.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Vue.js</a:t>
            </a:r>
            <a:r>
              <a:rPr lang="en-US" dirty="0"/>
              <a:t>: A progressive JavaScript framework for building UIs. It’s lighter and easier to integrate into existing projects compared to React.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Angular</a:t>
            </a:r>
            <a:r>
              <a:rPr lang="en-US" dirty="0"/>
              <a:t>: A full-featured JavaScript framework developed by Google. It’s suitable for building large-scale applications and provides many built-in features like routing, forms, and HTTP requests.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Svelte</a:t>
            </a:r>
            <a:r>
              <a:rPr lang="en-US" dirty="0"/>
              <a:t>: A newer, innovative framework that shifts much of the work to compile time rather than runtime, which can lead to better performance.</a:t>
            </a:r>
          </a:p>
          <a:p>
            <a:pPr>
              <a:buNone/>
            </a:pPr>
            <a:r>
              <a:rPr lang="en-US" b="1" dirty="0"/>
              <a:t>2. Preprocessors and CSS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Sass</a:t>
            </a:r>
            <a:r>
              <a:rPr lang="en-US" dirty="0"/>
              <a:t> (Syntactically Awesome Stylesheets): A CSS preprocessor that allows you to use variables, nesting, and functions for cleaner, more maintainable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</a:t>
            </a:r>
            <a:r>
              <a:rPr lang="en-US" dirty="0"/>
              <a:t>: Another CSS preprocessor, similar to Sass.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PostCSS</a:t>
            </a:r>
            <a:r>
              <a:rPr lang="en-US" dirty="0"/>
              <a:t>: A tool for transforming CSS with JavaScript plugins. It's often used for things like </a:t>
            </a:r>
            <a:r>
              <a:rPr lang="en-US" dirty="0" err="1"/>
              <a:t>autoprefixing</a:t>
            </a:r>
            <a:r>
              <a:rPr lang="en-US" dirty="0"/>
              <a:t>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52600" y="533400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rgbClr val="00B0F0"/>
                </a:solidFill>
                <a:latin typeface="Trebuchet MS"/>
                <a:cs typeface="Trebuchet MS"/>
              </a:rPr>
              <a:t>POTFOLIO DESIGN AND LAYOUT</a:t>
            </a:r>
            <a:endParaRPr sz="4000" dirty="0">
              <a:solidFill>
                <a:srgbClr val="00B0F0"/>
              </a:solidFill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039DD-1027-23AE-8CE8-60C44C1BBB15}"/>
              </a:ext>
            </a:extLst>
          </p:cNvPr>
          <p:cNvSpPr txBox="1"/>
          <p:nvPr/>
        </p:nvSpPr>
        <p:spPr>
          <a:xfrm>
            <a:off x="739775" y="1676401"/>
            <a:ext cx="64230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By using </a:t>
            </a:r>
            <a:r>
              <a:rPr lang="en-US" b="1" dirty="0" err="1"/>
              <a:t>html,css,javascript</a:t>
            </a:r>
            <a:r>
              <a:rPr lang="en-US" b="1" dirty="0"/>
              <a:t> as front end development </a:t>
            </a:r>
            <a:r>
              <a:rPr lang="en-US" b="1" dirty="0" err="1"/>
              <a:t>uing</a:t>
            </a:r>
            <a:r>
              <a:rPr lang="en-US" b="1" dirty="0"/>
              <a:t> the application as visual studio code and </a:t>
            </a:r>
            <a:r>
              <a:rPr lang="en-US" b="1" dirty="0" err="1"/>
              <a:t>github</a:t>
            </a:r>
            <a:r>
              <a:rPr lang="en-US" b="1" dirty="0"/>
              <a:t> website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750A823-79A2-C288-D4A1-F3E4C0116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3233738"/>
            <a:ext cx="9525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9A18368F-8448-048D-AA09-C7ECDDFF67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975" y="2819975"/>
            <a:ext cx="13042900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hlinkClick r:id="rId4"/>
              </a:rPr>
              <a:t>https://mythilideepa.github.io/mythilimani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969DA"/>
                </a:solidFill>
                <a:effectLst/>
                <a:latin typeface="-apple-system"/>
                <a:hlinkClick r:id="rId4"/>
              </a:rPr>
              <a:t>/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470</TotalTime>
  <Words>828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-apple-system</vt:lpstr>
      <vt:lpstr>Arial</vt:lpstr>
      <vt:lpstr>Calibri</vt:lpstr>
      <vt:lpstr>Roboto</vt:lpstr>
      <vt:lpstr>Times New Roman</vt:lpstr>
      <vt:lpstr>Trebuchet MS</vt:lpstr>
      <vt:lpstr>Wingdings 3</vt:lpstr>
      <vt:lpstr>Facet</vt:lpstr>
      <vt:lpstr>Digital Portfolio  </vt:lpstr>
      <vt:lpstr>PROJECT TITLE  DIGITAL PORTFOLIO IN FRONT AND DEVELOPMENT</vt:lpstr>
      <vt:lpstr>AGENDA</vt:lpstr>
      <vt:lpstr>PROBLEM STATEMENT</vt:lpstr>
      <vt:lpstr>PROJECT OVERVIEW</vt:lpstr>
      <vt:lpstr>WHO ARE THE END USERS?</vt:lpstr>
      <vt:lpstr>GITHUB AND PORTFOLIO: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SAWC_ADMIN</cp:lastModifiedBy>
  <cp:revision>26</cp:revision>
  <dcterms:created xsi:type="dcterms:W3CDTF">2024-03-29T15:07:22Z</dcterms:created>
  <dcterms:modified xsi:type="dcterms:W3CDTF">2025-09-04T07:42:08Z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