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35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8C8E-57C1-4D50-ACDA-50774FE9A39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12889" y="103031"/>
            <a:ext cx="8384146" cy="44174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SRI SHANMUGHA COLLEGE OF ENGINEERING AND TECHNOLOGY                                                 </a:t>
            </a:r>
            <a:br>
              <a:rPr lang="en-US" sz="3200" b="1" i="1" dirty="0" smtClean="0">
                <a:solidFill>
                  <a:schemeClr val="accent4"/>
                </a:solidFill>
                <a:latin typeface="Calibri" panose="020F0502020204030204" pitchFamily="34" charset="0"/>
              </a:rPr>
            </a:br>
            <a:r>
              <a:rPr lang="en-US" sz="3200" b="1" i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   </a:t>
            </a:r>
            <a:br>
              <a:rPr lang="en-US" sz="3200" b="1" i="1" dirty="0" smtClean="0">
                <a:solidFill>
                  <a:schemeClr val="accent4"/>
                </a:solidFill>
                <a:latin typeface="Calibri" panose="020F0502020204030204" pitchFamily="34" charset="0"/>
              </a:rPr>
            </a:br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BIOMEDICAL ENGINEERING </a:t>
            </a:r>
            <a:b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US" sz="4400" b="1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PUBLIC  TRANSPORTATION OPTIMIZATION</a:t>
            </a:r>
            <a:r>
              <a:rPr lang="en-US" sz="4400" b="1" i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/>
            </a:r>
            <a:br>
              <a:rPr lang="en-US" sz="4400" b="1" i="1" dirty="0" smtClean="0">
                <a:solidFill>
                  <a:schemeClr val="accent4"/>
                </a:solidFill>
                <a:latin typeface="Calibri" panose="020F0502020204030204" pitchFamily="34" charset="0"/>
              </a:rPr>
            </a:br>
            <a:endParaRPr lang="en-US" sz="4400" b="1" i="1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81116" y="4520485"/>
            <a:ext cx="5125791" cy="2182969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PRESENT BY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R.NEELAVENI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V.MYTHILY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A.ANITHA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V.R.MOUNIKA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62" y="10303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00" y="59835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INTRODUCTION :</a:t>
            </a:r>
            <a:endParaRPr lang="en-US" sz="4400" dirty="0">
              <a:solidFill>
                <a:schemeClr val="accent4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Transportation optimization 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 the process of analyzing shipments, rates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and constraints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produce realistic load plans that reduce overall freight spend and gain efficiencies across entire transportation networks.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084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OBJECTIVE :</a:t>
            </a:r>
            <a:endParaRPr lang="en-US" dirty="0">
              <a:solidFill>
                <a:srgbClr val="7030A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goals of transportation optimization should include the reduction of costs and creation of greater operational efficiencies, all while increasing customer satisfaction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Not a small task, and one that requires constant analysis and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monitoring.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904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510" y="2704562"/>
            <a:ext cx="7731102" cy="3206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Road accident controlling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High speed controlling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Petrol detecting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1081824"/>
            <a:ext cx="8911687" cy="82317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PROBLEMS :</a:t>
            </a:r>
            <a:endParaRPr lang="en-US" dirty="0">
              <a:solidFill>
                <a:srgbClr val="7030A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739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PROBLEM RECTIFYING :</a:t>
            </a:r>
            <a:endParaRPr lang="en-US" dirty="0">
              <a:solidFill>
                <a:srgbClr val="7030A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Petrol detecting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  The petrol level is detecting in the sensor near by the petrol bunk connecting into vehicle.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208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9" y="1803042"/>
            <a:ext cx="6027313" cy="33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73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68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Andalus</vt:lpstr>
      <vt:lpstr>Arial</vt:lpstr>
      <vt:lpstr>Calibri</vt:lpstr>
      <vt:lpstr>Century Gothic</vt:lpstr>
      <vt:lpstr>Wingdings</vt:lpstr>
      <vt:lpstr>Wingdings 3</vt:lpstr>
      <vt:lpstr>Wisp</vt:lpstr>
      <vt:lpstr>SRI SHANMUGHA COLLEGE OF ENGINEERING AND TECHNOLOGY                                                       BIOMEDICAL ENGINEERING   PUBLIC  TRANSPORTATION OPTIMIZATION </vt:lpstr>
      <vt:lpstr>INTRODUCTION :</vt:lpstr>
      <vt:lpstr>OBJECTIVE :</vt:lpstr>
      <vt:lpstr>PROBLEMS :</vt:lpstr>
      <vt:lpstr>PROBLEM RECTIFYING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</dc:title>
  <dc:creator>Admin A.</dc:creator>
  <cp:lastModifiedBy>Admin A.</cp:lastModifiedBy>
  <cp:revision>9</cp:revision>
  <dcterms:created xsi:type="dcterms:W3CDTF">2023-10-04T03:13:15Z</dcterms:created>
  <dcterms:modified xsi:type="dcterms:W3CDTF">2023-10-04T05:01:37Z</dcterms:modified>
</cp:coreProperties>
</file>