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3" r:id="rId7"/>
    <p:sldId id="260" r:id="rId8"/>
    <p:sldId id="262" r:id="rId9"/>
    <p:sldId id="264" r:id="rId10"/>
    <p:sldId id="266" r:id="rId11"/>
    <p:sldId id="26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F8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B3AE1-5D3E-40E7-AB65-B0B685C9C744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7C8C-EA87-4565-BE17-37E272F6A8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7C8C-EA87-4565-BE17-37E272F6A83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2E1762-C64B-4F48-A41E-2C81AA6D4A4D}" type="datetimeFigureOut">
              <a:rPr lang="en-US" smtClean="0"/>
              <a:pPr/>
              <a:t>01-Nov-23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55740F-5DAC-407F-A806-8523EF97FC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851648" cy="2971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>            SRI SHANMUGHA COLLEGE OF ENGINEERING</a:t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> AND TECHNOLOGY </a:t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BIOMEDICAL ENGINEERING</a:t>
            </a: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US" sz="4000" dirty="0" smtClean="0">
                <a:solidFill>
                  <a:srgbClr val="C10F8E"/>
                </a:solidFill>
                <a:effectLst/>
                <a:latin typeface="Calibri" pitchFamily="34" charset="0"/>
                <a:cs typeface="Calibri" pitchFamily="34" charset="0"/>
              </a:rPr>
              <a:t> PUBLICTRANSPORTATION OPTIMIZATION</a:t>
            </a:r>
            <a:endParaRPr lang="en-US" sz="4000" dirty="0">
              <a:solidFill>
                <a:srgbClr val="C10F8E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648200"/>
            <a:ext cx="4876800" cy="3124200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PRESENT BY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       R.NEELAVENI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 V.MYTHILI   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A.ANITHA</a:t>
            </a:r>
          </a:p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                        V.R.MOUNIKA </a:t>
            </a:r>
          </a:p>
          <a:p>
            <a:pPr algn="l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38" name="AutoShape 2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Sri Shanmuga College of Engineering and Technology, Salem Wanted  Professor/Associate Professor/Assistant Professor | FacultyP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5800"/>
            <a:ext cx="1447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BENIFITE: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3200" dirty="0" smtClean="0">
                <a:latin typeface="+mj-lt"/>
              </a:rPr>
              <a:t>Increased visibility.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j-lt"/>
              </a:rPr>
              <a:t>Faster delivery times.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j-lt"/>
              </a:rPr>
              <a:t>More accuracy delivery.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j-lt"/>
              </a:rPr>
              <a:t>Lower costs for gas and maintenance.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j-lt"/>
              </a:rPr>
              <a:t>Getting more from what you already have.</a:t>
            </a:r>
          </a:p>
          <a:p>
            <a:pPr>
              <a:buNone/>
            </a:pP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inches = </a:t>
            </a:r>
            <a:r>
              <a:rPr lang="en-US" sz="1800" dirty="0" err="1" smtClean="0"/>
              <a:t>microsecondsToInches</a:t>
            </a:r>
            <a:r>
              <a:rPr lang="en-US" sz="1800" dirty="0" smtClean="0"/>
              <a:t>(duration);</a:t>
            </a:r>
          </a:p>
          <a:p>
            <a:pPr>
              <a:buNone/>
            </a:pPr>
            <a:r>
              <a:rPr lang="en-US" sz="1800" dirty="0" smtClean="0"/>
              <a:t> cm = </a:t>
            </a:r>
            <a:r>
              <a:rPr lang="en-US" sz="1800" dirty="0" err="1" smtClean="0"/>
              <a:t>microsecondsToCentimeters</a:t>
            </a:r>
            <a:r>
              <a:rPr lang="en-US" sz="1800" dirty="0" smtClean="0"/>
              <a:t>(duration); </a:t>
            </a:r>
            <a:r>
              <a:rPr lang="en-US" sz="1800" dirty="0" err="1" smtClean="0"/>
              <a:t>Serial.print</a:t>
            </a:r>
            <a:r>
              <a:rPr lang="en-US" sz="1800" dirty="0" smtClean="0"/>
              <a:t>(inches);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Serial.print</a:t>
            </a:r>
            <a:r>
              <a:rPr lang="en-US" sz="1800" dirty="0" smtClean="0"/>
              <a:t>("in, "); </a:t>
            </a:r>
          </a:p>
          <a:p>
            <a:pPr>
              <a:buNone/>
            </a:pPr>
            <a:r>
              <a:rPr lang="en-US" sz="1800" dirty="0" err="1" smtClean="0"/>
              <a:t>Serial.print</a:t>
            </a:r>
            <a:r>
              <a:rPr lang="en-US" sz="1800" dirty="0" smtClean="0"/>
              <a:t>(cm);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Serial.print</a:t>
            </a:r>
            <a:r>
              <a:rPr lang="en-US" sz="1800" dirty="0" smtClean="0"/>
              <a:t>("cm"); </a:t>
            </a:r>
          </a:p>
          <a:p>
            <a:pPr>
              <a:buNone/>
            </a:pPr>
            <a:r>
              <a:rPr lang="en-US" sz="1800" dirty="0" err="1" smtClean="0"/>
              <a:t>Serial.println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 delay(100); </a:t>
            </a:r>
          </a:p>
          <a:p>
            <a:pPr>
              <a:buNone/>
            </a:pP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long </a:t>
            </a:r>
            <a:r>
              <a:rPr lang="en-US" sz="1800" dirty="0" err="1" smtClean="0"/>
              <a:t>microsecondsToInches</a:t>
            </a:r>
            <a:r>
              <a:rPr lang="en-US" sz="1800" dirty="0" smtClean="0"/>
              <a:t>(long microseconds) 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return microseconds / 74 / 2;</a:t>
            </a:r>
          </a:p>
          <a:p>
            <a:pPr>
              <a:buNone/>
            </a:pPr>
            <a:r>
              <a:rPr lang="en-US" sz="1800" dirty="0" smtClean="0"/>
              <a:t> }</a:t>
            </a:r>
          </a:p>
          <a:p>
            <a:pPr>
              <a:buNone/>
            </a:pPr>
            <a:r>
              <a:rPr lang="en-US" sz="1800" dirty="0" smtClean="0"/>
              <a:t> long </a:t>
            </a:r>
            <a:r>
              <a:rPr lang="en-US" sz="1800" dirty="0" err="1" smtClean="0"/>
              <a:t>microsecondsToCentimeters</a:t>
            </a:r>
            <a:r>
              <a:rPr lang="en-US" sz="1800" dirty="0" smtClean="0"/>
              <a:t>(long microseconds)</a:t>
            </a:r>
          </a:p>
          <a:p>
            <a:pPr>
              <a:buNone/>
            </a:pPr>
            <a:r>
              <a:rPr lang="en-US" sz="1800" dirty="0" smtClean="0"/>
              <a:t> { </a:t>
            </a:r>
          </a:p>
          <a:p>
            <a:pPr>
              <a:buNone/>
            </a:pPr>
            <a:r>
              <a:rPr lang="en-US" sz="1800" dirty="0" smtClean="0"/>
              <a:t>return microseconds / 29 / 2;</a:t>
            </a:r>
          </a:p>
          <a:p>
            <a:pPr>
              <a:buNone/>
            </a:pPr>
            <a:r>
              <a:rPr lang="en-US" sz="1800" dirty="0" smtClean="0"/>
              <a:t> }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05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/>
              <a:t>Transportation optimization is the process of analyzing shipments , rates and constrains to produce realistic load plans that reduce over all freight spend and gain efficiencies across entire transportation networks.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OBJECTIVE: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The goals of transportation optimization should include the reduction of costs and creation of greater operational efficiencies , all while increasing customer satisfaction.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Not a small task , and one that requires constant analysis and monitoring.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Sensors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Resister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Capacitor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Bread board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Vehicle</a:t>
            </a:r>
          </a:p>
          <a:p>
            <a:pPr>
              <a:buFont typeface="Wingdings" pitchFamily="2" charset="2"/>
              <a:buChar char="v"/>
            </a:pP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Lcd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Gsm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PROBLEMS: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Road accident controlling.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High speed controlling.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Petrol detecting.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OF TRANSPORTATION:</a:t>
            </a:r>
            <a:endParaRPr lang="en-US" dirty="0"/>
          </a:p>
        </p:txBody>
      </p:sp>
      <p:pic>
        <p:nvPicPr>
          <p:cNvPr id="3" name="Picture 2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INNOVATION: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+mj-lt"/>
              </a:rPr>
              <a:t>Petrol</a:t>
            </a:r>
            <a:r>
              <a:rPr lang="en-US" sz="3200" dirty="0" smtClean="0"/>
              <a:t> detecting</a:t>
            </a:r>
          </a:p>
          <a:p>
            <a:pPr>
              <a:buNone/>
            </a:pPr>
            <a:r>
              <a:rPr lang="en-US" sz="3200" dirty="0" smtClean="0"/>
              <a:t>              The petrol level is detecting in the sensor near by the petrol bunk connecting into vehicle.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09800"/>
            <a:ext cx="8077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7200" dirty="0" smtClean="0"/>
              <a:t>const </a:t>
            </a:r>
            <a:r>
              <a:rPr lang="en-US" sz="7200" dirty="0" err="1" smtClean="0"/>
              <a:t>int</a:t>
            </a:r>
            <a:r>
              <a:rPr lang="en-US" sz="7200" dirty="0" smtClean="0"/>
              <a:t>  ping Pin = 7; </a:t>
            </a:r>
          </a:p>
          <a:p>
            <a:pPr>
              <a:buNone/>
            </a:pPr>
            <a:r>
              <a:rPr lang="en-US" sz="7200" dirty="0" smtClean="0"/>
              <a:t>const </a:t>
            </a:r>
            <a:r>
              <a:rPr lang="en-US" sz="7200" dirty="0" err="1" smtClean="0"/>
              <a:t>int</a:t>
            </a:r>
            <a:r>
              <a:rPr lang="en-US" sz="7200" dirty="0" smtClean="0"/>
              <a:t>  echo Pin = 6; </a:t>
            </a:r>
          </a:p>
          <a:p>
            <a:pPr>
              <a:buNone/>
            </a:pPr>
            <a:r>
              <a:rPr lang="en-US" sz="7200" dirty="0" smtClean="0"/>
              <a:t> void setup() { Serial . begin(9600); </a:t>
            </a:r>
          </a:p>
          <a:p>
            <a:pPr>
              <a:buNone/>
            </a:pPr>
            <a:r>
              <a:rPr lang="en-US" sz="7200" dirty="0" smtClean="0"/>
              <a:t> }</a:t>
            </a:r>
          </a:p>
          <a:p>
            <a:pPr>
              <a:buNone/>
            </a:pPr>
            <a:r>
              <a:rPr lang="en-US" sz="7200" dirty="0" smtClean="0"/>
              <a:t> void loop() </a:t>
            </a:r>
          </a:p>
          <a:p>
            <a:pPr>
              <a:buNone/>
            </a:pPr>
            <a:r>
              <a:rPr lang="en-US" sz="7200" dirty="0" smtClean="0"/>
              <a:t>{</a:t>
            </a:r>
          </a:p>
          <a:p>
            <a:pPr>
              <a:buNone/>
            </a:pPr>
            <a:r>
              <a:rPr lang="en-US" sz="7200" dirty="0" smtClean="0"/>
              <a:t> long duration, inches, cm; </a:t>
            </a:r>
          </a:p>
          <a:p>
            <a:pPr>
              <a:buNone/>
            </a:pPr>
            <a:r>
              <a:rPr lang="en-US" sz="7200" dirty="0" smtClean="0"/>
              <a:t>Pin Mode(ping Pin, OUTPUT);</a:t>
            </a:r>
          </a:p>
          <a:p>
            <a:pPr>
              <a:buNone/>
            </a:pPr>
            <a:r>
              <a:rPr lang="en-US" sz="7200" dirty="0" smtClean="0"/>
              <a:t> digital Write (ping Pin , LOW); </a:t>
            </a:r>
          </a:p>
          <a:p>
            <a:pPr>
              <a:buNone/>
            </a:pPr>
            <a:r>
              <a:rPr lang="en-US" sz="7200" dirty="0" smtClean="0"/>
              <a:t>Delay Microseconds(2); </a:t>
            </a:r>
          </a:p>
          <a:p>
            <a:pPr>
              <a:buNone/>
            </a:pPr>
            <a:r>
              <a:rPr lang="en-US" sz="7200" dirty="0" smtClean="0"/>
              <a:t>Digital Write(ping Pin, HIGH);</a:t>
            </a:r>
          </a:p>
          <a:p>
            <a:pPr>
              <a:buNone/>
            </a:pPr>
            <a:r>
              <a:rPr lang="en-US" sz="7200" dirty="0" smtClean="0"/>
              <a:t> delay Microseconds(10);</a:t>
            </a:r>
          </a:p>
          <a:p>
            <a:pPr>
              <a:buNone/>
            </a:pPr>
            <a:r>
              <a:rPr lang="en-US" sz="7200" dirty="0" smtClean="0"/>
              <a:t> digital Write(ping Pin, LOW);</a:t>
            </a:r>
          </a:p>
          <a:p>
            <a:pPr>
              <a:buNone/>
            </a:pPr>
            <a:r>
              <a:rPr lang="en-US" sz="7200" dirty="0" smtClean="0"/>
              <a:t> pin Mode(echo Pin, INPUT); </a:t>
            </a:r>
          </a:p>
          <a:p>
            <a:pPr>
              <a:buNone/>
            </a:pPr>
            <a:r>
              <a:rPr lang="en-US" sz="7200" dirty="0" smtClean="0"/>
              <a:t>duration = pulse In(echo Pin, HIGH);</a:t>
            </a:r>
          </a:p>
          <a:p>
            <a:pPr>
              <a:buNone/>
            </a:pPr>
            <a:r>
              <a:rPr lang="en-US" sz="6200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325</Words>
  <Application>Microsoft Office PowerPoint</Application>
  <PresentationFormat>On-screen Show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            SRI SHANMUGHA COLLEGE OF ENGINEERING  AND TECHNOLOGY   BIOMEDICAL ENGINEERING   PUBLICTRANSPORTATION OPTIMIZATION</vt:lpstr>
      <vt:lpstr>INTRODUCTION </vt:lpstr>
      <vt:lpstr>OBJECTIVE:</vt:lpstr>
      <vt:lpstr>COMPONENTS :</vt:lpstr>
      <vt:lpstr>PROBLEMS:</vt:lpstr>
      <vt:lpstr>CONTROL OF TRANSPORTATION:</vt:lpstr>
      <vt:lpstr>INNOVATION:</vt:lpstr>
      <vt:lpstr>BLOCK DIAGRAM:</vt:lpstr>
      <vt:lpstr>PROGRAM:</vt:lpstr>
      <vt:lpstr>BENIFITE:</vt:lpstr>
      <vt:lpstr>CONT….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ENGINEERING ANDSRI SHANMUGHA COLLEGE  TECHNOLOGYPUBLIC TRANSPORTATION OPTIMIZATION</dc:title>
  <dc:creator>RATHINAVEL</dc:creator>
  <cp:lastModifiedBy>RATHINAVEL</cp:lastModifiedBy>
  <cp:revision>21</cp:revision>
  <dcterms:created xsi:type="dcterms:W3CDTF">2023-10-18T06:22:18Z</dcterms:created>
  <dcterms:modified xsi:type="dcterms:W3CDTF">2023-11-01T07:15:34Z</dcterms:modified>
</cp:coreProperties>
</file>