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F8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2E1762-C64B-4F48-A41E-2C81AA6D4A4D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55740F-5DAC-407F-A806-8523EF97FC2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851648" cy="2971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>            SRI SHANMUGHA COLLEGE OF ENGINEERING</a:t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> AND TECHNOLOGY </a:t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BIOMEDICAL ENGINEERING</a:t>
            </a:r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40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>PUBLICTRANSPORTATION OPTIMIZATION</a:t>
            </a:r>
            <a:endParaRPr lang="en-US" sz="4000" dirty="0">
              <a:solidFill>
                <a:srgbClr val="C10F8E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648200"/>
            <a:ext cx="4876800" cy="31242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PRESENT BY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              R.NEELAVENI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        V.MYTHILI   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       A.ANITHA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              V.R.MOUNIKA </a:t>
            </a:r>
          </a:p>
          <a:p>
            <a:pPr algn="l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8" name="AutoShape 2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AutoShape 10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5800"/>
            <a:ext cx="1447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305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Transportation optimization is the process of analyzing shipments , rates and constrains to produce realistic load plans that reduce over all freight spend and gain efficiencies across entire transportation networks.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OBJECTIVE: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The goals of transportation optimization should include the reduction of costs and creation of greater operational efficiencies , all while increasing customer satisfaction.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Not a small task , and one that requires constant analysis and monitoring.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PROBLEMS: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Road accident controlling.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High speed controlling.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Petrol detecting.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OF TRANSPORTATION:</a:t>
            </a:r>
            <a:endParaRPr lang="en-US" dirty="0"/>
          </a:p>
        </p:txBody>
      </p:sp>
      <p:pic>
        <p:nvPicPr>
          <p:cNvPr id="3" name="Picture 2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INNOVATION: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Petrol detecting</a:t>
            </a:r>
          </a:p>
          <a:p>
            <a:pPr>
              <a:buNone/>
            </a:pPr>
            <a:r>
              <a:rPr lang="en-US" sz="3200" dirty="0" smtClean="0"/>
              <a:t>              The petrol level is detecting in the sensor near by the petrol bunk </a:t>
            </a:r>
            <a:r>
              <a:rPr lang="en-US" sz="3200" dirty="0" smtClean="0"/>
              <a:t>c</a:t>
            </a:r>
            <a:r>
              <a:rPr lang="en-US" sz="3200" dirty="0" smtClean="0"/>
              <a:t>onnecting into vehicle.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80772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7200" dirty="0" smtClean="0"/>
              <a:t>const </a:t>
            </a:r>
            <a:r>
              <a:rPr lang="en-US" sz="7200" dirty="0" err="1" smtClean="0"/>
              <a:t>int</a:t>
            </a:r>
            <a:r>
              <a:rPr lang="en-US" sz="7200" dirty="0" smtClean="0"/>
              <a:t>  ping Pin </a:t>
            </a:r>
            <a:r>
              <a:rPr lang="en-US" sz="7200" dirty="0" smtClean="0"/>
              <a:t>= 7; </a:t>
            </a:r>
          </a:p>
          <a:p>
            <a:pPr>
              <a:buNone/>
            </a:pPr>
            <a:r>
              <a:rPr lang="en-US" sz="7200" dirty="0" smtClean="0"/>
              <a:t>const </a:t>
            </a:r>
            <a:r>
              <a:rPr lang="en-US" sz="7200" dirty="0" err="1" smtClean="0"/>
              <a:t>int</a:t>
            </a:r>
            <a:r>
              <a:rPr lang="en-US" sz="7200" dirty="0" smtClean="0"/>
              <a:t> </a:t>
            </a:r>
            <a:r>
              <a:rPr lang="en-US" sz="7200" dirty="0" smtClean="0"/>
              <a:t> echo Pin </a:t>
            </a:r>
            <a:r>
              <a:rPr lang="en-US" sz="7200" dirty="0" smtClean="0"/>
              <a:t>= 6; </a:t>
            </a:r>
          </a:p>
          <a:p>
            <a:pPr>
              <a:buNone/>
            </a:pPr>
            <a:r>
              <a:rPr lang="en-US" sz="7200" dirty="0" smtClean="0"/>
              <a:t> </a:t>
            </a:r>
            <a:r>
              <a:rPr lang="en-US" sz="7200" dirty="0" smtClean="0"/>
              <a:t>void setup() { </a:t>
            </a:r>
            <a:r>
              <a:rPr lang="en-US" sz="7200" dirty="0" smtClean="0"/>
              <a:t>Serial . begin(9600</a:t>
            </a:r>
            <a:r>
              <a:rPr lang="en-US" sz="7200" dirty="0" smtClean="0"/>
              <a:t>); </a:t>
            </a:r>
          </a:p>
          <a:p>
            <a:pPr>
              <a:buNone/>
            </a:pPr>
            <a:r>
              <a:rPr lang="en-US" sz="7200" dirty="0" smtClean="0"/>
              <a:t> }</a:t>
            </a:r>
          </a:p>
          <a:p>
            <a:pPr>
              <a:buNone/>
            </a:pPr>
            <a:r>
              <a:rPr lang="en-US" sz="7200" dirty="0" smtClean="0"/>
              <a:t> </a:t>
            </a:r>
            <a:r>
              <a:rPr lang="en-US" sz="7200" dirty="0" smtClean="0"/>
              <a:t>void loop() 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{</a:t>
            </a:r>
          </a:p>
          <a:p>
            <a:pPr>
              <a:buNone/>
            </a:pPr>
            <a:r>
              <a:rPr lang="en-US" sz="7200" dirty="0" smtClean="0"/>
              <a:t> </a:t>
            </a:r>
            <a:r>
              <a:rPr lang="en-US" sz="7200" dirty="0" smtClean="0"/>
              <a:t>long duration, inches, cm; 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Pin Mode(ping Pin</a:t>
            </a:r>
            <a:r>
              <a:rPr lang="en-US" sz="7200" dirty="0" smtClean="0"/>
              <a:t>, OUTPUT</a:t>
            </a:r>
            <a:r>
              <a:rPr lang="en-US" sz="7200" dirty="0" smtClean="0"/>
              <a:t>);</a:t>
            </a:r>
          </a:p>
          <a:p>
            <a:pPr>
              <a:buNone/>
            </a:pPr>
            <a:r>
              <a:rPr lang="en-US" sz="7200" dirty="0" smtClean="0"/>
              <a:t> digital Write (ping Pin , </a:t>
            </a:r>
            <a:r>
              <a:rPr lang="en-US" sz="7200" dirty="0" smtClean="0"/>
              <a:t>LOW); 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Delay Microseconds(2</a:t>
            </a:r>
            <a:r>
              <a:rPr lang="en-US" sz="7200" dirty="0" smtClean="0"/>
              <a:t>); 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Digital Write(ping Pin</a:t>
            </a:r>
            <a:r>
              <a:rPr lang="en-US" sz="7200" dirty="0" smtClean="0"/>
              <a:t>, HIGH</a:t>
            </a:r>
            <a:r>
              <a:rPr lang="en-US" sz="7200" dirty="0" smtClean="0"/>
              <a:t>);</a:t>
            </a:r>
          </a:p>
          <a:p>
            <a:pPr>
              <a:buNone/>
            </a:pPr>
            <a:r>
              <a:rPr lang="en-US" sz="7200" dirty="0" smtClean="0"/>
              <a:t> delay Microseconds(10);</a:t>
            </a:r>
          </a:p>
          <a:p>
            <a:pPr>
              <a:buNone/>
            </a:pPr>
            <a:r>
              <a:rPr lang="en-US" sz="7200" dirty="0" smtClean="0"/>
              <a:t> digital Write(ping Pin</a:t>
            </a:r>
            <a:r>
              <a:rPr lang="en-US" sz="7200" dirty="0" smtClean="0"/>
              <a:t>, LOW</a:t>
            </a:r>
            <a:r>
              <a:rPr lang="en-US" sz="7200" dirty="0" smtClean="0"/>
              <a:t>);</a:t>
            </a:r>
          </a:p>
          <a:p>
            <a:pPr>
              <a:buNone/>
            </a:pPr>
            <a:r>
              <a:rPr lang="en-US" sz="7200" dirty="0" smtClean="0"/>
              <a:t> pin Mode(echo Pin</a:t>
            </a:r>
            <a:r>
              <a:rPr lang="en-US" sz="7200" dirty="0" smtClean="0"/>
              <a:t>, INPUT); 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duration </a:t>
            </a:r>
            <a:r>
              <a:rPr lang="en-US" sz="7200" dirty="0" smtClean="0"/>
              <a:t>= </a:t>
            </a:r>
            <a:r>
              <a:rPr lang="en-US" sz="7200" dirty="0" smtClean="0"/>
              <a:t>pulse In(echo Pin</a:t>
            </a:r>
            <a:r>
              <a:rPr lang="en-US" sz="7200" dirty="0" smtClean="0"/>
              <a:t>, HIGH</a:t>
            </a:r>
            <a:r>
              <a:rPr lang="en-US" sz="7200" dirty="0" smtClean="0"/>
              <a:t>);</a:t>
            </a:r>
          </a:p>
          <a:p>
            <a:pPr>
              <a:buNone/>
            </a:pPr>
            <a:r>
              <a:rPr lang="en-US" sz="6200" dirty="0" smtClean="0"/>
              <a:t> </a:t>
            </a:r>
            <a:endParaRPr lang="en-US" sz="6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inches = </a:t>
            </a:r>
            <a:r>
              <a:rPr lang="en-US" sz="1800" dirty="0" err="1" smtClean="0"/>
              <a:t>microsecondsToInches</a:t>
            </a:r>
            <a:r>
              <a:rPr lang="en-US" sz="1800" dirty="0" smtClean="0"/>
              <a:t>(duration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cm = </a:t>
            </a:r>
            <a:r>
              <a:rPr lang="en-US" sz="1800" dirty="0" err="1" smtClean="0"/>
              <a:t>microsecondsToCentimeters</a:t>
            </a:r>
            <a:r>
              <a:rPr lang="en-US" sz="1800" dirty="0" smtClean="0"/>
              <a:t>(duration); </a:t>
            </a:r>
            <a:r>
              <a:rPr lang="en-US" sz="1800" dirty="0" err="1" smtClean="0"/>
              <a:t>Serial.print</a:t>
            </a:r>
            <a:r>
              <a:rPr lang="en-US" sz="1800" dirty="0" smtClean="0"/>
              <a:t>(inches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Serial.print</a:t>
            </a:r>
            <a:r>
              <a:rPr lang="en-US" sz="1800" dirty="0" smtClean="0"/>
              <a:t>("in, "); 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Serial.print</a:t>
            </a:r>
            <a:r>
              <a:rPr lang="en-US" sz="1800" dirty="0" smtClean="0"/>
              <a:t>(cm);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Serial.print</a:t>
            </a:r>
            <a:r>
              <a:rPr lang="en-US" sz="1800" dirty="0" smtClean="0"/>
              <a:t>("cm"); 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Serial.println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delay(100);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 </a:t>
            </a:r>
          </a:p>
          <a:p>
            <a:pPr>
              <a:buNone/>
            </a:pPr>
            <a:r>
              <a:rPr lang="en-US" sz="1800" dirty="0" smtClean="0"/>
              <a:t>long </a:t>
            </a:r>
            <a:r>
              <a:rPr lang="en-US" sz="1800" dirty="0" err="1" smtClean="0"/>
              <a:t>microsecondsToInches</a:t>
            </a:r>
            <a:r>
              <a:rPr lang="en-US" sz="1800" dirty="0" smtClean="0"/>
              <a:t>(long microseconds)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return microseconds / 74 / 2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}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long </a:t>
            </a:r>
            <a:r>
              <a:rPr lang="en-US" sz="1800" dirty="0" err="1" smtClean="0"/>
              <a:t>microsecondsToCentimeters</a:t>
            </a:r>
            <a:r>
              <a:rPr lang="en-US" sz="1800" dirty="0" smtClean="0"/>
              <a:t>(long microseconds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{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return </a:t>
            </a:r>
            <a:r>
              <a:rPr lang="en-US" sz="1800" dirty="0" smtClean="0"/>
              <a:t>microseconds / 29 / 2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185</TotalTime>
  <Words>284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            SRI SHANMUGHA COLLEGE OF ENGINEERING  AND TECHNOLOGY   BIOMEDICAL ENGINEERING   PUBLICTRANSPORTATION OPTIMIZATION</vt:lpstr>
      <vt:lpstr>INTRODUCTION </vt:lpstr>
      <vt:lpstr>OBJECTIVE:</vt:lpstr>
      <vt:lpstr>PROBLEMS:</vt:lpstr>
      <vt:lpstr>CONTROL OF TRANSPORTATION:</vt:lpstr>
      <vt:lpstr>INNOVATION:</vt:lpstr>
      <vt:lpstr>BLOCK DIAGRAM:</vt:lpstr>
      <vt:lpstr>PROGRAM:</vt:lpstr>
      <vt:lpstr>CONT….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ENGINEERING ANDSRI SHANMUGHA COLLEGE  TECHNOLOGYPUBLIC TRANSPORTATION OPTIMIZATION</dc:title>
  <dc:creator>RATHINAVEL</dc:creator>
  <cp:lastModifiedBy>RATHINAVEL</cp:lastModifiedBy>
  <cp:revision>17</cp:revision>
  <dcterms:created xsi:type="dcterms:W3CDTF">2023-10-18T06:22:18Z</dcterms:created>
  <dcterms:modified xsi:type="dcterms:W3CDTF">2023-10-18T09:27:56Z</dcterms:modified>
</cp:coreProperties>
</file>