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95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0358-52E6-E4C3-BB18-63518071A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F6815-C783-B300-6139-AD42E392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2372-DEDF-01F1-2621-BFC28AB1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5490-6678-E6F7-44A5-54E6B61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5BCF-B2E4-CF57-EC45-70079E58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08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AE17-FC47-2B27-5325-462AD8EB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4E26-BE86-005E-EC10-BCDC230B9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4A2E-45C6-3B02-CD5A-61B16936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26196-6ADF-C308-5A74-8D7A1F35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BF53C-C495-2C98-2FD5-EB770A11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7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3EEC40-8717-64AA-5E7A-C24AB4274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4365B-7DC2-1CB6-B74F-105E0EA2B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86ED-33B6-9DBA-0CF4-353AFFA9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4CAC9-E39C-492A-488B-398CE19F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E51C-533D-08F2-5AAA-13062C4A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0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33D-1781-45D6-F96C-CCBE4348E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B9E3-0913-3D30-4750-819AAF38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200B-DA9C-49A4-18A0-9A6F0A24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0D3C-EDED-BA56-9F5B-61246AC2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95586-5570-7A05-EA57-46BD1AC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7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84F0-9331-57BB-C35B-826274DC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A77D8-BD5E-83A7-482D-CF0AFE6B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8E1D4-1370-8F14-95A7-1B3DEC34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A127-00B5-BCD9-69CE-B4EDDBE2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2C2-F81C-B4E7-30B1-0792FA2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33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7268-DF8F-7F89-865C-B9B6C6FB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D3B2-CAC4-95B7-97D1-E65F266EF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826B-5928-3992-3895-D9F98429E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CC2D7-57AA-D6CD-9F1F-48819A5E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F3725-24E1-A994-E138-D4530A8E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7767-83F7-B44C-9220-6A9CCE99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4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0A49-3267-3163-F3FA-9252FFCF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A6BC-B383-1C95-13A7-0A7CDEECF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E68A5-C457-8835-38EF-8F547848E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91756-B72A-FC8C-73D7-166FFB26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2D670-1C08-BF6B-EBBE-5B2D9F09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E3264-1851-1FCA-5940-CC6DC5CE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B81BA-95B3-1A30-D42C-5D935F93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0D5F9-B0B2-44AD-1774-42A2629E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5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B96D-0EAA-B529-59A4-D0C53CFA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15427-8A19-5674-9DB4-C5108E4D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282BE-EEA1-BD5E-C9EF-752029C2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DAECE-06B0-F572-7B6C-E93AB98C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8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49CEC-9D64-0CCB-D3E2-25967842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2773-5802-3148-31AD-FB184F54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4ABF0-B22D-0AF4-C800-D471EF2D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1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325-0340-AE5F-4DB0-6399908D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8B89-0E6C-E10A-DAFF-A3D21D28E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1BA65-E3E8-0CA9-AF2C-FF30C718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646A-A9D0-F370-B9BF-2EE6BBFC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4194-70C0-3EB7-51F0-CBE8FD4F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CA753-0D1E-963A-DD9D-B578620A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36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166D-33D5-B59C-1066-FC8A8806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CF567-A0EF-0098-6A57-C94BB8408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1963C-F51C-FB7D-7553-6CBFA1FF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585B5-7B52-4451-7BE8-971F8FA0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4FF8-3F4E-7902-99EC-7C0D5FDD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18E4-BFB2-9C37-D7FD-D409A2D5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9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17647-AA0B-D2C9-E3E6-B996AF09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70F45-85D8-6807-1269-8A375E14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67AE-291F-1604-90D9-815C9D004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9DAAD-93C2-48C3-B2D2-1E6BA29CFFF1}" type="datetimeFigureOut">
              <a:rPr lang="en-IN" smtClean="0"/>
              <a:t>2025-03-13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B5B6-1010-8503-1B43-CC060C59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E8CC-8434-B492-037A-6B7F43A78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1D2C5-F1D9-472B-986C-8A4419C99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9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A09CF-60DA-A099-58AF-C4B61D2C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{{Client}}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8A11D-DBE0-4B2C-2B57-85611C8CF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IN">
                <a:solidFill>
                  <a:srgbClr val="FFFFFF"/>
                </a:solidFill>
              </a:rPr>
              <a:t>Monthly Report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0675371A-7906-C323-EADC-029C60B96F69}"/>
              </a:ext>
            </a:extLst>
          </p:cNvPr>
          <p:cNvSpPr/>
          <p:nvPr/>
        </p:nvSpPr>
        <p:spPr>
          <a:xfrm>
            <a:off x="117978" y="107235"/>
            <a:ext cx="880461" cy="880461"/>
          </a:xfrm>
          <a:custGeom>
            <a:avLst/>
            <a:gdLst/>
            <a:ahLst/>
            <a:cxnLst/>
            <a:rect l="l" t="t" r="r" b="b"/>
            <a:pathLst>
              <a:path w="1320691" h="1320691">
                <a:moveTo>
                  <a:pt x="0" y="0"/>
                </a:moveTo>
                <a:lnTo>
                  <a:pt x="1320691" y="0"/>
                </a:lnTo>
                <a:lnTo>
                  <a:pt x="1320691" y="1320692"/>
                </a:lnTo>
                <a:lnTo>
                  <a:pt x="0" y="1320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defTabSz="609630"/>
            <a:endParaRPr lang="en-IN" sz="12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54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D0FBB-FA2E-5946-A0F9-89D7AFC0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dirty="0">
                <a:solidFill>
                  <a:srgbClr val="FFFFFF"/>
                </a:solidFill>
              </a:rPr>
              <a:t>KPI’s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D94E6A-2A5A-5219-BE76-76F11C3AA740}"/>
              </a:ext>
            </a:extLst>
          </p:cNvPr>
          <p:cNvSpPr txBox="1"/>
          <p:nvPr/>
        </p:nvSpPr>
        <p:spPr>
          <a:xfrm>
            <a:off x="4905054" y="1439972"/>
            <a:ext cx="6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Bookings  - {{book}}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34E26A-0D45-6EF8-25F6-B2AC9EEDD863}"/>
              </a:ext>
            </a:extLst>
          </p:cNvPr>
          <p:cNvSpPr txBox="1"/>
          <p:nvPr/>
        </p:nvSpPr>
        <p:spPr>
          <a:xfrm>
            <a:off x="4905054" y="2688266"/>
            <a:ext cx="6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Guests - {{guest}}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E19CA-9969-9DDA-1794-66D51C7EC3AB}"/>
              </a:ext>
            </a:extLst>
          </p:cNvPr>
          <p:cNvSpPr txBox="1"/>
          <p:nvPr/>
        </p:nvSpPr>
        <p:spPr>
          <a:xfrm>
            <a:off x="4905054" y="3936560"/>
            <a:ext cx="6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Room </a:t>
            </a:r>
            <a:r>
              <a:rPr lang="en-IN"/>
              <a:t>Nights  -  </a:t>
            </a:r>
            <a:r>
              <a:rPr lang="en-IN" dirty="0"/>
              <a:t>{{</a:t>
            </a:r>
            <a:r>
              <a:rPr lang="en-IN" dirty="0" err="1"/>
              <a:t>rn</a:t>
            </a:r>
            <a:r>
              <a:rPr lang="en-IN" dirty="0"/>
              <a:t>}}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F67CDB-5B43-3ED3-7F1F-2DC879301427}"/>
              </a:ext>
            </a:extLst>
          </p:cNvPr>
          <p:cNvSpPr txBox="1"/>
          <p:nvPr/>
        </p:nvSpPr>
        <p:spPr>
          <a:xfrm>
            <a:off x="4905054" y="5184854"/>
            <a:ext cx="6231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Spent  - {{spent}}</a:t>
            </a:r>
          </a:p>
        </p:txBody>
      </p:sp>
    </p:spTree>
    <p:extLst>
      <p:ext uri="{BB962C8B-B14F-4D97-AF65-F5344CB8AC3E}">
        <p14:creationId xmlns:p14="http://schemas.microsoft.com/office/powerpoint/2010/main" val="379904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8DE4E9-73EC-0BAF-D878-C10E966E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202E4-25E3-5A9C-BC72-9C4FF57A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Entity Wise Bookings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FC7AB2-0F37-2151-6E40-B1954DDEBD73}"/>
              </a:ext>
            </a:extLst>
          </p:cNvPr>
          <p:cNvSpPr/>
          <p:nvPr/>
        </p:nvSpPr>
        <p:spPr>
          <a:xfrm>
            <a:off x="964096" y="2216426"/>
            <a:ext cx="10724321" cy="39855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{{table}}</a:t>
            </a:r>
          </a:p>
        </p:txBody>
      </p:sp>
    </p:spTree>
    <p:extLst>
      <p:ext uri="{BB962C8B-B14F-4D97-AF65-F5344CB8AC3E}">
        <p14:creationId xmlns:p14="http://schemas.microsoft.com/office/powerpoint/2010/main" val="73236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B35E6-2B06-57C2-DFA4-45994C9B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75063DF-D829-CF5A-8860-1F61F2C17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4E7BE-1914-4B18-B136-FB6DD93A0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380C51-629A-7DFE-184F-49DEE5B42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17792E-906E-9082-B8F6-2106EBFA2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99CF7-9137-DCB6-D1FC-358E8D9A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Entity 1 -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F6AD53-611E-82D2-4F3F-EF759EB86EBF}"/>
              </a:ext>
            </a:extLst>
          </p:cNvPr>
          <p:cNvSpPr/>
          <p:nvPr/>
        </p:nvSpPr>
        <p:spPr>
          <a:xfrm>
            <a:off x="964096" y="2216426"/>
            <a:ext cx="10724321" cy="39855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{{table}}</a:t>
            </a:r>
          </a:p>
        </p:txBody>
      </p:sp>
    </p:spTree>
    <p:extLst>
      <p:ext uri="{BB962C8B-B14F-4D97-AF65-F5344CB8AC3E}">
        <p14:creationId xmlns:p14="http://schemas.microsoft.com/office/powerpoint/2010/main" val="212991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{{Client}}</vt:lpstr>
      <vt:lpstr>KPI’s</vt:lpstr>
      <vt:lpstr>Entity Wise Bookings</vt:lpstr>
      <vt:lpstr>Entity 1 -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Harikumar KB</dc:creator>
  <cp:lastModifiedBy>Harikumar KB</cp:lastModifiedBy>
  <cp:revision>3</cp:revision>
  <dcterms:created xsi:type="dcterms:W3CDTF">2025-03-12T09:53:33Z</dcterms:created>
  <dcterms:modified xsi:type="dcterms:W3CDTF">2025-03-13T12:43:36Z</dcterms:modified>
</cp:coreProperties>
</file>