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CIPLA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49236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September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September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September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October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October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October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November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November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November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7840.00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100035.00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252140.00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81050.00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1854498.00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2064973.00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1956210.00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8561692.00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8364987.00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8872688.00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264488.00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87024.00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299399.00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27399.00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GOLDEN CROSS PHARMA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23400.00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28199.00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216200.00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59727.00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208270.00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SATARA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6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92372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Sitec Labs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42564.00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371600"/>
          <a:ext cx="160020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81050.00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1956210.00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8872688.00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299399.00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28199.00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208270.00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4713.89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6571.88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6312.71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7285.00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Mangalore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Coimbatore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7409.75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Krishna Palace Hotel - Grant Road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4733.33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Sayaji Hotel 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Adiva Residency Beacon,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4625.00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Sahara Star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7166.67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Goldfinch Hotel Mangaluru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Krishna Palace Hotel - Grant Road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Coimbatore City Centre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7409.75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Taj Mahal New Delhi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3.333333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4.000000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3.652830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4.125000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3.850000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 And Life Sciences Limited (COI)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PHARMACEUTICALS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7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Okasa Pharma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75.8%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2086979.00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6302.10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1422849.00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6872.74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527068.00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6530.63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375779.00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5764.58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421750.00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4979.79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264940.00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5405.18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Cochin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253198.00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3915.12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213889.00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4399.63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236900.00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3993.97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235220.00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4662.59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3716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Adiva Residency Beacon,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262000.00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4612.50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Krishna Palace Hotel - Grant Road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406800.00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Mumbai Vikhroli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475096.00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5875.42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Radisson Blu Hotel New Delhi Dwarka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Kochi City Centre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76700.00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2950.00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Coimbatore City Centre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165784.00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5589.70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Grand Vijayawada by GRT Hotels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79000.00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3950.00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KPM TRIPENTA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62400.00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Radisson Blu Marina Hotel Connaught Place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112000.00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8611.11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Sayaji Hotel 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55600.00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4311.11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