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Capri Global Capital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October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October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October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November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November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November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December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December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December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8364.00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26615.00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8364.00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26615.00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Palanpur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Bundi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Ramkrishna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1047.00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Rallentino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1.000000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Capital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Capri Global Housing Finance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100.0%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112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Tonk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Palanpur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Noida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Kota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Bundi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Bijainagar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Bhilwara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3520.00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1760.00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Betul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2094.00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1047.00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112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Lijoy Hotel &amp; Restra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Ramkrishna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2094.00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1047.00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Rallentino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N Chandra-Bijainagar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El Lujo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DWARKA PALACE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Golden Tree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Amit Palace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3520.00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1760.00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