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3" r:id="rId9"/>
    <p:sldId id="265" r:id="rId10"/>
  </p:sldIdLst>
  <p:sldSz cx="18288000" cy="10287000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0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hyperlink" Target="https://powerbireport.hummingbirdindia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b="1" sz="7200">
                <a:solidFill>
                  <a:srgbClr val="000000"/>
                </a:solidFill>
                <a:latin typeface="DM Sans"/>
              </a:rPr>
              <a:t>Jana Small Finance Bank Ltd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January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48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329797.00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February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395512.00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March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77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122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495050.00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Feedback Received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Average Ratings for Hotel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Average     _x000D_</a:t>
                      </a:r>
                    </a:p>
                    <a:p>
                      <a:r>
                        <a:t>Ratings for GH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January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February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549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82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March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440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None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/>
                <a:gridCol w="4000500"/>
                <a:gridCol w="4000500"/>
                <a:gridCol w="40005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Month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&lt;2000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2000-5000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 with &gt;5000 Rate Band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January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February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March 2024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6000"/>
            <a:ext cx="6400800" cy="5486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0" y="27432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/>
            </a:pPr>
            <a:r>
              <a:t>🔹 72.7% of the bookings are made in 0-7 Days.</a:t>
            </a:r>
            <a:br/>
            <a:br/>
            <a:r>
              <a:t>More structured booking planning can optimize costs, ensure availability, and enhance the overall booking experience.</a:t>
            </a:r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City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Jaipur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62299.00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6066.50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Indore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40900.00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4520.00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Ranchi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41800.00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30000.00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Nashik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13660.00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2886.67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Pune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28320.00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4480.00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Bhubaneshwar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7700.00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3850.00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Bhilwara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7300.00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3650.00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Chandigarh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15200.00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21276.00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6694.00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Property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ADR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Hotel Sivaraj Holiday Inn Salem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30000.00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Le Lac Sarovar Portico Ranchi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41800.00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3800.00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Sayaji Hotel Indore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21500.00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4300.00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Holiday Inn Express Nashik Indira Nagar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6160.00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3080.00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Lords Plaza Surat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14000.00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Maya Inns ltd Jalandhar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8500.00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2750.00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Sarovar Portico Jaipur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10500.00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Hotel Anjushree - Ujjain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4700.00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4700.00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Ginger Hotel Lucknow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3200.00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3200.00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Fortune Pandiyan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19500.00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6500.00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 Grade Wise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71600" y="1828800"/>
          <a:ext cx="16002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3200400"/>
                <a:gridCol w="3200400"/>
                <a:gridCol w="3200400"/>
                <a:gridCol w="3200400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Grade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Guest Volume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Room Nights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Reservation Value</a:t>
                      </a:r>
                    </a:p>
                  </a:txBody>
                  <a:tcPr>
                    <a:solidFill>
                      <a:srgbClr val="FC9C14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69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111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414157.00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NA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44217.00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3B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11400.00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3E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15776.00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2B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4000.00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3A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solidFill>
                            <a:srgbClr val="000000"/>
                          </a:solidFill>
                        </a:defRPr>
                      </a:pPr>
                      <a:r>
                        <a:t>₹ 5500.00</a:t>
                      </a:r>
                    </a:p>
                  </a:txBody>
                  <a:tcPr>
                    <a:solidFill>
                      <a:srgbClr val="F0E6D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7200" y="8503920"/>
            <a:ext cx="91440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>
                <a:solidFill>
                  <a:srgbClr val="E42127"/>
                </a:solidFill>
                <a:latin typeface="DM Sans"/>
                <a:hlinkClick r:id="rId7"/>
              </a:rPr>
              <a:t>🔗 Click here to login to the Interactive Dashboard</a:t>
            </a:r>
          </a:p>
          <a:p>
            <a:pPr>
              <a:defRPr sz="2400">
                <a:solidFill>
                  <a:srgbClr val="000000"/>
                </a:solidFill>
                <a:latin typeface="DM Sans"/>
              </a:defRPr>
            </a:pPr>
            <a:r>
              <a:t>Username: C2375</a:t>
            </a:r>
            <a:br/>
            <a:r>
              <a:t>Password: 123123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DM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14</cp:revision>
  <dcterms:created xsi:type="dcterms:W3CDTF">2006-08-16T00:00:00Z</dcterms:created>
  <dcterms:modified xsi:type="dcterms:W3CDTF">2025-04-11T05:46:25Z</dcterms:modified>
  <dc:identifier>DAGiJdnKYiY</dc:identifier>
</cp:coreProperties>
</file>