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TI Cycle of India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1690664.00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1844450.00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2271325.00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  _x000D_</a:t>
                      </a:r>
                    </a:p>
                    <a:p>
                      <a:r>
                        <a:t>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393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98.4%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Kolkata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378796.00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9611.13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156937.00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3065.83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Rajpura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173110.00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4142.00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45371.00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2564.78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Berhampore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13938.00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1991.14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Varanasi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15806.00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2634.33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Agra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14815.00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2963.00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Kota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12559.00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2511.80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Ludhiana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27518.00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3550.33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324270.00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14415.00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166482.00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4181.43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Emirates Residency -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55305.00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2416.36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Niharika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3728.57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Sonali Bangla - Berhampore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13938.00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1991.14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Park Prime - Kolkatta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46080.00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3542.57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K-Square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43400.00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3100.00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Crown Inn - Panvel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8509.00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2127.25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KDM PALACE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Swarn Towers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16400.00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Satyadeep Inn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9565.00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1913.00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481027.00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SS2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202560.00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258095.00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SS3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104142.00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209562.00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141235.00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SS1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103979.00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MG4A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86924.00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SS5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33582.00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MG5A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63890.00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