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Tube Investments Of India Ltd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Reservation Summary – Last 3 Months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January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January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January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February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February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February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March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March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March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CELLESTIAL E-TRAC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2850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IPL Tech Electric Pvt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4500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Lotus Surgicals Pvt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14300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782132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351583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380595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1690664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1844450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2271325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169455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183458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168892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143518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155728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248058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368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504724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334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459459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666370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14300.00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380595.00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505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2271325.00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168892.00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248058.00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666370.00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A5A-FDA6-F933-B744-5D5C7AA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6267BDC-03F2-FE44-EA97-A28AD0C7DC7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61031-2244-5DF5-65D9-E775DBA13E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766ED-20B4-80AA-5CF1-FC1F1B45A26A}"/>
              </a:ext>
            </a:extLst>
          </p:cNvPr>
          <p:cNvSpPr/>
          <p:nvPr/>
        </p:nvSpPr>
        <p:spPr>
          <a:xfrm>
            <a:off x="3429000" y="0"/>
            <a:ext cx="105918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Cities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9E116501-71B8-DD93-1520-0FEB9E414751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2619.08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Kolkata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9611.13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291.12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663.44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1872.14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7330-F189-C9B3-9488-BFDECABF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4A2863-FBEC-CF2C-25E3-19C96541A2D6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D91F22-C675-E034-F7CA-9B0727F5FDBD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23E23-790F-8766-BE4F-91025CE875CD}"/>
              </a:ext>
            </a:extLst>
          </p:cNvPr>
          <p:cNvSpPr/>
          <p:nvPr/>
        </p:nvSpPr>
        <p:spPr>
          <a:xfrm>
            <a:off x="3429000" y="0"/>
            <a:ext cx="121158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Properties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D00DCFB-E0A5-408C-5CD1-44C67025F419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DESHNA ABODE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1642.22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Eagle Motel , Rajpura , Punjab Estb.1977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4181.43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393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94.6%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537291.00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1847.94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129824.00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1386.93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Rajpura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238086.00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4119.90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Kolkata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385828.00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9414.52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Vadodara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140938.00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2705.33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Bawal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88150.00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1695.79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Gurugram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158866.00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2549.92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Secunderabad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95004.00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2714.17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385222.00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12006.29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62975.00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3161.10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Eagle Motel , Rajpura , Punjab Estb.1977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231458.00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4148.68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DESHNA ABODE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187840.00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1651.85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Kanishk, Bawal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88150.00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1695.79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Emirates Residency -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68835.00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2402.92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GURUGRAM MANESAR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158866.00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2549.92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Seven A Luxury Hotel ecil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95004.00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2714.17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TII Chennai - RWD Ambattur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The Hotel Airport Vadodara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58650.00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2627.78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12</cp:revision>
  <dcterms:created xsi:type="dcterms:W3CDTF">2006-08-16T00:00:00Z</dcterms:created>
  <dcterms:modified xsi:type="dcterms:W3CDTF">2025-04-08T05:55:16Z</dcterms:modified>
  <dc:identifier>DAGiJdnKYiY</dc:identifier>
</cp:coreProperties>
</file>