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Tube Investments Of India Ltd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Reservation Summary – Last 3 Months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May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June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June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June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July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July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July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3XPER Innoventure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15000.00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CG Semi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81905.00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185470.00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 I D PARRY INDIA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57851.00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Lotus Surgicals Pvt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MOSHINE ELECTRONICS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43992.00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3899.00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154723.00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13649.00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423564.00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327736.00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519788.00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2182967.00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802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2020245.00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2349132.00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274802.00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348292.00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464175.00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112872.00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78037.00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84314.00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TIVOLT ELECTRIC VEHICLES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308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536106.00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431520.00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346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420755.00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3XPER Innoventure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CG Semi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185470.00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 I D PARRY INDIA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57851.00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13649.00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519788.00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2349132.00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464175.00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84314.00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TIVOLT ELECTRIC VEHICLES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346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420755.00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A5A-FDA6-F933-B744-5D5C7AA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6267BDC-03F2-FE44-EA97-A28AD0C7DC7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61031-2244-5DF5-65D9-E775DBA13E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766ED-20B4-80AA-5CF1-FC1F1B45A26A}"/>
              </a:ext>
            </a:extLst>
          </p:cNvPr>
          <p:cNvSpPr/>
          <p:nvPr/>
        </p:nvSpPr>
        <p:spPr>
          <a:xfrm>
            <a:off x="3429000" y="0"/>
            <a:ext cx="105918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Cities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9E116501-71B8-DD93-1520-0FEB9E414751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3340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3XPER Innoventure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CG Semi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Ahmedabad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3056.59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 I D PARRY INDIA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2747.54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856.49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2307.33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Hindupur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1747.80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Guntur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2517.56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3410.76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2248.53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TIVOLT ELECTRIC VEHICLES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3102.31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7330-F189-C9B3-9488-BFDECABF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4A2863-FBEC-CF2C-25E3-19C96541A2D6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D91F22-C675-E034-F7CA-9B0727F5FDBD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23E23-790F-8766-BE4F-91025CE875CD}"/>
              </a:ext>
            </a:extLst>
          </p:cNvPr>
          <p:cNvSpPr/>
          <p:nvPr/>
        </p:nvSpPr>
        <p:spPr>
          <a:xfrm>
            <a:off x="3429000" y="0"/>
            <a:ext cx="121158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Properties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D00DCFB-E0A5-408C-5CD1-44C67025F419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3340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3XPER Innoventure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Deccan Serai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CG Semi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Hilton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11300.00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 I D PARRY INDIA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Citrine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The Residency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Chennai - RWD Ambattur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Hometel Chandigarh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3762.91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Ambrosia Sarovar Portico - Haridwar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Ambrosia Sarovar Portico - Haridwar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Ambrosia Sarovar Portico - Haridwar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2566.67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TIVOLT ELECTRIC VEHICLES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Gardeenia Comfortes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3XPER Innoventure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4.400000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CG Semi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4.200000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2.658064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4.160000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4.800000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1.000000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TIVOLT ELECTRIC VEHICLES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3.200000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5.000000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3340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3XPER Innoventure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CG Semi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 I D PARRY INDIA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Shanthi Gears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CLEAN MOBILITY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Corporate (TICO)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Cycle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490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Diamond Chains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 Metal Forming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TIVOLT ELECTRIC VEHICLES PRIVATE LIMITED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Tube Products of India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95.5%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519404.00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1960.10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123586.00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1161.36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215886.00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3013.83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Ahmedabad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114619.00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3726.41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136144.00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2653.36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Coimbatore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128458.00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2470.37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Hubli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49181.00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2906.23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82552.00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3036.82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Ghaziabad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30840.00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2253.33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102535.00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2702.19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CHENNAI IIIC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DESHNA ABODE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132900.00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1689.47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JP Hotel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150400.00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3695.24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GH PUNE-EMINENCE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Emirates Residency -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93400.00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1686.36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Eagle Motel , Rajpura , Punjab Estb.1977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115494.00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3182.40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Rainbow Ghaziabad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Satyadeep Inn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18608.00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2067.56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Best Western Plus 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56000.00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2933.33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TII Chennai - RWD Ambattur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12</cp:revision>
  <dcterms:created xsi:type="dcterms:W3CDTF">2006-08-16T00:00:00Z</dcterms:created>
  <dcterms:modified xsi:type="dcterms:W3CDTF">2025-04-08T05:55:16Z</dcterms:modified>
  <dc:identifier>DAGiJdnKYiY</dc:identifier>
</cp:coreProperties>
</file>