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6" r:id="rId1"/>
  </p:sld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1/17/2023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623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70398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78531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1/17/2023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978707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1/17/2023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62679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1/17/2023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656018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234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756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1/17/2023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277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1/17/2023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01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1/17/2023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355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1/17/2023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023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1/17/2023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238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1/17/2023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656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1/17/2023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415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1/17/2023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71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1/17/2023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7563397"/>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4DA04-6C1B-D64E-C652-9810CC635C4C}"/>
              </a:ext>
            </a:extLst>
          </p:cNvPr>
          <p:cNvSpPr>
            <a:spLocks noGrp="1"/>
          </p:cNvSpPr>
          <p:nvPr>
            <p:ph type="title"/>
          </p:nvPr>
        </p:nvSpPr>
        <p:spPr>
          <a:xfrm>
            <a:off x="2752825" y="356135"/>
            <a:ext cx="8751786" cy="847023"/>
          </a:xfrm>
        </p:spPr>
        <p:txBody>
          <a:bodyPr>
            <a:normAutofit/>
          </a:bodyPr>
          <a:lstStyle/>
          <a:p>
            <a:r>
              <a:rPr lang="en-IN" sz="2400" dirty="0">
                <a:latin typeface="Calibri Light" panose="020F0302020204030204" pitchFamily="34" charset="0"/>
                <a:ea typeface="Calibri Light" panose="020F0302020204030204" pitchFamily="34" charset="0"/>
                <a:cs typeface="Calibri Light" panose="020F0302020204030204" pitchFamily="34" charset="0"/>
              </a:rPr>
              <a:t>Understanding and calculating parameters</a:t>
            </a:r>
            <a:br>
              <a:rPr lang="en-IN" sz="2400" dirty="0">
                <a:latin typeface="Calibri Light" panose="020F0302020204030204" pitchFamily="34" charset="0"/>
                <a:ea typeface="Calibri Light" panose="020F0302020204030204" pitchFamily="34" charset="0"/>
                <a:cs typeface="Calibri Light" panose="020F0302020204030204" pitchFamily="34" charset="0"/>
              </a:rPr>
            </a:br>
            <a:r>
              <a:rPr lang="en-IN" sz="2400" dirty="0">
                <a:latin typeface="Calibri Light" panose="020F0302020204030204" pitchFamily="34" charset="0"/>
                <a:ea typeface="Calibri Light" panose="020F0302020204030204" pitchFamily="34" charset="0"/>
                <a:cs typeface="Calibri Light" panose="020F0302020204030204" pitchFamily="34" charset="0"/>
              </a:rPr>
              <a:t> in CNN:</a:t>
            </a:r>
          </a:p>
        </p:txBody>
      </p:sp>
      <p:pic>
        <p:nvPicPr>
          <p:cNvPr id="2050" name="Picture 2" descr="computer vision - How to calculate the number of parameters of AlexNet? -  Stack Overflow">
            <a:extLst>
              <a:ext uri="{FF2B5EF4-FFF2-40B4-BE49-F238E27FC236}">
                <a16:creationId xmlns:a16="http://schemas.microsoft.com/office/drawing/2014/main" id="{1A441A41-1620-0AF9-9043-3342F358E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451" y="1203158"/>
            <a:ext cx="6160169" cy="5568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01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70FC-0976-3513-15C5-FB5EDA099D7A}"/>
              </a:ext>
            </a:extLst>
          </p:cNvPr>
          <p:cNvSpPr>
            <a:spLocks noGrp="1"/>
          </p:cNvSpPr>
          <p:nvPr>
            <p:ph type="title"/>
          </p:nvPr>
        </p:nvSpPr>
        <p:spPr>
          <a:xfrm>
            <a:off x="1838425" y="160457"/>
            <a:ext cx="9367803" cy="6537086"/>
          </a:xfrm>
        </p:spPr>
        <p:txBody>
          <a:bodyPr>
            <a:normAutofit/>
          </a:bodyPr>
          <a:lstStyle/>
          <a:p>
            <a: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Input layer:</a:t>
            </a:r>
            <a:b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br>
            <a: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sz="2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Input layer has nothing to learn, what it does is  just provide the input image shape.so no learnable parameters here. Thus no of parameters = 0.</a:t>
            </a:r>
            <a:br>
              <a:rPr lang="en-US" sz="2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br>
            <a:br>
              <a:rPr lang="en-US" sz="2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br>
            <a: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CONV layer: </a:t>
            </a:r>
            <a: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This is where CNN learns, so certainly we’ll have weight matrices. To calculate the learnable parameters here, all we have to do is just multiply the by the shape of </a:t>
            </a:r>
            <a: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width m</a:t>
            </a:r>
            <a: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height n</a:t>
            </a:r>
            <a: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previous layer’s filters</a:t>
            </a:r>
            <a: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d</a:t>
            </a:r>
            <a: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and account for all such filters </a:t>
            </a:r>
            <a: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k in the current layer</a:t>
            </a:r>
            <a: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Don’t forget the bias term for each of the filter. Number of parameters in a CONV layer would be : </a:t>
            </a:r>
            <a: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((m * n * d)+1)* k)</a:t>
            </a:r>
            <a: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added 1 because of the bias term for each filter. The same expression can be written as follows: </a:t>
            </a:r>
            <a: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((shape of width of the filter * shape of height of the filter * number of filters in the previous layer+1)*number of filters). </a:t>
            </a:r>
            <a: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Where the term “filter” refer to the number of filters in the current layer.</a:t>
            </a:r>
            <a:b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br>
            <a:b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br>
            <a: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POOL layer: </a:t>
            </a:r>
            <a: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This has got no learnable parameters because all it does is calculate a specific number, no backprop learning involved! Thus number of </a:t>
            </a:r>
            <a: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parameters = 0</a:t>
            </a:r>
            <a: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a:t>
            </a:r>
            <a:b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br>
            <a:endParaRPr lang="en-IN" sz="2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3535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C125-F7DF-CE75-041A-5959CEBE88F5}"/>
              </a:ext>
            </a:extLst>
          </p:cNvPr>
          <p:cNvSpPr>
            <a:spLocks noGrp="1"/>
          </p:cNvSpPr>
          <p:nvPr>
            <p:ph type="title"/>
          </p:nvPr>
        </p:nvSpPr>
        <p:spPr>
          <a:xfrm>
            <a:off x="2088683" y="508606"/>
            <a:ext cx="9165672" cy="5834441"/>
          </a:xfrm>
        </p:spPr>
        <p:txBody>
          <a:bodyPr>
            <a:normAutofit/>
          </a:bodyPr>
          <a:lstStyle/>
          <a:p>
            <a: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Fully Connected Layer (FC): </a:t>
            </a:r>
            <a: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This certainly has learnable parameters, matter of fact, in comparison to the other layers, this category of layers has the highest number of parameters, why? because, every neuron is connected to every other neuron! So, how to calculate the number of parameters here? You probably know, it is the product of the number of neurons in the current layer </a:t>
            </a:r>
            <a: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c</a:t>
            </a:r>
            <a: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and the number of neurons on the previous layer </a:t>
            </a:r>
            <a: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p</a:t>
            </a:r>
            <a: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and as always, do not forget the bias term. Thus number of parameters here are: </a:t>
            </a:r>
            <a:r>
              <a:rPr lang="en-US" sz="20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((current layer neurons c * previous layer neurons p)+1*c)</a:t>
            </a:r>
            <a: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a:t>
            </a:r>
            <a:br>
              <a:rPr lang="en-US" sz="20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br>
            <a:endParaRPr lang="en-IN" sz="2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59919942"/>
      </p:ext>
    </p:extLst>
  </p:cSld>
  <p:clrMapOvr>
    <a:masterClrMapping/>
  </p:clrMapOvr>
</p:sld>
</file>

<file path=ppt/theme/theme1.xml><?xml version="1.0" encoding="utf-8"?>
<a:theme xmlns:a="http://schemas.openxmlformats.org/drawingml/2006/main" name="Wis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35</TotalTime>
  <Words>357</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 Light</vt:lpstr>
      <vt:lpstr>Century Gothic</vt:lpstr>
      <vt:lpstr>Wingdings 3</vt:lpstr>
      <vt:lpstr>Wisp</vt:lpstr>
      <vt:lpstr>Understanding and calculating parameters  in CNN:</vt:lpstr>
      <vt:lpstr>Input layer:         Input layer has nothing to learn, what it does is  just provide the input image shape.so no learnable parameters here. Thus no of parameters = 0.  CONV layer: This is where CNN learns, so certainly we’ll have weight matrices. To calculate the learnable parameters here, all we have to do is just multiply the by the shape of width m, height n, previous layer’s filters d and account for all such filters k in the current layer. Don’t forget the bias term for each of the filter. Number of parameters in a CONV layer would be : ((m * n * d)+1)* k), added 1 because of the bias term for each filter. The same expression can be written as follows: ((shape of width of the filter * shape of height of the filter * number of filters in the previous layer+1)*number of filters). Where the term “filter” refer to the number of filters in the current layer.  POOL layer: This has got no learnable parameters because all it does is calculate a specific number, no backprop learning involved! Thus number of parameters = 0. </vt:lpstr>
      <vt:lpstr>Fully Connected Layer (FC): This certainly has learnable parameters, matter of fact, in comparison to the other layers, this category of layers has the highest number of parameters, why? because, every neuron is connected to every other neuron! So, how to calculate the number of parameters here? You probably know, it is the product of the number of neurons in the current layer c and the number of neurons on the previous layer p and as always, do not forget the bias term. Thus number of parameters here are: ((current layer neurons c * previous layer neurons p)+1*c).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and calculating parameters  in CNN:</dc:title>
  <dc:creator>Home</dc:creator>
  <cp:lastModifiedBy>Home</cp:lastModifiedBy>
  <cp:revision>2</cp:revision>
  <dcterms:created xsi:type="dcterms:W3CDTF">2023-01-17T08:30:53Z</dcterms:created>
  <dcterms:modified xsi:type="dcterms:W3CDTF">2023-01-17T09:05:57Z</dcterms:modified>
</cp:coreProperties>
</file>