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1"/>
  </p:sldMasterIdLst>
  <p:notesMasterIdLst>
    <p:notesMasterId r:id="rId9"/>
  </p:notesMasterIdLst>
  <p:sldIdLst>
    <p:sldId id="265" r:id="rId2"/>
    <p:sldId id="267" r:id="rId3"/>
    <p:sldId id="266" r:id="rId4"/>
    <p:sldId id="273" r:id="rId5"/>
    <p:sldId id="274" r:id="rId6"/>
    <p:sldId id="270" r:id="rId7"/>
    <p:sldId id="27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t9aI+wR0OgsAq1OeVlLesY/HB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1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72" y="8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55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48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24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5608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444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25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55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54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812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66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6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91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5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212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224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57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wBJX0WUvaD0DZLXojPMpT1/Untitled?type=design&amp;node-id=117-550&amp;t=q1ArWX3cWSpgc5El-1&amp;scaling=scale-down&amp;page-id=0%3A1&amp;starting-point-node-id=117%3A550&amp;mode=design" TargetMode="External"/><Relationship Id="rId2" Type="http://schemas.openxmlformats.org/officeDocument/2006/relationships/hyperlink" Target="https://www.figma.com/proto/wBJX0WUvaD0DZLXojPMpT1/Untitled?type=design&amp;node-id=1-4&amp;t=mhAFuLm7VbdkM33U-1&amp;scaling=scale-down&amp;page-id=0%3A1&amp;starting-point-node-id=1%3A4&amp;mode=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62" name="Rectangle 61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6" name="Picture 205" descr="A computer with a person on it&#10;&#10;Description automatically generated">
            <a:extLst>
              <a:ext uri="{FF2B5EF4-FFF2-40B4-BE49-F238E27FC236}">
                <a16:creationId xmlns:a16="http://schemas.microsoft.com/office/drawing/2014/main" id="{C4B2E3AE-176B-E9CF-D7B6-4273D8C83D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66" b="14957"/>
          <a:stretch/>
        </p:blipFill>
        <p:spPr>
          <a:xfrm>
            <a:off x="1971076" y="222445"/>
            <a:ext cx="5381625" cy="3202887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769AECB6-ED01-8712-06B1-6187B11C4A65}"/>
              </a:ext>
            </a:extLst>
          </p:cNvPr>
          <p:cNvSpPr txBox="1"/>
          <p:nvPr/>
        </p:nvSpPr>
        <p:spPr>
          <a:xfrm>
            <a:off x="3657917" y="3403339"/>
            <a:ext cx="347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60145F"/>
                </a:solidFill>
                <a:latin typeface="Segoe Script" panose="030B0504020000000003" pitchFamily="66" charset="0"/>
                <a:ea typeface="+mj-ea"/>
                <a:cs typeface="Calibri" panose="020F0502020204030204" pitchFamily="34" charset="0"/>
                <a:sym typeface="Linux Biolinum"/>
              </a:rPr>
              <a:t>Take a break from your computer</a:t>
            </a:r>
          </a:p>
          <a:p>
            <a:endParaRPr lang="en-US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79BD1D4-34A0-82EE-9D4B-F1A1F52E0968}"/>
              </a:ext>
            </a:extLst>
          </p:cNvPr>
          <p:cNvSpPr txBox="1"/>
          <p:nvPr/>
        </p:nvSpPr>
        <p:spPr>
          <a:xfrm>
            <a:off x="7197541" y="3682653"/>
            <a:ext cx="1750005" cy="12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spc="2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Members – </a:t>
            </a:r>
          </a:p>
          <a:p>
            <a:pPr algn="r" defTabSz="914400">
              <a:lnSpc>
                <a:spcPct val="110000"/>
              </a:lnSpc>
              <a:buClr>
                <a:schemeClr val="lt1"/>
              </a:buClr>
              <a:buSzPct val="125000"/>
            </a:pPr>
            <a:r>
              <a:rPr lang="en-US" sz="1100" b="1" spc="2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Rishita Danduga</a:t>
            </a:r>
          </a:p>
          <a:p>
            <a:pPr algn="r" defTabSz="914400">
              <a:lnSpc>
                <a:spcPct val="110000"/>
              </a:lnSpc>
              <a:buClr>
                <a:schemeClr val="lt1"/>
              </a:buClr>
              <a:buSzPct val="125000"/>
            </a:pPr>
            <a:r>
              <a:rPr lang="en-US" sz="1100" b="1" spc="2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Keerthi </a:t>
            </a:r>
            <a:r>
              <a:rPr lang="en-US" sz="1100" b="1" spc="2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Ramidi</a:t>
            </a:r>
            <a:endParaRPr lang="en-US" sz="1100" b="1" spc="20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r" defTabSz="914400">
              <a:lnSpc>
                <a:spcPct val="110000"/>
              </a:lnSpc>
              <a:buClr>
                <a:schemeClr val="lt1"/>
              </a:buClr>
              <a:buSzPct val="125000"/>
            </a:pPr>
            <a:r>
              <a:rPr lang="en-US" sz="1100" b="1" spc="2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Mythreye</a:t>
            </a:r>
            <a:r>
              <a:rPr lang="en-US" sz="1100" b="1" spc="2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100" b="1" spc="2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Pasula</a:t>
            </a:r>
            <a:endParaRPr lang="en-US" sz="1100" b="1" spc="20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r" defTabSz="914400">
              <a:lnSpc>
                <a:spcPct val="110000"/>
              </a:lnSpc>
              <a:buClr>
                <a:schemeClr val="lt1"/>
              </a:buClr>
              <a:buSzPct val="125000"/>
            </a:pPr>
            <a:r>
              <a:rPr lang="en-US" sz="1100" b="1" spc="2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Sangeetha </a:t>
            </a:r>
            <a:r>
              <a:rPr lang="en-US" sz="1100" b="1" spc="2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Chelikani</a:t>
            </a:r>
            <a:endParaRPr lang="en-US" sz="1100" b="1" spc="20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r" defTabSz="914400">
              <a:lnSpc>
                <a:spcPct val="110000"/>
              </a:lnSpc>
              <a:buClr>
                <a:schemeClr val="lt1"/>
              </a:buClr>
              <a:buSzPct val="125000"/>
            </a:pPr>
            <a:r>
              <a:rPr lang="en-US" sz="1100" b="1" spc="2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100" b="1" spc="2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Kuan</a:t>
            </a:r>
            <a:r>
              <a:rPr lang="en-US" sz="1100" b="1" spc="2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-Ju Chen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F817F5F-F9CE-DDC6-13B2-E4CE1093FC3D}"/>
              </a:ext>
            </a:extLst>
          </p:cNvPr>
          <p:cNvSpPr txBox="1"/>
          <p:nvPr/>
        </p:nvSpPr>
        <p:spPr>
          <a:xfrm>
            <a:off x="3573491" y="3999666"/>
            <a:ext cx="2716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By Team Bulls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D23D-82B6-C152-30FB-41CE89CF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50798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Existing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976D2-0263-1DA7-E9E0-B6469BC8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54" y="1133061"/>
            <a:ext cx="7204577" cy="3667533"/>
          </a:xfrm>
        </p:spPr>
        <p:txBody>
          <a:bodyPr>
            <a:normAutofit/>
          </a:bodyPr>
          <a:lstStyle/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today’s era, people are mostly stuck to computers for education, work, gaming or any other purposes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Prolonged hours of sitting especially near a computer can lead to many health issues like muscle tension, reduced physical activity, etc.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health trackers/reminders exist in the market, but they usually lack what the users want – customization, awareness, user-friendly interfaces (this is based on our user interviews)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current applications want the users to cater to its design rather than the application catering to the users needs</a:t>
            </a:r>
            <a:endParaRPr lang="en-IN" sz="1100" dirty="0">
              <a:solidFill>
                <a:schemeClr val="accent5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4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B269AB-8FA3-1A30-3695-0223356D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50798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Importance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26BDA4A-EDBD-97E1-16DD-81C98765D341}"/>
              </a:ext>
            </a:extLst>
          </p:cNvPr>
          <p:cNvSpPr txBox="1">
            <a:spLocks/>
          </p:cNvSpPr>
          <p:nvPr/>
        </p:nvSpPr>
        <p:spPr>
          <a:xfrm>
            <a:off x="1099572" y="1133061"/>
            <a:ext cx="7587228" cy="366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24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</a:pPr>
            <a:endParaRPr lang="en-IN" sz="1400" dirty="0">
              <a:solidFill>
                <a:schemeClr val="accent5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C02DFD4-24D3-97CF-7913-77277EAE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06" y="1133061"/>
            <a:ext cx="7587228" cy="3667533"/>
          </a:xfrm>
        </p:spPr>
        <p:txBody>
          <a:bodyPr>
            <a:normAutofit/>
          </a:bodyPr>
          <a:lstStyle/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important to prompt the users to take breaks based on their preferences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Prompting the users to take a break is essential to enhance the over-all health, well-being and productivity of people who regularly use the computers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important to maintain a balance between screen time and physical activity by ultimately contributing to their overall mental and physical well-being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also important that people stretch frequently to help improve their physical activity and stay fit</a:t>
            </a:r>
          </a:p>
          <a:p>
            <a:pPr marL="19050" lvl="0" indent="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None/>
            </a:pPr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endParaRPr lang="en-IN" sz="1100" dirty="0">
              <a:solidFill>
                <a:schemeClr val="accent5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0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B269AB-8FA3-1A30-3695-0223356D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50798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26BDA4A-EDBD-97E1-16DD-81C98765D341}"/>
              </a:ext>
            </a:extLst>
          </p:cNvPr>
          <p:cNvSpPr txBox="1">
            <a:spLocks/>
          </p:cNvSpPr>
          <p:nvPr/>
        </p:nvSpPr>
        <p:spPr>
          <a:xfrm>
            <a:off x="1099572" y="1133061"/>
            <a:ext cx="7587228" cy="366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24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</a:pPr>
            <a:endParaRPr lang="en-IN" sz="1400" dirty="0">
              <a:solidFill>
                <a:schemeClr val="accent5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C02DFD4-24D3-97CF-7913-77277EAE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06" y="1192695"/>
            <a:ext cx="7587228" cy="3901109"/>
          </a:xfrm>
        </p:spPr>
        <p:txBody>
          <a:bodyPr>
            <a:normAutofit/>
          </a:bodyPr>
          <a:lstStyle/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solution, Stretch-a-Little, includes what the users want and few other features we deemed would be necessary based on our research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solution is a desktop application, as the users wanted to see prompts on the systems they are using rather than on an additional device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users will have to sign up, setup their custom settings (standing goals) to be notified. Once logged in, they will be receiving the notifications accordingly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also get to see some basic quick stretches to perform on the home screen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also given an option to opt-in/out to see any articles related to stretches or health related articles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unique feature in our application is to opt-in for voice prompts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including what the users want, we aim to achieve less user frustration and more health benefits to the users</a:t>
            </a:r>
            <a:endParaRPr lang="en-IN" sz="1100" dirty="0">
              <a:solidFill>
                <a:schemeClr val="accent5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9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B269AB-8FA3-1A30-3695-0223356D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50798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End-Users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26BDA4A-EDBD-97E1-16DD-81C98765D341}"/>
              </a:ext>
            </a:extLst>
          </p:cNvPr>
          <p:cNvSpPr txBox="1">
            <a:spLocks/>
          </p:cNvSpPr>
          <p:nvPr/>
        </p:nvSpPr>
        <p:spPr>
          <a:xfrm>
            <a:off x="1099572" y="1133061"/>
            <a:ext cx="7587228" cy="366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24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</a:pPr>
            <a:endParaRPr lang="en-IN" sz="1400" dirty="0">
              <a:solidFill>
                <a:schemeClr val="accent5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C02DFD4-24D3-97CF-7913-77277EAE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06" y="1152941"/>
            <a:ext cx="7587228" cy="3960743"/>
          </a:xfrm>
        </p:spPr>
        <p:txBody>
          <a:bodyPr>
            <a:normAutofit/>
          </a:bodyPr>
          <a:lstStyle/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desktop application’s target users are anyone with prolonged </a:t>
            </a: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computer usage</a:t>
            </a:r>
          </a:p>
          <a:p>
            <a:pPr marL="17145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  <a:buChar char="•"/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The end users are diverse and could include:</a:t>
            </a:r>
          </a:p>
          <a:p>
            <a:pPr lvl="1" indent="-15240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</a:pP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Office workers: Spend a significant time in office working on computers</a:t>
            </a:r>
          </a:p>
          <a:p>
            <a:pPr lvl="1" indent="-15240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</a:pP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Students: High school/college students involved in extensive computer-based education</a:t>
            </a:r>
          </a:p>
          <a:p>
            <a:pPr lvl="1" indent="-15240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</a:pP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Gamers: Who play video games for a prolonged time on computers</a:t>
            </a:r>
          </a:p>
          <a:p>
            <a:pPr lvl="1" indent="-15240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</a:pP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Remote workers/Freelancers: Who work from home and rely heavily on computers professionally</a:t>
            </a:r>
          </a:p>
          <a:p>
            <a:pPr lvl="1" indent="-15240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</a:pP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People with sedentary lifestyles: Spend a lot of time on computers for personal and leisure activities</a:t>
            </a:r>
          </a:p>
          <a:p>
            <a:pPr lvl="1" indent="-152400" algn="just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</a:pPr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lvl="1" indent="-152400" algn="just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5">
                  <a:lumMod val="20000"/>
                  <a:lumOff val="80000"/>
                </a:schemeClr>
              </a:buClr>
              <a:buSzPts val="1800"/>
            </a:pPr>
            <a:endParaRPr lang="en-IN" sz="1050" dirty="0">
              <a:solidFill>
                <a:schemeClr val="accent5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0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6253B-B0F2-3712-D98F-13B33F69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138030"/>
            <a:ext cx="7429499" cy="3205371"/>
          </a:xfrm>
        </p:spPr>
        <p:txBody>
          <a:bodyPr>
            <a:normAutofit/>
          </a:bodyPr>
          <a:lstStyle/>
          <a:p>
            <a:pPr marL="438150" indent="-342900"/>
            <a:r>
              <a:rPr lang="en-I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+mj-ea"/>
                <a:cs typeface="Calibri" panose="020F0502020204030204" pitchFamily="34" charset="0"/>
              </a:rPr>
              <a:t>We used FIGMA to come up with our high-fidelity protype </a:t>
            </a:r>
          </a:p>
          <a:p>
            <a:pPr marL="438150" indent="-342900"/>
            <a:r>
              <a:rPr lang="en-I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+mj-ea"/>
                <a:cs typeface="Calibri" panose="020F0502020204030204" pitchFamily="34" charset="0"/>
              </a:rPr>
              <a:t>We included the features the users would like to see in our prototype</a:t>
            </a:r>
          </a:p>
          <a:p>
            <a:pPr marL="438150" indent="-342900"/>
            <a:r>
              <a:rPr lang="en-I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+mj-ea"/>
                <a:cs typeface="Calibri" panose="020F0502020204030204" pitchFamily="34" charset="0"/>
              </a:rPr>
              <a:t>A glimpse on our application</a:t>
            </a:r>
          </a:p>
          <a:p>
            <a:pPr marL="438150" indent="-342900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9525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9525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pPr marL="9525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6140C3-4F45-CDE7-C867-6BF55621B253}"/>
              </a:ext>
            </a:extLst>
          </p:cNvPr>
          <p:cNvSpPr txBox="1">
            <a:spLocks/>
          </p:cNvSpPr>
          <p:nvPr/>
        </p:nvSpPr>
        <p:spPr>
          <a:xfrm>
            <a:off x="857250" y="15079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Prototype</a:t>
            </a:r>
          </a:p>
        </p:txBody>
      </p:sp>
      <p:pic>
        <p:nvPicPr>
          <p:cNvPr id="8" name="Picture 7" descr="A computer with a person on i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9826D4C5-7448-0FC6-3BC0-C8E9F986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390" y="2427890"/>
            <a:ext cx="2618381" cy="20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75F4-BFB3-EB26-96C6-BCE12432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25C0-2EF3-A35B-E8F2-9783EF51A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109530"/>
            <a:ext cx="7429499" cy="1225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750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255</TotalTime>
  <Words>476</Words>
  <Application>Microsoft Office PowerPoint</Application>
  <PresentationFormat>On-screen Show (16:9)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Segoe Script</vt:lpstr>
      <vt:lpstr>Tw Cen MT</vt:lpstr>
      <vt:lpstr>Circuit</vt:lpstr>
      <vt:lpstr>PowerPoint Presentation</vt:lpstr>
      <vt:lpstr>Existing Problem</vt:lpstr>
      <vt:lpstr>Importance</vt:lpstr>
      <vt:lpstr>SOLUTION</vt:lpstr>
      <vt:lpstr>End-Users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Stretch-a-little             - Take a break from your computer</dc:title>
  <dc:creator>DiMercurio, Kyrstin</dc:creator>
  <cp:lastModifiedBy>Rishita Danduga</cp:lastModifiedBy>
  <cp:revision>47</cp:revision>
  <dcterms:created xsi:type="dcterms:W3CDTF">2019-11-06T18:18:56Z</dcterms:created>
  <dcterms:modified xsi:type="dcterms:W3CDTF">2023-10-16T02:39:48Z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0x0101004D058F67E0241041A58F1AEC4CFC32F7</vt:lpwstr>
  </property>
</Properties>
</file>