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3" r:id="rId5"/>
    <p:sldId id="275" r:id="rId6"/>
    <p:sldId id="277" r:id="rId7"/>
    <p:sldId id="274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usree tulasi" userId="de6b6a39aeb3ac2e" providerId="LiveId" clId="{22EDCFE0-F79A-49AA-9B3A-56F53CBAE891}"/>
    <pc:docChg chg="modSld">
      <pc:chgData name="Thanusree tulasi" userId="de6b6a39aeb3ac2e" providerId="LiveId" clId="{22EDCFE0-F79A-49AA-9B3A-56F53CBAE891}" dt="2024-05-26T15:27:04.720" v="296" actId="20577"/>
      <pc:docMkLst>
        <pc:docMk/>
      </pc:docMkLst>
      <pc:sldChg chg="modSp mod">
        <pc:chgData name="Thanusree tulasi" userId="de6b6a39aeb3ac2e" providerId="LiveId" clId="{22EDCFE0-F79A-49AA-9B3A-56F53CBAE891}" dt="2024-05-26T15:25:11.908" v="93" actId="20577"/>
        <pc:sldMkLst>
          <pc:docMk/>
          <pc:sldMk cId="2863103940" sldId="273"/>
        </pc:sldMkLst>
        <pc:spChg chg="mod">
          <ac:chgData name="Thanusree tulasi" userId="de6b6a39aeb3ac2e" providerId="LiveId" clId="{22EDCFE0-F79A-49AA-9B3A-56F53CBAE891}" dt="2024-05-26T15:25:11.908" v="93" actId="20577"/>
          <ac:spMkLst>
            <pc:docMk/>
            <pc:sldMk cId="2863103940" sldId="273"/>
            <ac:spMk id="11" creationId="{EF3A7BFE-9123-98C4-791C-9A3FE773CF97}"/>
          </ac:spMkLst>
        </pc:spChg>
      </pc:sldChg>
      <pc:sldChg chg="modSp mod">
        <pc:chgData name="Thanusree tulasi" userId="de6b6a39aeb3ac2e" providerId="LiveId" clId="{22EDCFE0-F79A-49AA-9B3A-56F53CBAE891}" dt="2024-05-26T15:27:04.720" v="296" actId="20577"/>
        <pc:sldMkLst>
          <pc:docMk/>
          <pc:sldMk cId="226236345" sldId="274"/>
        </pc:sldMkLst>
        <pc:spChg chg="mod">
          <ac:chgData name="Thanusree tulasi" userId="de6b6a39aeb3ac2e" providerId="LiveId" clId="{22EDCFE0-F79A-49AA-9B3A-56F53CBAE891}" dt="2024-05-26T15:27:04.720" v="296" actId="20577"/>
          <ac:spMkLst>
            <pc:docMk/>
            <pc:sldMk cId="226236345" sldId="274"/>
            <ac:spMk id="3" creationId="{33FB47C1-128E-60DF-5281-30C3EFCAB395}"/>
          </ac:spMkLst>
        </pc:spChg>
      </pc:sldChg>
      <pc:sldChg chg="modSp mod">
        <pc:chgData name="Thanusree tulasi" userId="de6b6a39aeb3ac2e" providerId="LiveId" clId="{22EDCFE0-F79A-49AA-9B3A-56F53CBAE891}" dt="2024-05-26T15:25:42.828" v="144" actId="20577"/>
        <pc:sldMkLst>
          <pc:docMk/>
          <pc:sldMk cId="3551793469" sldId="275"/>
        </pc:sldMkLst>
        <pc:spChg chg="mod">
          <ac:chgData name="Thanusree tulasi" userId="de6b6a39aeb3ac2e" providerId="LiveId" clId="{22EDCFE0-F79A-49AA-9B3A-56F53CBAE891}" dt="2024-05-26T15:25:42.828" v="144" actId="20577"/>
          <ac:spMkLst>
            <pc:docMk/>
            <pc:sldMk cId="3551793469" sldId="275"/>
            <ac:spMk id="5" creationId="{DA7A49E4-DCE3-62DE-B6D1-539EBFFFE689}"/>
          </ac:spMkLst>
        </pc:spChg>
      </pc:sldChg>
      <pc:sldChg chg="modSp mod">
        <pc:chgData name="Thanusree tulasi" userId="de6b6a39aeb3ac2e" providerId="LiveId" clId="{22EDCFE0-F79A-49AA-9B3A-56F53CBAE891}" dt="2024-05-26T15:26:07.038" v="164" actId="20577"/>
        <pc:sldMkLst>
          <pc:docMk/>
          <pc:sldMk cId="3979194062" sldId="277"/>
        </pc:sldMkLst>
        <pc:graphicFrameChg chg="modGraphic">
          <ac:chgData name="Thanusree tulasi" userId="de6b6a39aeb3ac2e" providerId="LiveId" clId="{22EDCFE0-F79A-49AA-9B3A-56F53CBAE891}" dt="2024-05-26T15:26:07.038" v="164" actId="20577"/>
          <ac:graphicFrameMkLst>
            <pc:docMk/>
            <pc:sldMk cId="3979194062" sldId="277"/>
            <ac:graphicFrameMk id="17" creationId="{972E0475-A450-0147-3D0E-4CCBAA058E99}"/>
          </ac:graphicFrameMkLst>
        </pc:graphicFrameChg>
      </pc:sldChg>
    </pc:docChg>
  </pc:docChgLst>
  <pc:docChgLst>
    <pc:chgData name="thudumumythri@gmail.com" userId="a7d14f77f1cf1bc7" providerId="LiveId" clId="{03ED9422-98DF-4422-AA29-ACF33406CD62}"/>
    <pc:docChg chg="modSld">
      <pc:chgData name="thudumumythri@gmail.com" userId="a7d14f77f1cf1bc7" providerId="LiveId" clId="{03ED9422-98DF-4422-AA29-ACF33406CD62}" dt="2024-06-01T13:33:49.078" v="84" actId="20577"/>
      <pc:docMkLst>
        <pc:docMk/>
      </pc:docMkLst>
      <pc:sldChg chg="modSp mod">
        <pc:chgData name="thudumumythri@gmail.com" userId="a7d14f77f1cf1bc7" providerId="LiveId" clId="{03ED9422-98DF-4422-AA29-ACF33406CD62}" dt="2024-06-01T13:32:20.815" v="21" actId="20577"/>
        <pc:sldMkLst>
          <pc:docMk/>
          <pc:sldMk cId="2863103940" sldId="273"/>
        </pc:sldMkLst>
        <pc:spChg chg="mod">
          <ac:chgData name="thudumumythri@gmail.com" userId="a7d14f77f1cf1bc7" providerId="LiveId" clId="{03ED9422-98DF-4422-AA29-ACF33406CD62}" dt="2024-06-01T13:32:20.815" v="21" actId="20577"/>
          <ac:spMkLst>
            <pc:docMk/>
            <pc:sldMk cId="2863103940" sldId="273"/>
            <ac:spMk id="11" creationId="{EF3A7BFE-9123-98C4-791C-9A3FE773CF97}"/>
          </ac:spMkLst>
        </pc:spChg>
      </pc:sldChg>
      <pc:sldChg chg="modSp mod">
        <pc:chgData name="thudumumythri@gmail.com" userId="a7d14f77f1cf1bc7" providerId="LiveId" clId="{03ED9422-98DF-4422-AA29-ACF33406CD62}" dt="2024-06-01T13:33:49.078" v="84" actId="20577"/>
        <pc:sldMkLst>
          <pc:docMk/>
          <pc:sldMk cId="226236345" sldId="274"/>
        </pc:sldMkLst>
        <pc:spChg chg="mod">
          <ac:chgData name="thudumumythri@gmail.com" userId="a7d14f77f1cf1bc7" providerId="LiveId" clId="{03ED9422-98DF-4422-AA29-ACF33406CD62}" dt="2024-06-01T13:33:49.078" v="84" actId="20577"/>
          <ac:spMkLst>
            <pc:docMk/>
            <pc:sldMk cId="226236345" sldId="274"/>
            <ac:spMk id="3" creationId="{33FB47C1-128E-60DF-5281-30C3EFCAB395}"/>
          </ac:spMkLst>
        </pc:spChg>
      </pc:sldChg>
      <pc:sldChg chg="modSp mod">
        <pc:chgData name="thudumumythri@gmail.com" userId="a7d14f77f1cf1bc7" providerId="LiveId" clId="{03ED9422-98DF-4422-AA29-ACF33406CD62}" dt="2024-06-01T13:32:55.622" v="48" actId="20577"/>
        <pc:sldMkLst>
          <pc:docMk/>
          <pc:sldMk cId="3551793469" sldId="275"/>
        </pc:sldMkLst>
        <pc:spChg chg="mod">
          <ac:chgData name="thudumumythri@gmail.com" userId="a7d14f77f1cf1bc7" providerId="LiveId" clId="{03ED9422-98DF-4422-AA29-ACF33406CD62}" dt="2024-06-01T13:32:55.622" v="48" actId="20577"/>
          <ac:spMkLst>
            <pc:docMk/>
            <pc:sldMk cId="3551793469" sldId="275"/>
            <ac:spMk id="5" creationId="{DA7A49E4-DCE3-62DE-B6D1-539EBFFFE68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WEEKLY</a:t>
            </a:r>
            <a:br>
              <a:rPr lang="en-US" dirty="0"/>
            </a:br>
            <a:r>
              <a:rPr lang="en-US" dirty="0"/>
              <a:t>PROGRESS REPORT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41464" cy="384048"/>
          </a:xfrm>
        </p:spPr>
        <p:txBody>
          <a:bodyPr/>
          <a:lstStyle/>
          <a:p>
            <a:r>
              <a:rPr lang="en-US" dirty="0"/>
              <a:t>              T.MYTHRI[217Z1A05H9]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Roll Number : 217Z1A05H9</a:t>
            </a:r>
          </a:p>
          <a:p>
            <a:r>
              <a:rPr lang="en-US" dirty="0"/>
              <a:t>Student Name : T.MYTHRI</a:t>
            </a:r>
          </a:p>
          <a:p>
            <a:r>
              <a:rPr lang="en-US" dirty="0"/>
              <a:t>Branch : CSE</a:t>
            </a:r>
          </a:p>
          <a:p>
            <a:r>
              <a:rPr lang="en-US" dirty="0"/>
              <a:t>Week 1 : 20/05/24 – 21/05/24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2E0475-A450-0147-3D0E-4CCBAA058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3143"/>
              </p:ext>
            </p:extLst>
          </p:nvPr>
        </p:nvGraphicFramePr>
        <p:xfrm>
          <a:off x="843280" y="3188546"/>
          <a:ext cx="1086104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460650392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304790569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92470401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43049106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47513626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28180588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5317594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34175496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9916875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16588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Know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Good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Don’t Know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Fair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Very Good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24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2</a:t>
                      </a:r>
                      <a:endParaRPr lang="en-IN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7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17117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BC62C4E-55C7-893C-7BB6-CD1BAF711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01555"/>
              </p:ext>
            </p:extLst>
          </p:nvPr>
        </p:nvGraphicFramePr>
        <p:xfrm>
          <a:off x="3070460" y="2739367"/>
          <a:ext cx="4283242" cy="449179"/>
        </p:xfrm>
        <a:graphic>
          <a:graphicData uri="http://schemas.openxmlformats.org/drawingml/2006/table">
            <a:tbl>
              <a:tblPr/>
              <a:tblGrid>
                <a:gridCol w="4283242">
                  <a:extLst>
                    <a:ext uri="{9D8B030D-6E8A-4147-A177-3AD203B41FA5}">
                      <a16:colId xmlns:a16="http://schemas.microsoft.com/office/drawing/2014/main" val="691624498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Before The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9020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10B77E7-C393-83AD-0429-FC783363E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45507"/>
              </p:ext>
            </p:extLst>
          </p:nvPr>
        </p:nvGraphicFramePr>
        <p:xfrm>
          <a:off x="7395411" y="2731658"/>
          <a:ext cx="4267200" cy="449179"/>
        </p:xfrm>
        <a:graphic>
          <a:graphicData uri="http://schemas.openxmlformats.org/drawingml/2006/table">
            <a:tbl>
              <a:tblPr/>
              <a:tblGrid>
                <a:gridCol w="4267200">
                  <a:extLst>
                    <a:ext uri="{9D8B030D-6E8A-4147-A177-3AD203B41FA5}">
                      <a16:colId xmlns:a16="http://schemas.microsoft.com/office/drawing/2014/main" val="3046394103"/>
                    </a:ext>
                  </a:extLst>
                </a:gridCol>
              </a:tblGrid>
              <a:tr h="449179">
                <a:tc>
                  <a:txBody>
                    <a:bodyPr/>
                    <a:lstStyle/>
                    <a:p>
                      <a:r>
                        <a:rPr lang="en-US" dirty="0"/>
                        <a:t>Proficiency </a:t>
                      </a:r>
                      <a:r>
                        <a:rPr lang="en-US" dirty="0" err="1"/>
                        <a:t>AfterThe</a:t>
                      </a:r>
                      <a:r>
                        <a:rPr lang="en-US" dirty="0"/>
                        <a:t> Program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78206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6777ED7-4CA0-E710-7FE2-100F19985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309407"/>
              </p:ext>
            </p:extLst>
          </p:nvPr>
        </p:nvGraphicFramePr>
        <p:xfrm>
          <a:off x="843280" y="5230884"/>
          <a:ext cx="108610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104">
                  <a:extLst>
                    <a:ext uri="{9D8B030D-6E8A-4147-A177-3AD203B41FA5}">
                      <a16:colId xmlns:a16="http://schemas.microsoft.com/office/drawing/2014/main" val="32089379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852872740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8844186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88227989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2090818203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42060761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628629345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1507574854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4011762608"/>
                    </a:ext>
                  </a:extLst>
                </a:gridCol>
                <a:gridCol w="1086104">
                  <a:extLst>
                    <a:ext uri="{9D8B030D-6E8A-4147-A177-3AD203B41FA5}">
                      <a16:colId xmlns:a16="http://schemas.microsoft.com/office/drawing/2014/main" val="948966492"/>
                    </a:ext>
                  </a:extLst>
                </a:gridCol>
              </a:tblGrid>
              <a:tr h="21077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195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584" y="1919224"/>
            <a:ext cx="9180576" cy="170281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4488" y="4087368"/>
            <a:ext cx="5358384" cy="2057400"/>
          </a:xfrm>
        </p:spPr>
        <p:txBody>
          <a:bodyPr/>
          <a:lstStyle/>
          <a:p>
            <a:r>
              <a:rPr lang="en-US" dirty="0"/>
              <a:t>T.MYTHRI</a:t>
            </a:r>
          </a:p>
          <a:p>
            <a:r>
              <a:rPr lang="en-US" dirty="0"/>
              <a:t>[217Z1A05H9]</a:t>
            </a:r>
            <a:endParaRPr lang="en-PK" dirty="0"/>
          </a:p>
          <a:p>
            <a:r>
              <a:rPr lang="en-US"/>
              <a:t>thudumumythri@</a:t>
            </a:r>
            <a:r>
              <a:rPr lang="en-US" dirty="0"/>
              <a:t>gmail.com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8F79F4C-8E8A-497A-A174-0C755480844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273B192-C6CE-4FC7-89C6-F78460A78FD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27</TotalTime>
  <Words>94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WEEKLY PROGRESS REPORT</vt:lpstr>
      <vt:lpstr>STATUS SUMMARY</vt:lpstr>
      <vt:lpstr>PROGRESS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PROGRESS REPORT</dc:title>
  <dc:creator>ABHIRAM REDDY ENUKONDA 217Z1A0559</dc:creator>
  <cp:lastModifiedBy>thudumumythri@gmail.com</cp:lastModifiedBy>
  <cp:revision>2</cp:revision>
  <dcterms:created xsi:type="dcterms:W3CDTF">2024-05-26T06:57:35Z</dcterms:created>
  <dcterms:modified xsi:type="dcterms:W3CDTF">2024-06-01T13:33:53Z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