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462DB-BBD1-4BBE-BF49-BBF04945ADCE}" v="579" dt="2021-03-30T01:52:18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c2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archive.apache.org/dist/spark/spark-2.0.0/spark-2.0.0-bin-hadoop2.7.tgz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ec2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archive.apache.org/dist/spark/spark-2.0.0/spark-2.0.0-bin-hadoop2.7.tgz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866B5-55CE-41B2-AC19-4274BDE9184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D30B490-D490-4B88-8183-390920AF8B66}">
      <dgm:prSet/>
      <dgm:spPr/>
      <dgm:t>
        <a:bodyPr/>
        <a:lstStyle/>
        <a:p>
          <a:r>
            <a:rPr lang="en-US"/>
            <a:t>&gt; jupyter notebook on EC2 </a:t>
          </a:r>
        </a:p>
      </dgm:t>
    </dgm:pt>
    <dgm:pt modelId="{42CD1734-006D-4956-8CD2-9CF86403F1E5}" type="parTrans" cxnId="{7B1AF44A-5C1B-4FD6-93F7-9D330171AD95}">
      <dgm:prSet/>
      <dgm:spPr/>
      <dgm:t>
        <a:bodyPr/>
        <a:lstStyle/>
        <a:p>
          <a:endParaRPr lang="en-US"/>
        </a:p>
      </dgm:t>
    </dgm:pt>
    <dgm:pt modelId="{64F63ABA-D377-4AC5-90FC-01DA675DAEB9}" type="sibTrans" cxnId="{7B1AF44A-5C1B-4FD6-93F7-9D330171AD95}">
      <dgm:prSet/>
      <dgm:spPr/>
      <dgm:t>
        <a:bodyPr/>
        <a:lstStyle/>
        <a:p>
          <a:endParaRPr lang="en-US"/>
        </a:p>
      </dgm:t>
    </dgm:pt>
    <dgm:pt modelId="{4B5E0E5C-7241-48F5-AF7F-C1C224F63480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&gt; Point laptop browser to  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/>
            </a:rPr>
            <a:t>https://ec2</a:t>
          </a:r>
          <a:r>
            <a:rPr lang="en-US" dirty="0">
              <a:solidFill>
                <a:schemeClr val="tx1"/>
              </a:solidFill>
            </a:rPr>
            <a:t>........... amazonaws.com:8888</a:t>
          </a:r>
        </a:p>
      </dgm:t>
    </dgm:pt>
    <dgm:pt modelId="{2933AAFD-069A-4649-8345-4BB9123356BE}" type="parTrans" cxnId="{FBD95B8B-0C01-42C6-A624-9AC94745EDCE}">
      <dgm:prSet/>
      <dgm:spPr/>
      <dgm:t>
        <a:bodyPr/>
        <a:lstStyle/>
        <a:p>
          <a:endParaRPr lang="en-US"/>
        </a:p>
      </dgm:t>
    </dgm:pt>
    <dgm:pt modelId="{168908CC-531E-4048-A7CE-F3810C364641}" type="sibTrans" cxnId="{FBD95B8B-0C01-42C6-A624-9AC94745EDCE}">
      <dgm:prSet/>
      <dgm:spPr/>
      <dgm:t>
        <a:bodyPr/>
        <a:lstStyle/>
        <a:p>
          <a:endParaRPr lang="en-US"/>
        </a:p>
      </dgm:t>
    </dgm:pt>
    <dgm:pt modelId="{A858A11B-1A60-44CE-A4F2-AC3D6975D674}">
      <dgm:prSet/>
      <dgm:spPr/>
      <dgm:t>
        <a:bodyPr/>
        <a:lstStyle/>
        <a:p>
          <a:r>
            <a:rPr lang="en-US"/>
            <a:t>Check the AWS Console for the IP address of launched EC2 instance</a:t>
          </a:r>
        </a:p>
      </dgm:t>
    </dgm:pt>
    <dgm:pt modelId="{525F4FF5-A703-4780-AE99-956189D06EB3}" type="parTrans" cxnId="{BBDEC9A8-4C06-49BB-BC7F-7DF1EFDD3153}">
      <dgm:prSet/>
      <dgm:spPr/>
      <dgm:t>
        <a:bodyPr/>
        <a:lstStyle/>
        <a:p>
          <a:endParaRPr lang="en-US"/>
        </a:p>
      </dgm:t>
    </dgm:pt>
    <dgm:pt modelId="{0AC5A2FF-058D-4E97-AF8E-EEEFBCD6F21F}" type="sibTrans" cxnId="{BBDEC9A8-4C06-49BB-BC7F-7DF1EFDD3153}">
      <dgm:prSet/>
      <dgm:spPr/>
      <dgm:t>
        <a:bodyPr/>
        <a:lstStyle/>
        <a:p>
          <a:endParaRPr lang="en-US"/>
        </a:p>
      </dgm:t>
    </dgm:pt>
    <dgm:pt modelId="{D7ED09BA-7D70-4605-A0A7-8B3C5005BB73}">
      <dgm:prSet/>
      <dgm:spPr/>
      <dgm:t>
        <a:bodyPr/>
        <a:lstStyle/>
        <a:p>
          <a:r>
            <a:rPr lang="en-US"/>
            <a:t>Check to see if the browser connects to the site… Click through the certificates and disregard the warnings…</a:t>
          </a:r>
        </a:p>
      </dgm:t>
    </dgm:pt>
    <dgm:pt modelId="{39EE7C20-EFE0-499A-9C67-618B18BBA68A}" type="parTrans" cxnId="{696D85BC-AA9C-4956-B766-B39855CABD8C}">
      <dgm:prSet/>
      <dgm:spPr/>
      <dgm:t>
        <a:bodyPr/>
        <a:lstStyle/>
        <a:p>
          <a:endParaRPr lang="en-US"/>
        </a:p>
      </dgm:t>
    </dgm:pt>
    <dgm:pt modelId="{AC0AC218-A0DE-4785-9B15-697B5E7ADA63}" type="sibTrans" cxnId="{696D85BC-AA9C-4956-B766-B39855CABD8C}">
      <dgm:prSet/>
      <dgm:spPr/>
      <dgm:t>
        <a:bodyPr/>
        <a:lstStyle/>
        <a:p>
          <a:endParaRPr lang="en-US"/>
        </a:p>
      </dgm:t>
    </dgm:pt>
    <dgm:pt modelId="{73DB3E34-42E2-4CB4-9BBA-D35BC33D9684}" type="pres">
      <dgm:prSet presAssocID="{2C7866B5-55CE-41B2-AC19-4274BDE9184C}" presName="Name0" presStyleCnt="0">
        <dgm:presLayoutVars>
          <dgm:dir/>
          <dgm:resizeHandles val="exact"/>
        </dgm:presLayoutVars>
      </dgm:prSet>
      <dgm:spPr/>
    </dgm:pt>
    <dgm:pt modelId="{353A1ADD-C0DF-45BC-BE88-0E2DDCFC3153}" type="pres">
      <dgm:prSet presAssocID="{DD30B490-D490-4B88-8183-390920AF8B66}" presName="node" presStyleLbl="node1" presStyleIdx="0" presStyleCnt="4">
        <dgm:presLayoutVars>
          <dgm:bulletEnabled val="1"/>
        </dgm:presLayoutVars>
      </dgm:prSet>
      <dgm:spPr/>
    </dgm:pt>
    <dgm:pt modelId="{B747189D-C224-44FA-B101-B18EEFFC98DD}" type="pres">
      <dgm:prSet presAssocID="{64F63ABA-D377-4AC5-90FC-01DA675DAEB9}" presName="sibTrans" presStyleLbl="sibTrans1D1" presStyleIdx="0" presStyleCnt="3"/>
      <dgm:spPr/>
    </dgm:pt>
    <dgm:pt modelId="{537E3800-FA2D-4C17-99D6-22853E9CF628}" type="pres">
      <dgm:prSet presAssocID="{64F63ABA-D377-4AC5-90FC-01DA675DAEB9}" presName="connectorText" presStyleLbl="sibTrans1D1" presStyleIdx="0" presStyleCnt="3"/>
      <dgm:spPr/>
    </dgm:pt>
    <dgm:pt modelId="{8782F11F-690E-4634-8F10-D2926A0D6568}" type="pres">
      <dgm:prSet presAssocID="{4B5E0E5C-7241-48F5-AF7F-C1C224F63480}" presName="node" presStyleLbl="node1" presStyleIdx="1" presStyleCnt="4">
        <dgm:presLayoutVars>
          <dgm:bulletEnabled val="1"/>
        </dgm:presLayoutVars>
      </dgm:prSet>
      <dgm:spPr/>
    </dgm:pt>
    <dgm:pt modelId="{95CF7E46-D747-4B4E-970B-9CD410F0D728}" type="pres">
      <dgm:prSet presAssocID="{168908CC-531E-4048-A7CE-F3810C364641}" presName="sibTrans" presStyleLbl="sibTrans1D1" presStyleIdx="1" presStyleCnt="3"/>
      <dgm:spPr/>
    </dgm:pt>
    <dgm:pt modelId="{116E84DD-D956-4184-AAD2-BA7983E9AD44}" type="pres">
      <dgm:prSet presAssocID="{168908CC-531E-4048-A7CE-F3810C364641}" presName="connectorText" presStyleLbl="sibTrans1D1" presStyleIdx="1" presStyleCnt="3"/>
      <dgm:spPr/>
    </dgm:pt>
    <dgm:pt modelId="{F4B69229-FAD0-4FB1-90F0-A15C082CA28D}" type="pres">
      <dgm:prSet presAssocID="{A858A11B-1A60-44CE-A4F2-AC3D6975D674}" presName="node" presStyleLbl="node1" presStyleIdx="2" presStyleCnt="4">
        <dgm:presLayoutVars>
          <dgm:bulletEnabled val="1"/>
        </dgm:presLayoutVars>
      </dgm:prSet>
      <dgm:spPr/>
    </dgm:pt>
    <dgm:pt modelId="{D8F4A268-B00B-43D9-A575-3572FAB98A66}" type="pres">
      <dgm:prSet presAssocID="{0AC5A2FF-058D-4E97-AF8E-EEEFBCD6F21F}" presName="sibTrans" presStyleLbl="sibTrans1D1" presStyleIdx="2" presStyleCnt="3"/>
      <dgm:spPr/>
    </dgm:pt>
    <dgm:pt modelId="{3A38030A-57AE-4A01-A3AE-FCB7C749F4A1}" type="pres">
      <dgm:prSet presAssocID="{0AC5A2FF-058D-4E97-AF8E-EEEFBCD6F21F}" presName="connectorText" presStyleLbl="sibTrans1D1" presStyleIdx="2" presStyleCnt="3"/>
      <dgm:spPr/>
    </dgm:pt>
    <dgm:pt modelId="{858C9BC2-2951-40C1-93D1-05813510F1CF}" type="pres">
      <dgm:prSet presAssocID="{D7ED09BA-7D70-4605-A0A7-8B3C5005BB73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6A308-791C-43D8-A6F4-470CF2CAD7E4}" type="presOf" srcId="{D7ED09BA-7D70-4605-A0A7-8B3C5005BB73}" destId="{858C9BC2-2951-40C1-93D1-05813510F1CF}" srcOrd="0" destOrd="0" presId="urn:microsoft.com/office/officeart/2016/7/layout/RepeatingBendingProcessNew"/>
    <dgm:cxn modelId="{DD82E722-6024-4116-B94D-0B8261AB8B7C}" type="presOf" srcId="{2C7866B5-55CE-41B2-AC19-4274BDE9184C}" destId="{73DB3E34-42E2-4CB4-9BBA-D35BC33D9684}" srcOrd="0" destOrd="0" presId="urn:microsoft.com/office/officeart/2016/7/layout/RepeatingBendingProcessNew"/>
    <dgm:cxn modelId="{94FC6E3D-E290-493B-9299-F1E09ED09A37}" type="presOf" srcId="{168908CC-531E-4048-A7CE-F3810C364641}" destId="{116E84DD-D956-4184-AAD2-BA7983E9AD44}" srcOrd="1" destOrd="0" presId="urn:microsoft.com/office/officeart/2016/7/layout/RepeatingBendingProcessNew"/>
    <dgm:cxn modelId="{EBE37A49-1B8D-4AAE-99E7-4A694F795E42}" type="presOf" srcId="{DD30B490-D490-4B88-8183-390920AF8B66}" destId="{353A1ADD-C0DF-45BC-BE88-0E2DDCFC3153}" srcOrd="0" destOrd="0" presId="urn:microsoft.com/office/officeart/2016/7/layout/RepeatingBendingProcessNew"/>
    <dgm:cxn modelId="{7B1AF44A-5C1B-4FD6-93F7-9D330171AD95}" srcId="{2C7866B5-55CE-41B2-AC19-4274BDE9184C}" destId="{DD30B490-D490-4B88-8183-390920AF8B66}" srcOrd="0" destOrd="0" parTransId="{42CD1734-006D-4956-8CD2-9CF86403F1E5}" sibTransId="{64F63ABA-D377-4AC5-90FC-01DA675DAEB9}"/>
    <dgm:cxn modelId="{D0F2BD8A-3965-4514-9D60-4DACD4F531C4}" type="presOf" srcId="{0AC5A2FF-058D-4E97-AF8E-EEEFBCD6F21F}" destId="{D8F4A268-B00B-43D9-A575-3572FAB98A66}" srcOrd="0" destOrd="0" presId="urn:microsoft.com/office/officeart/2016/7/layout/RepeatingBendingProcessNew"/>
    <dgm:cxn modelId="{FBD95B8B-0C01-42C6-A624-9AC94745EDCE}" srcId="{2C7866B5-55CE-41B2-AC19-4274BDE9184C}" destId="{4B5E0E5C-7241-48F5-AF7F-C1C224F63480}" srcOrd="1" destOrd="0" parTransId="{2933AAFD-069A-4649-8345-4BB9123356BE}" sibTransId="{168908CC-531E-4048-A7CE-F3810C364641}"/>
    <dgm:cxn modelId="{B5746294-82D2-4A0F-B37B-49F47FD7BF8C}" type="presOf" srcId="{64F63ABA-D377-4AC5-90FC-01DA675DAEB9}" destId="{537E3800-FA2D-4C17-99D6-22853E9CF628}" srcOrd="1" destOrd="0" presId="urn:microsoft.com/office/officeart/2016/7/layout/RepeatingBendingProcessNew"/>
    <dgm:cxn modelId="{0BC39C97-08C3-406F-8F52-9A32DBD028A5}" type="presOf" srcId="{64F63ABA-D377-4AC5-90FC-01DA675DAEB9}" destId="{B747189D-C224-44FA-B101-B18EEFFC98DD}" srcOrd="0" destOrd="0" presId="urn:microsoft.com/office/officeart/2016/7/layout/RepeatingBendingProcessNew"/>
    <dgm:cxn modelId="{84A618A5-7334-47E2-9F77-A403FB48008E}" type="presOf" srcId="{4B5E0E5C-7241-48F5-AF7F-C1C224F63480}" destId="{8782F11F-690E-4634-8F10-D2926A0D6568}" srcOrd="0" destOrd="0" presId="urn:microsoft.com/office/officeart/2016/7/layout/RepeatingBendingProcessNew"/>
    <dgm:cxn modelId="{BBDEC9A8-4C06-49BB-BC7F-7DF1EFDD3153}" srcId="{2C7866B5-55CE-41B2-AC19-4274BDE9184C}" destId="{A858A11B-1A60-44CE-A4F2-AC3D6975D674}" srcOrd="2" destOrd="0" parTransId="{525F4FF5-A703-4780-AE99-956189D06EB3}" sibTransId="{0AC5A2FF-058D-4E97-AF8E-EEEFBCD6F21F}"/>
    <dgm:cxn modelId="{AD3FD5AA-8199-4EF5-A20A-EDB83550D7E5}" type="presOf" srcId="{A858A11B-1A60-44CE-A4F2-AC3D6975D674}" destId="{F4B69229-FAD0-4FB1-90F0-A15C082CA28D}" srcOrd="0" destOrd="0" presId="urn:microsoft.com/office/officeart/2016/7/layout/RepeatingBendingProcessNew"/>
    <dgm:cxn modelId="{696D85BC-AA9C-4956-B766-B39855CABD8C}" srcId="{2C7866B5-55CE-41B2-AC19-4274BDE9184C}" destId="{D7ED09BA-7D70-4605-A0A7-8B3C5005BB73}" srcOrd="3" destOrd="0" parTransId="{39EE7C20-EFE0-499A-9C67-618B18BBA68A}" sibTransId="{AC0AC218-A0DE-4785-9B15-697B5E7ADA63}"/>
    <dgm:cxn modelId="{36D025E5-A054-4C2B-B817-9C55529D6AE6}" type="presOf" srcId="{0AC5A2FF-058D-4E97-AF8E-EEEFBCD6F21F}" destId="{3A38030A-57AE-4A01-A3AE-FCB7C749F4A1}" srcOrd="1" destOrd="0" presId="urn:microsoft.com/office/officeart/2016/7/layout/RepeatingBendingProcessNew"/>
    <dgm:cxn modelId="{A15C52E9-8952-4AC8-8991-78D7073C9523}" type="presOf" srcId="{168908CC-531E-4048-A7CE-F3810C364641}" destId="{95CF7E46-D747-4B4E-970B-9CD410F0D728}" srcOrd="0" destOrd="0" presId="urn:microsoft.com/office/officeart/2016/7/layout/RepeatingBendingProcessNew"/>
    <dgm:cxn modelId="{6C19FFCE-C0C1-418E-B729-8346C8463E28}" type="presParOf" srcId="{73DB3E34-42E2-4CB4-9BBA-D35BC33D9684}" destId="{353A1ADD-C0DF-45BC-BE88-0E2DDCFC3153}" srcOrd="0" destOrd="0" presId="urn:microsoft.com/office/officeart/2016/7/layout/RepeatingBendingProcessNew"/>
    <dgm:cxn modelId="{D0FA5219-FBFC-4680-A1F4-476581C03C1B}" type="presParOf" srcId="{73DB3E34-42E2-4CB4-9BBA-D35BC33D9684}" destId="{B747189D-C224-44FA-B101-B18EEFFC98DD}" srcOrd="1" destOrd="0" presId="urn:microsoft.com/office/officeart/2016/7/layout/RepeatingBendingProcessNew"/>
    <dgm:cxn modelId="{C43A319D-2AA5-4EDE-B7E3-BFD32B958EFE}" type="presParOf" srcId="{B747189D-C224-44FA-B101-B18EEFFC98DD}" destId="{537E3800-FA2D-4C17-99D6-22853E9CF628}" srcOrd="0" destOrd="0" presId="urn:microsoft.com/office/officeart/2016/7/layout/RepeatingBendingProcessNew"/>
    <dgm:cxn modelId="{09AA1550-BF52-4A10-AF0E-2D16CA770545}" type="presParOf" srcId="{73DB3E34-42E2-4CB4-9BBA-D35BC33D9684}" destId="{8782F11F-690E-4634-8F10-D2926A0D6568}" srcOrd="2" destOrd="0" presId="urn:microsoft.com/office/officeart/2016/7/layout/RepeatingBendingProcessNew"/>
    <dgm:cxn modelId="{9B742F82-5C0B-4A2C-84BF-45A26FC05C1D}" type="presParOf" srcId="{73DB3E34-42E2-4CB4-9BBA-D35BC33D9684}" destId="{95CF7E46-D747-4B4E-970B-9CD410F0D728}" srcOrd="3" destOrd="0" presId="urn:microsoft.com/office/officeart/2016/7/layout/RepeatingBendingProcessNew"/>
    <dgm:cxn modelId="{FFD5293F-4573-406E-A16B-9EF8398DDEFC}" type="presParOf" srcId="{95CF7E46-D747-4B4E-970B-9CD410F0D728}" destId="{116E84DD-D956-4184-AAD2-BA7983E9AD44}" srcOrd="0" destOrd="0" presId="urn:microsoft.com/office/officeart/2016/7/layout/RepeatingBendingProcessNew"/>
    <dgm:cxn modelId="{76B463D5-E0C1-4C96-8FF9-AA16DF275C8D}" type="presParOf" srcId="{73DB3E34-42E2-4CB4-9BBA-D35BC33D9684}" destId="{F4B69229-FAD0-4FB1-90F0-A15C082CA28D}" srcOrd="4" destOrd="0" presId="urn:microsoft.com/office/officeart/2016/7/layout/RepeatingBendingProcessNew"/>
    <dgm:cxn modelId="{C57D161D-7BC7-417D-91D8-F0CAED628BA9}" type="presParOf" srcId="{73DB3E34-42E2-4CB4-9BBA-D35BC33D9684}" destId="{D8F4A268-B00B-43D9-A575-3572FAB98A66}" srcOrd="5" destOrd="0" presId="urn:microsoft.com/office/officeart/2016/7/layout/RepeatingBendingProcessNew"/>
    <dgm:cxn modelId="{1265F798-9B43-493D-A030-9C44CD37C8C5}" type="presParOf" srcId="{D8F4A268-B00B-43D9-A575-3572FAB98A66}" destId="{3A38030A-57AE-4A01-A3AE-FCB7C749F4A1}" srcOrd="0" destOrd="0" presId="urn:microsoft.com/office/officeart/2016/7/layout/RepeatingBendingProcessNew"/>
    <dgm:cxn modelId="{06B2C862-A19A-48DF-9B5F-CE18E4F31DCE}" type="presParOf" srcId="{73DB3E34-42E2-4CB4-9BBA-D35BC33D9684}" destId="{858C9BC2-2951-40C1-93D1-05813510F1C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ECB30-433F-4860-9B9C-B8E64A90AD3E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DC38344E-8366-43AA-9004-0D07A68F7495}">
      <dgm:prSet/>
      <dgm:spPr/>
      <dgm:t>
        <a:bodyPr/>
        <a:lstStyle/>
        <a:p>
          <a:r>
            <a:rPr lang="en-US"/>
            <a:t>Install Java RE</a:t>
          </a:r>
        </a:p>
      </dgm:t>
    </dgm:pt>
    <dgm:pt modelId="{07640C04-A465-4813-9039-1651C6511F22}" type="parTrans" cxnId="{C1C27F97-F1FF-48C8-893A-CD2280C0CACB}">
      <dgm:prSet/>
      <dgm:spPr/>
      <dgm:t>
        <a:bodyPr/>
        <a:lstStyle/>
        <a:p>
          <a:endParaRPr lang="en-US"/>
        </a:p>
      </dgm:t>
    </dgm:pt>
    <dgm:pt modelId="{93F79094-AD60-4B3D-A026-37B31924FB44}" type="sibTrans" cxnId="{C1C27F97-F1FF-48C8-893A-CD2280C0CACB}">
      <dgm:prSet/>
      <dgm:spPr/>
      <dgm:t>
        <a:bodyPr/>
        <a:lstStyle/>
        <a:p>
          <a:endParaRPr lang="en-US"/>
        </a:p>
      </dgm:t>
    </dgm:pt>
    <dgm:pt modelId="{8421F410-1FA8-4FAA-9ADA-22F27BC6CA94}">
      <dgm:prSet/>
      <dgm:spPr/>
      <dgm:t>
        <a:bodyPr/>
        <a:lstStyle/>
        <a:p>
          <a:r>
            <a:rPr lang="en-US"/>
            <a:t>&gt;  sudo apt-get update</a:t>
          </a:r>
        </a:p>
      </dgm:t>
    </dgm:pt>
    <dgm:pt modelId="{E27F0006-B2AC-4872-B8E1-DC1EB55E01EF}" type="parTrans" cxnId="{54D41DD2-6380-4333-B552-C977336D7356}">
      <dgm:prSet/>
      <dgm:spPr/>
      <dgm:t>
        <a:bodyPr/>
        <a:lstStyle/>
        <a:p>
          <a:endParaRPr lang="en-US"/>
        </a:p>
      </dgm:t>
    </dgm:pt>
    <dgm:pt modelId="{D8B492BC-F3DA-4A20-9442-F5F0FB082EBD}" type="sibTrans" cxnId="{54D41DD2-6380-4333-B552-C977336D7356}">
      <dgm:prSet/>
      <dgm:spPr/>
      <dgm:t>
        <a:bodyPr/>
        <a:lstStyle/>
        <a:p>
          <a:endParaRPr lang="en-US"/>
        </a:p>
      </dgm:t>
    </dgm:pt>
    <dgm:pt modelId="{6CADD7D3-5831-4CC9-924A-79DA06E1D7C4}">
      <dgm:prSet/>
      <dgm:spPr/>
      <dgm:t>
        <a:bodyPr/>
        <a:lstStyle/>
        <a:p>
          <a:r>
            <a:rPr lang="en-US"/>
            <a:t>&gt;  sudo apt-get install default-jre</a:t>
          </a:r>
        </a:p>
      </dgm:t>
    </dgm:pt>
    <dgm:pt modelId="{1FD00A96-3E8A-4E1E-A184-468C6534BEF7}" type="parTrans" cxnId="{DD599F54-50DF-4562-B4CB-A06FFC5F8F6B}">
      <dgm:prSet/>
      <dgm:spPr/>
      <dgm:t>
        <a:bodyPr/>
        <a:lstStyle/>
        <a:p>
          <a:endParaRPr lang="en-US"/>
        </a:p>
      </dgm:t>
    </dgm:pt>
    <dgm:pt modelId="{24015AFE-8FEC-49C0-A929-8641AA552554}" type="sibTrans" cxnId="{DD599F54-50DF-4562-B4CB-A06FFC5F8F6B}">
      <dgm:prSet/>
      <dgm:spPr/>
      <dgm:t>
        <a:bodyPr/>
        <a:lstStyle/>
        <a:p>
          <a:endParaRPr lang="en-US"/>
        </a:p>
      </dgm:t>
    </dgm:pt>
    <dgm:pt modelId="{B3FD8213-D4B3-429B-84A1-3F5C8DE1583C}">
      <dgm:prSet/>
      <dgm:spPr/>
      <dgm:t>
        <a:bodyPr/>
        <a:lstStyle/>
        <a:p>
          <a:r>
            <a:rPr lang="en-US"/>
            <a:t>Install SCALA</a:t>
          </a:r>
        </a:p>
      </dgm:t>
    </dgm:pt>
    <dgm:pt modelId="{9B61B43C-860E-4666-850D-1A8489E7C455}" type="parTrans" cxnId="{CF41694C-89A2-49D3-B47F-14912FD89D14}">
      <dgm:prSet/>
      <dgm:spPr/>
      <dgm:t>
        <a:bodyPr/>
        <a:lstStyle/>
        <a:p>
          <a:endParaRPr lang="en-US"/>
        </a:p>
      </dgm:t>
    </dgm:pt>
    <dgm:pt modelId="{0ABA2B34-7283-4FD4-99B0-BF182484CA64}" type="sibTrans" cxnId="{CF41694C-89A2-49D3-B47F-14912FD89D14}">
      <dgm:prSet/>
      <dgm:spPr/>
      <dgm:t>
        <a:bodyPr/>
        <a:lstStyle/>
        <a:p>
          <a:endParaRPr lang="en-US"/>
        </a:p>
      </dgm:t>
    </dgm:pt>
    <dgm:pt modelId="{61079A6A-4E67-459C-AF7E-754F41EB6D86}">
      <dgm:prSet/>
      <dgm:spPr/>
      <dgm:t>
        <a:bodyPr/>
        <a:lstStyle/>
        <a:p>
          <a:r>
            <a:rPr lang="en-US"/>
            <a:t>&gt; sudo apt-get install scala</a:t>
          </a:r>
        </a:p>
      </dgm:t>
    </dgm:pt>
    <dgm:pt modelId="{E4603492-AD1D-4EBB-95DE-DDEDBFA7E08A}" type="parTrans" cxnId="{C2309AB9-3DEE-4D93-A8D8-076C5B40F288}">
      <dgm:prSet/>
      <dgm:spPr/>
      <dgm:t>
        <a:bodyPr/>
        <a:lstStyle/>
        <a:p>
          <a:endParaRPr lang="en-US"/>
        </a:p>
      </dgm:t>
    </dgm:pt>
    <dgm:pt modelId="{251CF71A-FF13-4D52-96AE-89913A57E555}" type="sibTrans" cxnId="{C2309AB9-3DEE-4D93-A8D8-076C5B40F288}">
      <dgm:prSet/>
      <dgm:spPr/>
      <dgm:t>
        <a:bodyPr/>
        <a:lstStyle/>
        <a:p>
          <a:endParaRPr lang="en-US"/>
        </a:p>
      </dgm:t>
    </dgm:pt>
    <dgm:pt modelId="{2970C981-B14F-4B6D-BBA3-1ED381F41251}" type="pres">
      <dgm:prSet presAssocID="{9AEECB30-433F-4860-9B9C-B8E64A90AD3E}" presName="linear" presStyleCnt="0">
        <dgm:presLayoutVars>
          <dgm:animLvl val="lvl"/>
          <dgm:resizeHandles val="exact"/>
        </dgm:presLayoutVars>
      </dgm:prSet>
      <dgm:spPr/>
    </dgm:pt>
    <dgm:pt modelId="{C18B287E-BDB7-428B-A8F0-919404287C4F}" type="pres">
      <dgm:prSet presAssocID="{DC38344E-8366-43AA-9004-0D07A68F74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443813-EA48-4ADC-AD1E-E94BC1A576A6}" type="pres">
      <dgm:prSet presAssocID="{93F79094-AD60-4B3D-A026-37B31924FB44}" presName="spacer" presStyleCnt="0"/>
      <dgm:spPr/>
    </dgm:pt>
    <dgm:pt modelId="{9D20C4F4-DEA5-4221-A456-DDFC75812B51}" type="pres">
      <dgm:prSet presAssocID="{8421F410-1FA8-4FAA-9ADA-22F27BC6CA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32939B-D77C-4784-812F-549C89EF8E37}" type="pres">
      <dgm:prSet presAssocID="{D8B492BC-F3DA-4A20-9442-F5F0FB082EBD}" presName="spacer" presStyleCnt="0"/>
      <dgm:spPr/>
    </dgm:pt>
    <dgm:pt modelId="{36A200D9-FB2F-48E7-8F85-276B1959618F}" type="pres">
      <dgm:prSet presAssocID="{6CADD7D3-5831-4CC9-924A-79DA06E1D7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614DF4-7A1A-47C6-92C2-4AD7B0458EA1}" type="pres">
      <dgm:prSet presAssocID="{24015AFE-8FEC-49C0-A929-8641AA552554}" presName="spacer" presStyleCnt="0"/>
      <dgm:spPr/>
    </dgm:pt>
    <dgm:pt modelId="{6C94117C-3E8E-4702-B022-3515DB6911CA}" type="pres">
      <dgm:prSet presAssocID="{B3FD8213-D4B3-429B-84A1-3F5C8DE158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7F99BE-5335-4759-8805-2D9B91A2F979}" type="pres">
      <dgm:prSet presAssocID="{0ABA2B34-7283-4FD4-99B0-BF182484CA64}" presName="spacer" presStyleCnt="0"/>
      <dgm:spPr/>
    </dgm:pt>
    <dgm:pt modelId="{CF5965F1-EDD8-4FD6-9F41-D27469F69A9D}" type="pres">
      <dgm:prSet presAssocID="{61079A6A-4E67-459C-AF7E-754F41EB6D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55DD09-66CD-4667-82C2-ECC26AE65E3C}" type="presOf" srcId="{8421F410-1FA8-4FAA-9ADA-22F27BC6CA94}" destId="{9D20C4F4-DEA5-4221-A456-DDFC75812B51}" srcOrd="0" destOrd="0" presId="urn:microsoft.com/office/officeart/2005/8/layout/vList2"/>
    <dgm:cxn modelId="{75EEA617-D5E4-4604-B91F-B1771A32103D}" type="presOf" srcId="{6CADD7D3-5831-4CC9-924A-79DA06E1D7C4}" destId="{36A200D9-FB2F-48E7-8F85-276B1959618F}" srcOrd="0" destOrd="0" presId="urn:microsoft.com/office/officeart/2005/8/layout/vList2"/>
    <dgm:cxn modelId="{F142B764-C639-4766-9931-1EBC1E0AF51C}" type="presOf" srcId="{DC38344E-8366-43AA-9004-0D07A68F7495}" destId="{C18B287E-BDB7-428B-A8F0-919404287C4F}" srcOrd="0" destOrd="0" presId="urn:microsoft.com/office/officeart/2005/8/layout/vList2"/>
    <dgm:cxn modelId="{CF41694C-89A2-49D3-B47F-14912FD89D14}" srcId="{9AEECB30-433F-4860-9B9C-B8E64A90AD3E}" destId="{B3FD8213-D4B3-429B-84A1-3F5C8DE1583C}" srcOrd="3" destOrd="0" parTransId="{9B61B43C-860E-4666-850D-1A8489E7C455}" sibTransId="{0ABA2B34-7283-4FD4-99B0-BF182484CA64}"/>
    <dgm:cxn modelId="{DD599F54-50DF-4562-B4CB-A06FFC5F8F6B}" srcId="{9AEECB30-433F-4860-9B9C-B8E64A90AD3E}" destId="{6CADD7D3-5831-4CC9-924A-79DA06E1D7C4}" srcOrd="2" destOrd="0" parTransId="{1FD00A96-3E8A-4E1E-A184-468C6534BEF7}" sibTransId="{24015AFE-8FEC-49C0-A929-8641AA552554}"/>
    <dgm:cxn modelId="{C1C27F97-F1FF-48C8-893A-CD2280C0CACB}" srcId="{9AEECB30-433F-4860-9B9C-B8E64A90AD3E}" destId="{DC38344E-8366-43AA-9004-0D07A68F7495}" srcOrd="0" destOrd="0" parTransId="{07640C04-A465-4813-9039-1651C6511F22}" sibTransId="{93F79094-AD60-4B3D-A026-37B31924FB44}"/>
    <dgm:cxn modelId="{C2309AB9-3DEE-4D93-A8D8-076C5B40F288}" srcId="{9AEECB30-433F-4860-9B9C-B8E64A90AD3E}" destId="{61079A6A-4E67-459C-AF7E-754F41EB6D86}" srcOrd="4" destOrd="0" parTransId="{E4603492-AD1D-4EBB-95DE-DDEDBFA7E08A}" sibTransId="{251CF71A-FF13-4D52-96AE-89913A57E555}"/>
    <dgm:cxn modelId="{EA5FFBC2-F854-4FEC-9093-F208FB1AAC9F}" type="presOf" srcId="{B3FD8213-D4B3-429B-84A1-3F5C8DE1583C}" destId="{6C94117C-3E8E-4702-B022-3515DB6911CA}" srcOrd="0" destOrd="0" presId="urn:microsoft.com/office/officeart/2005/8/layout/vList2"/>
    <dgm:cxn modelId="{386597C3-73BE-4F03-A834-08BD825ADB85}" type="presOf" srcId="{61079A6A-4E67-459C-AF7E-754F41EB6D86}" destId="{CF5965F1-EDD8-4FD6-9F41-D27469F69A9D}" srcOrd="0" destOrd="0" presId="urn:microsoft.com/office/officeart/2005/8/layout/vList2"/>
    <dgm:cxn modelId="{D03963CD-E942-43AE-AD11-E119F61BA36D}" type="presOf" srcId="{9AEECB30-433F-4860-9B9C-B8E64A90AD3E}" destId="{2970C981-B14F-4B6D-BBA3-1ED381F41251}" srcOrd="0" destOrd="0" presId="urn:microsoft.com/office/officeart/2005/8/layout/vList2"/>
    <dgm:cxn modelId="{54D41DD2-6380-4333-B552-C977336D7356}" srcId="{9AEECB30-433F-4860-9B9C-B8E64A90AD3E}" destId="{8421F410-1FA8-4FAA-9ADA-22F27BC6CA94}" srcOrd="1" destOrd="0" parTransId="{E27F0006-B2AC-4872-B8E1-DC1EB55E01EF}" sibTransId="{D8B492BC-F3DA-4A20-9442-F5F0FB082EBD}"/>
    <dgm:cxn modelId="{DCF44289-4AEF-4AA0-92AF-84547BAF4E7A}" type="presParOf" srcId="{2970C981-B14F-4B6D-BBA3-1ED381F41251}" destId="{C18B287E-BDB7-428B-A8F0-919404287C4F}" srcOrd="0" destOrd="0" presId="urn:microsoft.com/office/officeart/2005/8/layout/vList2"/>
    <dgm:cxn modelId="{43EBFD62-8E4E-4CE5-AE08-5EE33677CB16}" type="presParOf" srcId="{2970C981-B14F-4B6D-BBA3-1ED381F41251}" destId="{B4443813-EA48-4ADC-AD1E-E94BC1A576A6}" srcOrd="1" destOrd="0" presId="urn:microsoft.com/office/officeart/2005/8/layout/vList2"/>
    <dgm:cxn modelId="{32DD43A1-B118-48E2-A6F9-F1818126962C}" type="presParOf" srcId="{2970C981-B14F-4B6D-BBA3-1ED381F41251}" destId="{9D20C4F4-DEA5-4221-A456-DDFC75812B51}" srcOrd="2" destOrd="0" presId="urn:microsoft.com/office/officeart/2005/8/layout/vList2"/>
    <dgm:cxn modelId="{53C53C48-20BE-48CB-A42A-58956EEDA9CC}" type="presParOf" srcId="{2970C981-B14F-4B6D-BBA3-1ED381F41251}" destId="{0B32939B-D77C-4784-812F-549C89EF8E37}" srcOrd="3" destOrd="0" presId="urn:microsoft.com/office/officeart/2005/8/layout/vList2"/>
    <dgm:cxn modelId="{9053A2B4-13D8-4F77-9ACB-0B6780D068F8}" type="presParOf" srcId="{2970C981-B14F-4B6D-BBA3-1ED381F41251}" destId="{36A200D9-FB2F-48E7-8F85-276B1959618F}" srcOrd="4" destOrd="0" presId="urn:microsoft.com/office/officeart/2005/8/layout/vList2"/>
    <dgm:cxn modelId="{1EC8BAC4-6D85-4DA6-B027-40947900787B}" type="presParOf" srcId="{2970C981-B14F-4B6D-BBA3-1ED381F41251}" destId="{94614DF4-7A1A-47C6-92C2-4AD7B0458EA1}" srcOrd="5" destOrd="0" presId="urn:microsoft.com/office/officeart/2005/8/layout/vList2"/>
    <dgm:cxn modelId="{346ABFE5-0956-4B52-95AD-3EC87B82C706}" type="presParOf" srcId="{2970C981-B14F-4B6D-BBA3-1ED381F41251}" destId="{6C94117C-3E8E-4702-B022-3515DB6911CA}" srcOrd="6" destOrd="0" presId="urn:microsoft.com/office/officeart/2005/8/layout/vList2"/>
    <dgm:cxn modelId="{A89E652B-4046-4652-80A4-58F7BDAC4FBE}" type="presParOf" srcId="{2970C981-B14F-4B6D-BBA3-1ED381F41251}" destId="{527F99BE-5335-4759-8805-2D9B91A2F979}" srcOrd="7" destOrd="0" presId="urn:microsoft.com/office/officeart/2005/8/layout/vList2"/>
    <dgm:cxn modelId="{FFC7350C-2DE7-44D1-BD35-D52AD3E586D9}" type="presParOf" srcId="{2970C981-B14F-4B6D-BBA3-1ED381F41251}" destId="{CF5965F1-EDD8-4FD6-9F41-D27469F69A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FFA52-2A74-4D81-9AC9-DECE6DBCFCE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C860795-9A38-47E0-BF8D-FC499F6EED7F}">
      <dgm:prSet/>
      <dgm:spPr/>
      <dgm:t>
        <a:bodyPr/>
        <a:lstStyle/>
        <a:p>
          <a:r>
            <a:rPr lang="en-US"/>
            <a:t>Install py4j</a:t>
          </a:r>
        </a:p>
      </dgm:t>
    </dgm:pt>
    <dgm:pt modelId="{C5147A86-9F64-4ED4-AE25-321C97CE2D8A}" type="parTrans" cxnId="{DAAC6570-90CC-4240-8CA0-11AA9844DE36}">
      <dgm:prSet/>
      <dgm:spPr/>
      <dgm:t>
        <a:bodyPr/>
        <a:lstStyle/>
        <a:p>
          <a:endParaRPr lang="en-US"/>
        </a:p>
      </dgm:t>
    </dgm:pt>
    <dgm:pt modelId="{48E38913-8F67-4F0B-AF4C-E8DC27E33B30}" type="sibTrans" cxnId="{DAAC6570-90CC-4240-8CA0-11AA9844DE3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7CC114-17CC-4F59-A944-EE6920E9B3A0}">
      <dgm:prSet/>
      <dgm:spPr/>
      <dgm:t>
        <a:bodyPr/>
        <a:lstStyle/>
        <a:p>
          <a:r>
            <a:rPr lang="en-US"/>
            <a:t>&gt; export PATH = $PATH:$HOME/anaconda/bin</a:t>
          </a:r>
        </a:p>
      </dgm:t>
    </dgm:pt>
    <dgm:pt modelId="{326D3947-97A2-41AC-B329-B57D1E009D65}" type="parTrans" cxnId="{9A91DD61-B2BE-4233-A7EC-0179C8D0B179}">
      <dgm:prSet/>
      <dgm:spPr/>
      <dgm:t>
        <a:bodyPr/>
        <a:lstStyle/>
        <a:p>
          <a:endParaRPr lang="en-US"/>
        </a:p>
      </dgm:t>
    </dgm:pt>
    <dgm:pt modelId="{D827231D-D17A-4C08-B904-223F63A5A9B4}" type="sibTrans" cxnId="{9A91DD61-B2BE-4233-A7EC-0179C8D0B179}">
      <dgm:prSet/>
      <dgm:spPr/>
      <dgm:t>
        <a:bodyPr/>
        <a:lstStyle/>
        <a:p>
          <a:endParaRPr lang="en-US"/>
        </a:p>
      </dgm:t>
    </dgm:pt>
    <dgm:pt modelId="{1D080532-B2F8-4C81-A4D9-99626DD6979D}">
      <dgm:prSet/>
      <dgm:spPr/>
      <dgm:t>
        <a:bodyPr/>
        <a:lstStyle/>
        <a:p>
          <a:r>
            <a:rPr lang="en-US"/>
            <a:t>&gt; conda install pip</a:t>
          </a:r>
        </a:p>
      </dgm:t>
    </dgm:pt>
    <dgm:pt modelId="{C3C765F9-249D-4F97-9AD7-D473BF133989}" type="parTrans" cxnId="{D75AD998-67B1-4994-96D1-AE6C16534887}">
      <dgm:prSet/>
      <dgm:spPr/>
      <dgm:t>
        <a:bodyPr/>
        <a:lstStyle/>
        <a:p>
          <a:endParaRPr lang="en-US"/>
        </a:p>
      </dgm:t>
    </dgm:pt>
    <dgm:pt modelId="{F9881FA0-2976-4238-B958-A6DFBB91ADB1}" type="sibTrans" cxnId="{D75AD998-67B1-4994-96D1-AE6C16534887}">
      <dgm:prSet/>
      <dgm:spPr/>
      <dgm:t>
        <a:bodyPr/>
        <a:lstStyle/>
        <a:p>
          <a:endParaRPr lang="en-US"/>
        </a:p>
      </dgm:t>
    </dgm:pt>
    <dgm:pt modelId="{4C59FE6F-7A05-4842-B2B2-D05F48303129}">
      <dgm:prSet/>
      <dgm:spPr/>
      <dgm:t>
        <a:bodyPr/>
        <a:lstStyle/>
        <a:p>
          <a:r>
            <a:rPr lang="en-US"/>
            <a:t>&gt; pip install py4j</a:t>
          </a:r>
        </a:p>
      </dgm:t>
    </dgm:pt>
    <dgm:pt modelId="{DE57E797-DBBB-4454-8640-8340B5AEF12B}" type="parTrans" cxnId="{E7707A52-3A19-478C-AB80-1DEAA62758E9}">
      <dgm:prSet/>
      <dgm:spPr/>
      <dgm:t>
        <a:bodyPr/>
        <a:lstStyle/>
        <a:p>
          <a:endParaRPr lang="en-US"/>
        </a:p>
      </dgm:t>
    </dgm:pt>
    <dgm:pt modelId="{44687646-12C6-43F8-B80F-AEF797B537A2}" type="sibTrans" cxnId="{E7707A52-3A19-478C-AB80-1DEAA62758E9}">
      <dgm:prSet/>
      <dgm:spPr/>
      <dgm:t>
        <a:bodyPr/>
        <a:lstStyle/>
        <a:p>
          <a:endParaRPr lang="en-US"/>
        </a:p>
      </dgm:t>
    </dgm:pt>
    <dgm:pt modelId="{74CB190D-1C82-4652-8EC7-137CBCBFC9E5}">
      <dgm:prSet/>
      <dgm:spPr/>
      <dgm:t>
        <a:bodyPr/>
        <a:lstStyle/>
        <a:p>
          <a:r>
            <a:rPr lang="en-US"/>
            <a:t>Install Spark/Hadoop</a:t>
          </a:r>
        </a:p>
      </dgm:t>
    </dgm:pt>
    <dgm:pt modelId="{F82F82BC-359C-4159-BA4F-A09F6D0D00B7}" type="parTrans" cxnId="{3B15ACC1-3E59-42AB-8A03-A03D3BE02620}">
      <dgm:prSet/>
      <dgm:spPr/>
      <dgm:t>
        <a:bodyPr/>
        <a:lstStyle/>
        <a:p>
          <a:endParaRPr lang="en-US"/>
        </a:p>
      </dgm:t>
    </dgm:pt>
    <dgm:pt modelId="{A448A884-9BBA-44BF-9326-94877B4CCF94}" type="sibTrans" cxnId="{3B15ACC1-3E59-42AB-8A03-A03D3BE0262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23F367A-9719-43EF-830F-DE3280011265}">
      <dgm:prSet/>
      <dgm:spPr/>
      <dgm:t>
        <a:bodyPr/>
        <a:lstStyle/>
        <a:p>
          <a:r>
            <a:rPr lang="en-US"/>
            <a:t>&gt; wget </a:t>
          </a:r>
          <a:r>
            <a:rPr lang="en-US">
              <a:hlinkClick xmlns:r="http://schemas.openxmlformats.org/officeDocument/2006/relationships" r:id="rId1"/>
            </a:rPr>
            <a:t>http://archive.apache.org/dist/spark/spark-2.0.0/spark-2.0.0-bin-hadoop2.7.tgz</a:t>
          </a:r>
          <a:endParaRPr lang="en-US"/>
        </a:p>
      </dgm:t>
    </dgm:pt>
    <dgm:pt modelId="{6DCFA269-C0F2-4C2E-A735-9CA229FEAA75}" type="parTrans" cxnId="{5A9A244B-DDC5-46D0-BBE0-99831C2D17B8}">
      <dgm:prSet/>
      <dgm:spPr/>
      <dgm:t>
        <a:bodyPr/>
        <a:lstStyle/>
        <a:p>
          <a:endParaRPr lang="en-US"/>
        </a:p>
      </dgm:t>
    </dgm:pt>
    <dgm:pt modelId="{E5DDBDCB-C6B3-4CB3-A3A6-723D9C4F15C4}" type="sibTrans" cxnId="{5A9A244B-DDC5-46D0-BBE0-99831C2D17B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D520005-9880-4A28-94E2-04D8C4DFE16B}">
      <dgm:prSet/>
      <dgm:spPr/>
      <dgm:t>
        <a:bodyPr/>
        <a:lstStyle/>
        <a:p>
          <a:r>
            <a:rPr lang="en-US"/>
            <a:t>&gt; sudo tar –zxvf spark-2.0.0-bin-hadoop2.7.tgz</a:t>
          </a:r>
        </a:p>
      </dgm:t>
    </dgm:pt>
    <dgm:pt modelId="{E206EE6B-0CA3-445E-8141-3428AF187F49}" type="parTrans" cxnId="{108696AD-52B0-44EA-BEA9-590DF5E60ED6}">
      <dgm:prSet/>
      <dgm:spPr/>
      <dgm:t>
        <a:bodyPr/>
        <a:lstStyle/>
        <a:p>
          <a:endParaRPr lang="en-US"/>
        </a:p>
      </dgm:t>
    </dgm:pt>
    <dgm:pt modelId="{101E6032-223F-427B-83A7-0D1F584529DA}" type="sibTrans" cxnId="{108696AD-52B0-44EA-BEA9-590DF5E60ED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5BD0230-3710-4AF7-AF10-4F9556C96B50}" type="pres">
      <dgm:prSet presAssocID="{CF2FFA52-2A74-4D81-9AC9-DECE6DBCFCE4}" presName="linearFlow" presStyleCnt="0">
        <dgm:presLayoutVars>
          <dgm:dir/>
          <dgm:animLvl val="lvl"/>
          <dgm:resizeHandles val="exact"/>
        </dgm:presLayoutVars>
      </dgm:prSet>
      <dgm:spPr/>
    </dgm:pt>
    <dgm:pt modelId="{C892F029-BD02-4F2B-8344-9F2B1E0BE743}" type="pres">
      <dgm:prSet presAssocID="{FC860795-9A38-47E0-BF8D-FC499F6EED7F}" presName="compositeNode" presStyleCnt="0"/>
      <dgm:spPr/>
    </dgm:pt>
    <dgm:pt modelId="{E766A0CA-9E8F-4EFB-B00C-07F1DBDA10B9}" type="pres">
      <dgm:prSet presAssocID="{FC860795-9A38-47E0-BF8D-FC499F6EED7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520224-B063-42D4-A77E-40110BA26221}" type="pres">
      <dgm:prSet presAssocID="{FC860795-9A38-47E0-BF8D-FC499F6EED7F}" presName="parSh" presStyleCnt="0"/>
      <dgm:spPr/>
    </dgm:pt>
    <dgm:pt modelId="{A78BDCB2-1EE4-432F-AAEB-7F13DEB0DD29}" type="pres">
      <dgm:prSet presAssocID="{FC860795-9A38-47E0-BF8D-FC499F6EED7F}" presName="lineNode" presStyleLbl="alignAccFollowNode1" presStyleIdx="0" presStyleCnt="12"/>
      <dgm:spPr/>
    </dgm:pt>
    <dgm:pt modelId="{AE845634-313C-4EE7-A5EB-3F7E033F797D}" type="pres">
      <dgm:prSet presAssocID="{FC860795-9A38-47E0-BF8D-FC499F6EED7F}" presName="lineArrowNode" presStyleLbl="alignAccFollowNode1" presStyleIdx="1" presStyleCnt="12"/>
      <dgm:spPr/>
    </dgm:pt>
    <dgm:pt modelId="{F07CA719-E47F-459B-8200-3E32694CF734}" type="pres">
      <dgm:prSet presAssocID="{48E38913-8F67-4F0B-AF4C-E8DC27E33B3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D716828-807D-4DA8-985E-AF5702CA3D6A}" type="pres">
      <dgm:prSet presAssocID="{48E38913-8F67-4F0B-AF4C-E8DC27E33B30}" presName="spacerBetweenCircleAndCallout" presStyleCnt="0">
        <dgm:presLayoutVars/>
      </dgm:prSet>
      <dgm:spPr/>
    </dgm:pt>
    <dgm:pt modelId="{E3ED51BB-AD66-48BE-BE01-3005E0CD7A09}" type="pres">
      <dgm:prSet presAssocID="{FC860795-9A38-47E0-BF8D-FC499F6EED7F}" presName="nodeText" presStyleLbl="alignAccFollowNode1" presStyleIdx="2" presStyleCnt="12">
        <dgm:presLayoutVars>
          <dgm:bulletEnabled val="1"/>
        </dgm:presLayoutVars>
      </dgm:prSet>
      <dgm:spPr/>
    </dgm:pt>
    <dgm:pt modelId="{D69B1F13-2F03-43D6-80AC-61A4229F2B9A}" type="pres">
      <dgm:prSet presAssocID="{48E38913-8F67-4F0B-AF4C-E8DC27E33B30}" presName="sibTransComposite" presStyleCnt="0"/>
      <dgm:spPr/>
    </dgm:pt>
    <dgm:pt modelId="{3E8258AD-36B8-466D-A0B7-9457662DE8C3}" type="pres">
      <dgm:prSet presAssocID="{74CB190D-1C82-4652-8EC7-137CBCBFC9E5}" presName="compositeNode" presStyleCnt="0"/>
      <dgm:spPr/>
    </dgm:pt>
    <dgm:pt modelId="{CE5061C7-4496-45FC-92A3-9B9C4D7FC642}" type="pres">
      <dgm:prSet presAssocID="{74CB190D-1C82-4652-8EC7-137CBCBFC9E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8E24DF0-369F-4945-A9E9-939810E7AD4B}" type="pres">
      <dgm:prSet presAssocID="{74CB190D-1C82-4652-8EC7-137CBCBFC9E5}" presName="parSh" presStyleCnt="0"/>
      <dgm:spPr/>
    </dgm:pt>
    <dgm:pt modelId="{1F1D53F7-FDAE-49E9-9D33-3D37AC5DA1EB}" type="pres">
      <dgm:prSet presAssocID="{74CB190D-1C82-4652-8EC7-137CBCBFC9E5}" presName="lineNode" presStyleLbl="alignAccFollowNode1" presStyleIdx="3" presStyleCnt="12"/>
      <dgm:spPr/>
    </dgm:pt>
    <dgm:pt modelId="{6E983D25-B19C-4B72-AFC1-BD61C2FAF1FA}" type="pres">
      <dgm:prSet presAssocID="{74CB190D-1C82-4652-8EC7-137CBCBFC9E5}" presName="lineArrowNode" presStyleLbl="alignAccFollowNode1" presStyleIdx="4" presStyleCnt="12"/>
      <dgm:spPr/>
    </dgm:pt>
    <dgm:pt modelId="{FD64779C-567D-44A6-87F9-881700E7001C}" type="pres">
      <dgm:prSet presAssocID="{A448A884-9BBA-44BF-9326-94877B4CCF94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0D8461DD-E070-4D4C-B755-3E39D88BB369}" type="pres">
      <dgm:prSet presAssocID="{A448A884-9BBA-44BF-9326-94877B4CCF94}" presName="spacerBetweenCircleAndCallout" presStyleCnt="0">
        <dgm:presLayoutVars/>
      </dgm:prSet>
      <dgm:spPr/>
    </dgm:pt>
    <dgm:pt modelId="{632AE134-241B-47FC-802B-2B218DBA37E2}" type="pres">
      <dgm:prSet presAssocID="{74CB190D-1C82-4652-8EC7-137CBCBFC9E5}" presName="nodeText" presStyleLbl="alignAccFollowNode1" presStyleIdx="5" presStyleCnt="12">
        <dgm:presLayoutVars>
          <dgm:bulletEnabled val="1"/>
        </dgm:presLayoutVars>
      </dgm:prSet>
      <dgm:spPr/>
    </dgm:pt>
    <dgm:pt modelId="{8BDDE1AD-131F-4A18-90A3-5DD945FD35B9}" type="pres">
      <dgm:prSet presAssocID="{A448A884-9BBA-44BF-9326-94877B4CCF94}" presName="sibTransComposite" presStyleCnt="0"/>
      <dgm:spPr/>
    </dgm:pt>
    <dgm:pt modelId="{056FA6FA-B7D6-46DB-99E5-BBDCAE856F0B}" type="pres">
      <dgm:prSet presAssocID="{923F367A-9719-43EF-830F-DE3280011265}" presName="compositeNode" presStyleCnt="0"/>
      <dgm:spPr/>
    </dgm:pt>
    <dgm:pt modelId="{02DD5CB6-6266-4465-95C1-C361E3EC460B}" type="pres">
      <dgm:prSet presAssocID="{923F367A-9719-43EF-830F-DE328001126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149A312-B7CC-4FF9-91D4-0D3A3436C8B5}" type="pres">
      <dgm:prSet presAssocID="{923F367A-9719-43EF-830F-DE3280011265}" presName="parSh" presStyleCnt="0"/>
      <dgm:spPr/>
    </dgm:pt>
    <dgm:pt modelId="{D8F5A79E-8CAA-43F0-A46F-8D0134E4B358}" type="pres">
      <dgm:prSet presAssocID="{923F367A-9719-43EF-830F-DE3280011265}" presName="lineNode" presStyleLbl="alignAccFollowNode1" presStyleIdx="6" presStyleCnt="12"/>
      <dgm:spPr/>
    </dgm:pt>
    <dgm:pt modelId="{6CA65411-FB27-470B-A6CC-095547493171}" type="pres">
      <dgm:prSet presAssocID="{923F367A-9719-43EF-830F-DE3280011265}" presName="lineArrowNode" presStyleLbl="alignAccFollowNode1" presStyleIdx="7" presStyleCnt="12"/>
      <dgm:spPr/>
    </dgm:pt>
    <dgm:pt modelId="{B4095402-6AAA-4CD2-AD26-0DB167491624}" type="pres">
      <dgm:prSet presAssocID="{E5DDBDCB-C6B3-4CB3-A3A6-723D9C4F15C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21A8DAC9-B787-40FE-8CF3-499A332C8C6D}" type="pres">
      <dgm:prSet presAssocID="{E5DDBDCB-C6B3-4CB3-A3A6-723D9C4F15C4}" presName="spacerBetweenCircleAndCallout" presStyleCnt="0">
        <dgm:presLayoutVars/>
      </dgm:prSet>
      <dgm:spPr/>
    </dgm:pt>
    <dgm:pt modelId="{29EB1903-067D-4D2F-99F9-2906D141E0B3}" type="pres">
      <dgm:prSet presAssocID="{923F367A-9719-43EF-830F-DE3280011265}" presName="nodeText" presStyleLbl="alignAccFollowNode1" presStyleIdx="8" presStyleCnt="12">
        <dgm:presLayoutVars>
          <dgm:bulletEnabled val="1"/>
        </dgm:presLayoutVars>
      </dgm:prSet>
      <dgm:spPr/>
    </dgm:pt>
    <dgm:pt modelId="{BFF4AA4A-3BB9-40CC-A71F-6C3121A408A1}" type="pres">
      <dgm:prSet presAssocID="{E5DDBDCB-C6B3-4CB3-A3A6-723D9C4F15C4}" presName="sibTransComposite" presStyleCnt="0"/>
      <dgm:spPr/>
    </dgm:pt>
    <dgm:pt modelId="{79A476AC-494B-47C2-A230-3729038040FE}" type="pres">
      <dgm:prSet presAssocID="{2D520005-9880-4A28-94E2-04D8C4DFE16B}" presName="compositeNode" presStyleCnt="0"/>
      <dgm:spPr/>
    </dgm:pt>
    <dgm:pt modelId="{F0C3553A-999B-41C6-90ED-47551A88FC08}" type="pres">
      <dgm:prSet presAssocID="{2D520005-9880-4A28-94E2-04D8C4DFE16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7064C9-DA9C-4A9A-BFBA-9508A4C331E3}" type="pres">
      <dgm:prSet presAssocID="{2D520005-9880-4A28-94E2-04D8C4DFE16B}" presName="parSh" presStyleCnt="0"/>
      <dgm:spPr/>
    </dgm:pt>
    <dgm:pt modelId="{D430C841-6EE2-47EE-A31E-36858507FC14}" type="pres">
      <dgm:prSet presAssocID="{2D520005-9880-4A28-94E2-04D8C4DFE16B}" presName="lineNode" presStyleLbl="alignAccFollowNode1" presStyleIdx="9" presStyleCnt="12"/>
      <dgm:spPr/>
    </dgm:pt>
    <dgm:pt modelId="{20BFF0CF-6F96-4A2C-BD2B-DCCBFB20A4E2}" type="pres">
      <dgm:prSet presAssocID="{2D520005-9880-4A28-94E2-04D8C4DFE16B}" presName="lineArrowNode" presStyleLbl="alignAccFollowNode1" presStyleIdx="10" presStyleCnt="12"/>
      <dgm:spPr/>
    </dgm:pt>
    <dgm:pt modelId="{554C524A-0315-4E32-9188-20F5A8EDFA87}" type="pres">
      <dgm:prSet presAssocID="{101E6032-223F-427B-83A7-0D1F584529D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4A88F46-124E-4CF7-A2B3-3737CEFD2FCD}" type="pres">
      <dgm:prSet presAssocID="{101E6032-223F-427B-83A7-0D1F584529DA}" presName="spacerBetweenCircleAndCallout" presStyleCnt="0">
        <dgm:presLayoutVars/>
      </dgm:prSet>
      <dgm:spPr/>
    </dgm:pt>
    <dgm:pt modelId="{5A2B31AE-677F-491B-ADB0-4F1ABA99717A}" type="pres">
      <dgm:prSet presAssocID="{2D520005-9880-4A28-94E2-04D8C4DFE16B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51338910-20AC-4187-88C3-107845CC6BD8}" type="presOf" srcId="{48E38913-8F67-4F0B-AF4C-E8DC27E33B30}" destId="{F07CA719-E47F-459B-8200-3E32694CF734}" srcOrd="0" destOrd="0" presId="urn:microsoft.com/office/officeart/2016/7/layout/LinearArrowProcessNumbered"/>
    <dgm:cxn modelId="{0EEAC62A-BF18-47AA-A14F-34691AD8134F}" type="presOf" srcId="{FC860795-9A38-47E0-BF8D-FC499F6EED7F}" destId="{E3ED51BB-AD66-48BE-BE01-3005E0CD7A09}" srcOrd="0" destOrd="0" presId="urn:microsoft.com/office/officeart/2016/7/layout/LinearArrowProcessNumbered"/>
    <dgm:cxn modelId="{CC11AD2E-1FCA-4520-9A18-B7C5704FCB70}" type="presOf" srcId="{923F367A-9719-43EF-830F-DE3280011265}" destId="{29EB1903-067D-4D2F-99F9-2906D141E0B3}" srcOrd="0" destOrd="0" presId="urn:microsoft.com/office/officeart/2016/7/layout/LinearArrowProcessNumbered"/>
    <dgm:cxn modelId="{89766737-81F2-49D1-A243-2BAD0BF6C0DB}" type="presOf" srcId="{101E6032-223F-427B-83A7-0D1F584529DA}" destId="{554C524A-0315-4E32-9188-20F5A8EDFA87}" srcOrd="0" destOrd="0" presId="urn:microsoft.com/office/officeart/2016/7/layout/LinearArrowProcessNumbered"/>
    <dgm:cxn modelId="{547AB83A-957A-417C-B820-6E83AD365204}" type="presOf" srcId="{E5DDBDCB-C6B3-4CB3-A3A6-723D9C4F15C4}" destId="{B4095402-6AAA-4CD2-AD26-0DB167491624}" srcOrd="0" destOrd="0" presId="urn:microsoft.com/office/officeart/2016/7/layout/LinearArrowProcessNumbered"/>
    <dgm:cxn modelId="{FEDAD73F-C223-44B7-B9AC-35CB7DFBC38C}" type="presOf" srcId="{A448A884-9BBA-44BF-9326-94877B4CCF94}" destId="{FD64779C-567D-44A6-87F9-881700E7001C}" srcOrd="0" destOrd="0" presId="urn:microsoft.com/office/officeart/2016/7/layout/LinearArrowProcessNumbered"/>
    <dgm:cxn modelId="{9A91DD61-B2BE-4233-A7EC-0179C8D0B179}" srcId="{FC860795-9A38-47E0-BF8D-FC499F6EED7F}" destId="{897CC114-17CC-4F59-A944-EE6920E9B3A0}" srcOrd="0" destOrd="0" parTransId="{326D3947-97A2-41AC-B329-B57D1E009D65}" sibTransId="{D827231D-D17A-4C08-B904-223F63A5A9B4}"/>
    <dgm:cxn modelId="{6625DE65-D069-468B-A2F6-E3C3FBFD6B44}" type="presOf" srcId="{4C59FE6F-7A05-4842-B2B2-D05F48303129}" destId="{E3ED51BB-AD66-48BE-BE01-3005E0CD7A09}" srcOrd="0" destOrd="3" presId="urn:microsoft.com/office/officeart/2016/7/layout/LinearArrowProcessNumbered"/>
    <dgm:cxn modelId="{5A9A244B-DDC5-46D0-BBE0-99831C2D17B8}" srcId="{CF2FFA52-2A74-4D81-9AC9-DECE6DBCFCE4}" destId="{923F367A-9719-43EF-830F-DE3280011265}" srcOrd="2" destOrd="0" parTransId="{6DCFA269-C0F2-4C2E-A735-9CA229FEAA75}" sibTransId="{E5DDBDCB-C6B3-4CB3-A3A6-723D9C4F15C4}"/>
    <dgm:cxn modelId="{841E8F6E-F0A8-4F2A-9A06-0341EF27C849}" type="presOf" srcId="{2D520005-9880-4A28-94E2-04D8C4DFE16B}" destId="{5A2B31AE-677F-491B-ADB0-4F1ABA99717A}" srcOrd="0" destOrd="0" presId="urn:microsoft.com/office/officeart/2016/7/layout/LinearArrowProcessNumbered"/>
    <dgm:cxn modelId="{DAAC6570-90CC-4240-8CA0-11AA9844DE36}" srcId="{CF2FFA52-2A74-4D81-9AC9-DECE6DBCFCE4}" destId="{FC860795-9A38-47E0-BF8D-FC499F6EED7F}" srcOrd="0" destOrd="0" parTransId="{C5147A86-9F64-4ED4-AE25-321C97CE2D8A}" sibTransId="{48E38913-8F67-4F0B-AF4C-E8DC27E33B30}"/>
    <dgm:cxn modelId="{E7707A52-3A19-478C-AB80-1DEAA62758E9}" srcId="{FC860795-9A38-47E0-BF8D-FC499F6EED7F}" destId="{4C59FE6F-7A05-4842-B2B2-D05F48303129}" srcOrd="2" destOrd="0" parTransId="{DE57E797-DBBB-4454-8640-8340B5AEF12B}" sibTransId="{44687646-12C6-43F8-B80F-AEF797B537A2}"/>
    <dgm:cxn modelId="{9D7DE272-1FF8-4C42-AC3D-AB54028BB8D4}" type="presOf" srcId="{74CB190D-1C82-4652-8EC7-137CBCBFC9E5}" destId="{632AE134-241B-47FC-802B-2B218DBA37E2}" srcOrd="0" destOrd="0" presId="urn:microsoft.com/office/officeart/2016/7/layout/LinearArrowProcessNumbered"/>
    <dgm:cxn modelId="{D75AD998-67B1-4994-96D1-AE6C16534887}" srcId="{FC860795-9A38-47E0-BF8D-FC499F6EED7F}" destId="{1D080532-B2F8-4C81-A4D9-99626DD6979D}" srcOrd="1" destOrd="0" parTransId="{C3C765F9-249D-4F97-9AD7-D473BF133989}" sibTransId="{F9881FA0-2976-4238-B958-A6DFBB91ADB1}"/>
    <dgm:cxn modelId="{CC12F8A5-5668-4D38-A776-024D9478AA1F}" type="presOf" srcId="{CF2FFA52-2A74-4D81-9AC9-DECE6DBCFCE4}" destId="{75BD0230-3710-4AF7-AF10-4F9556C96B50}" srcOrd="0" destOrd="0" presId="urn:microsoft.com/office/officeart/2016/7/layout/LinearArrowProcessNumbered"/>
    <dgm:cxn modelId="{108696AD-52B0-44EA-BEA9-590DF5E60ED6}" srcId="{CF2FFA52-2A74-4D81-9AC9-DECE6DBCFCE4}" destId="{2D520005-9880-4A28-94E2-04D8C4DFE16B}" srcOrd="3" destOrd="0" parTransId="{E206EE6B-0CA3-445E-8141-3428AF187F49}" sibTransId="{101E6032-223F-427B-83A7-0D1F584529DA}"/>
    <dgm:cxn modelId="{3EB698B2-20E3-4D47-8F7E-D3A679C0C704}" type="presOf" srcId="{897CC114-17CC-4F59-A944-EE6920E9B3A0}" destId="{E3ED51BB-AD66-48BE-BE01-3005E0CD7A09}" srcOrd="0" destOrd="1" presId="urn:microsoft.com/office/officeart/2016/7/layout/LinearArrowProcessNumbered"/>
    <dgm:cxn modelId="{3B15ACC1-3E59-42AB-8A03-A03D3BE02620}" srcId="{CF2FFA52-2A74-4D81-9AC9-DECE6DBCFCE4}" destId="{74CB190D-1C82-4652-8EC7-137CBCBFC9E5}" srcOrd="1" destOrd="0" parTransId="{F82F82BC-359C-4159-BA4F-A09F6D0D00B7}" sibTransId="{A448A884-9BBA-44BF-9326-94877B4CCF94}"/>
    <dgm:cxn modelId="{D0C8A6D3-8289-4AE9-97AC-8885106CCB51}" type="presOf" srcId="{1D080532-B2F8-4C81-A4D9-99626DD6979D}" destId="{E3ED51BB-AD66-48BE-BE01-3005E0CD7A09}" srcOrd="0" destOrd="2" presId="urn:microsoft.com/office/officeart/2016/7/layout/LinearArrowProcessNumbered"/>
    <dgm:cxn modelId="{FE96C970-6805-47E9-8900-EF7E862733D0}" type="presParOf" srcId="{75BD0230-3710-4AF7-AF10-4F9556C96B50}" destId="{C892F029-BD02-4F2B-8344-9F2B1E0BE743}" srcOrd="0" destOrd="0" presId="urn:microsoft.com/office/officeart/2016/7/layout/LinearArrowProcessNumbered"/>
    <dgm:cxn modelId="{FC4A395E-C34A-4C98-A81F-35719B075A7B}" type="presParOf" srcId="{C892F029-BD02-4F2B-8344-9F2B1E0BE743}" destId="{E766A0CA-9E8F-4EFB-B00C-07F1DBDA10B9}" srcOrd="0" destOrd="0" presId="urn:microsoft.com/office/officeart/2016/7/layout/LinearArrowProcessNumbered"/>
    <dgm:cxn modelId="{F63FCDC3-52CD-4CED-9C69-B933B37D2A30}" type="presParOf" srcId="{C892F029-BD02-4F2B-8344-9F2B1E0BE743}" destId="{A4520224-B063-42D4-A77E-40110BA26221}" srcOrd="1" destOrd="0" presId="urn:microsoft.com/office/officeart/2016/7/layout/LinearArrowProcessNumbered"/>
    <dgm:cxn modelId="{9E61B036-EBAB-435B-A079-2F594ADAE482}" type="presParOf" srcId="{A4520224-B063-42D4-A77E-40110BA26221}" destId="{A78BDCB2-1EE4-432F-AAEB-7F13DEB0DD29}" srcOrd="0" destOrd="0" presId="urn:microsoft.com/office/officeart/2016/7/layout/LinearArrowProcessNumbered"/>
    <dgm:cxn modelId="{96907F2C-A07D-4C55-8C82-ACC6CCFC2A35}" type="presParOf" srcId="{A4520224-B063-42D4-A77E-40110BA26221}" destId="{AE845634-313C-4EE7-A5EB-3F7E033F797D}" srcOrd="1" destOrd="0" presId="urn:microsoft.com/office/officeart/2016/7/layout/LinearArrowProcessNumbered"/>
    <dgm:cxn modelId="{0F21C79B-AC97-4485-A94B-A40D1C233FB9}" type="presParOf" srcId="{A4520224-B063-42D4-A77E-40110BA26221}" destId="{F07CA719-E47F-459B-8200-3E32694CF734}" srcOrd="2" destOrd="0" presId="urn:microsoft.com/office/officeart/2016/7/layout/LinearArrowProcessNumbered"/>
    <dgm:cxn modelId="{A8B95579-BC21-4BAE-91C5-D153F5C45F3B}" type="presParOf" srcId="{A4520224-B063-42D4-A77E-40110BA26221}" destId="{4D716828-807D-4DA8-985E-AF5702CA3D6A}" srcOrd="3" destOrd="0" presId="urn:microsoft.com/office/officeart/2016/7/layout/LinearArrowProcessNumbered"/>
    <dgm:cxn modelId="{F077D74E-C28B-4ECD-AEB2-4E87237905C6}" type="presParOf" srcId="{C892F029-BD02-4F2B-8344-9F2B1E0BE743}" destId="{E3ED51BB-AD66-48BE-BE01-3005E0CD7A09}" srcOrd="2" destOrd="0" presId="urn:microsoft.com/office/officeart/2016/7/layout/LinearArrowProcessNumbered"/>
    <dgm:cxn modelId="{9744CE32-3852-4401-A1F3-29B853787B97}" type="presParOf" srcId="{75BD0230-3710-4AF7-AF10-4F9556C96B50}" destId="{D69B1F13-2F03-43D6-80AC-61A4229F2B9A}" srcOrd="1" destOrd="0" presId="urn:microsoft.com/office/officeart/2016/7/layout/LinearArrowProcessNumbered"/>
    <dgm:cxn modelId="{1B6B0698-1856-4E67-B4E9-1BB3F9613D02}" type="presParOf" srcId="{75BD0230-3710-4AF7-AF10-4F9556C96B50}" destId="{3E8258AD-36B8-466D-A0B7-9457662DE8C3}" srcOrd="2" destOrd="0" presId="urn:microsoft.com/office/officeart/2016/7/layout/LinearArrowProcessNumbered"/>
    <dgm:cxn modelId="{191DA64B-F051-4D4D-B252-AFCA7E5C94B4}" type="presParOf" srcId="{3E8258AD-36B8-466D-A0B7-9457662DE8C3}" destId="{CE5061C7-4496-45FC-92A3-9B9C4D7FC642}" srcOrd="0" destOrd="0" presId="urn:microsoft.com/office/officeart/2016/7/layout/LinearArrowProcessNumbered"/>
    <dgm:cxn modelId="{83E580BE-5AAD-4A11-95AC-076A6422FF15}" type="presParOf" srcId="{3E8258AD-36B8-466D-A0B7-9457662DE8C3}" destId="{58E24DF0-369F-4945-A9E9-939810E7AD4B}" srcOrd="1" destOrd="0" presId="urn:microsoft.com/office/officeart/2016/7/layout/LinearArrowProcessNumbered"/>
    <dgm:cxn modelId="{645218DF-FF01-4B4E-B82F-3D075EFCA1A3}" type="presParOf" srcId="{58E24DF0-369F-4945-A9E9-939810E7AD4B}" destId="{1F1D53F7-FDAE-49E9-9D33-3D37AC5DA1EB}" srcOrd="0" destOrd="0" presId="urn:microsoft.com/office/officeart/2016/7/layout/LinearArrowProcessNumbered"/>
    <dgm:cxn modelId="{D0375C9E-FB3E-4317-BBE9-B28E92209C33}" type="presParOf" srcId="{58E24DF0-369F-4945-A9E9-939810E7AD4B}" destId="{6E983D25-B19C-4B72-AFC1-BD61C2FAF1FA}" srcOrd="1" destOrd="0" presId="urn:microsoft.com/office/officeart/2016/7/layout/LinearArrowProcessNumbered"/>
    <dgm:cxn modelId="{53E28D3C-3946-477A-86EE-0EA60C30A3C0}" type="presParOf" srcId="{58E24DF0-369F-4945-A9E9-939810E7AD4B}" destId="{FD64779C-567D-44A6-87F9-881700E7001C}" srcOrd="2" destOrd="0" presId="urn:microsoft.com/office/officeart/2016/7/layout/LinearArrowProcessNumbered"/>
    <dgm:cxn modelId="{B10D1F6B-B7FD-41A9-A8A7-AC0C0B6A1292}" type="presParOf" srcId="{58E24DF0-369F-4945-A9E9-939810E7AD4B}" destId="{0D8461DD-E070-4D4C-B755-3E39D88BB369}" srcOrd="3" destOrd="0" presId="urn:microsoft.com/office/officeart/2016/7/layout/LinearArrowProcessNumbered"/>
    <dgm:cxn modelId="{F505820C-8886-470D-88C3-E7280662A749}" type="presParOf" srcId="{3E8258AD-36B8-466D-A0B7-9457662DE8C3}" destId="{632AE134-241B-47FC-802B-2B218DBA37E2}" srcOrd="2" destOrd="0" presId="urn:microsoft.com/office/officeart/2016/7/layout/LinearArrowProcessNumbered"/>
    <dgm:cxn modelId="{03D9F8E0-6AD9-49A9-A480-18EBE7D82FEB}" type="presParOf" srcId="{75BD0230-3710-4AF7-AF10-4F9556C96B50}" destId="{8BDDE1AD-131F-4A18-90A3-5DD945FD35B9}" srcOrd="3" destOrd="0" presId="urn:microsoft.com/office/officeart/2016/7/layout/LinearArrowProcessNumbered"/>
    <dgm:cxn modelId="{3610C2EA-9E5B-43E4-8974-AADA4F662E46}" type="presParOf" srcId="{75BD0230-3710-4AF7-AF10-4F9556C96B50}" destId="{056FA6FA-B7D6-46DB-99E5-BBDCAE856F0B}" srcOrd="4" destOrd="0" presId="urn:microsoft.com/office/officeart/2016/7/layout/LinearArrowProcessNumbered"/>
    <dgm:cxn modelId="{536768C6-F13C-4509-B0F8-8E1DD4934A16}" type="presParOf" srcId="{056FA6FA-B7D6-46DB-99E5-BBDCAE856F0B}" destId="{02DD5CB6-6266-4465-95C1-C361E3EC460B}" srcOrd="0" destOrd="0" presId="urn:microsoft.com/office/officeart/2016/7/layout/LinearArrowProcessNumbered"/>
    <dgm:cxn modelId="{8130F707-8A35-4160-A026-68033161C473}" type="presParOf" srcId="{056FA6FA-B7D6-46DB-99E5-BBDCAE856F0B}" destId="{C149A312-B7CC-4FF9-91D4-0D3A3436C8B5}" srcOrd="1" destOrd="0" presId="urn:microsoft.com/office/officeart/2016/7/layout/LinearArrowProcessNumbered"/>
    <dgm:cxn modelId="{E0691BB8-4235-4F5A-A101-8158719B9D4D}" type="presParOf" srcId="{C149A312-B7CC-4FF9-91D4-0D3A3436C8B5}" destId="{D8F5A79E-8CAA-43F0-A46F-8D0134E4B358}" srcOrd="0" destOrd="0" presId="urn:microsoft.com/office/officeart/2016/7/layout/LinearArrowProcessNumbered"/>
    <dgm:cxn modelId="{40EC6DBA-E822-45EB-A716-1F3A2D61B8AD}" type="presParOf" srcId="{C149A312-B7CC-4FF9-91D4-0D3A3436C8B5}" destId="{6CA65411-FB27-470B-A6CC-095547493171}" srcOrd="1" destOrd="0" presId="urn:microsoft.com/office/officeart/2016/7/layout/LinearArrowProcessNumbered"/>
    <dgm:cxn modelId="{3E316FC3-DEB5-49C7-BAA4-5895BB5A48C3}" type="presParOf" srcId="{C149A312-B7CC-4FF9-91D4-0D3A3436C8B5}" destId="{B4095402-6AAA-4CD2-AD26-0DB167491624}" srcOrd="2" destOrd="0" presId="urn:microsoft.com/office/officeart/2016/7/layout/LinearArrowProcessNumbered"/>
    <dgm:cxn modelId="{F4A1382B-5F7F-46AB-958D-E53F9B9E2E00}" type="presParOf" srcId="{C149A312-B7CC-4FF9-91D4-0D3A3436C8B5}" destId="{21A8DAC9-B787-40FE-8CF3-499A332C8C6D}" srcOrd="3" destOrd="0" presId="urn:microsoft.com/office/officeart/2016/7/layout/LinearArrowProcessNumbered"/>
    <dgm:cxn modelId="{37B32011-0658-41CA-A5DC-BF7F2854B389}" type="presParOf" srcId="{056FA6FA-B7D6-46DB-99E5-BBDCAE856F0B}" destId="{29EB1903-067D-4D2F-99F9-2906D141E0B3}" srcOrd="2" destOrd="0" presId="urn:microsoft.com/office/officeart/2016/7/layout/LinearArrowProcessNumbered"/>
    <dgm:cxn modelId="{45ACC38D-09B0-416B-B7B2-0ED597641241}" type="presParOf" srcId="{75BD0230-3710-4AF7-AF10-4F9556C96B50}" destId="{BFF4AA4A-3BB9-40CC-A71F-6C3121A408A1}" srcOrd="5" destOrd="0" presId="urn:microsoft.com/office/officeart/2016/7/layout/LinearArrowProcessNumbered"/>
    <dgm:cxn modelId="{8406EDB2-1AF9-496D-9616-A42E0266434F}" type="presParOf" srcId="{75BD0230-3710-4AF7-AF10-4F9556C96B50}" destId="{79A476AC-494B-47C2-A230-3729038040FE}" srcOrd="6" destOrd="0" presId="urn:microsoft.com/office/officeart/2016/7/layout/LinearArrowProcessNumbered"/>
    <dgm:cxn modelId="{4226276C-3F70-47AA-B973-F02702102D5B}" type="presParOf" srcId="{79A476AC-494B-47C2-A230-3729038040FE}" destId="{F0C3553A-999B-41C6-90ED-47551A88FC08}" srcOrd="0" destOrd="0" presId="urn:microsoft.com/office/officeart/2016/7/layout/LinearArrowProcessNumbered"/>
    <dgm:cxn modelId="{0E09CD1E-8247-456F-842C-DD3C358DFF2D}" type="presParOf" srcId="{79A476AC-494B-47C2-A230-3729038040FE}" destId="{B57064C9-DA9C-4A9A-BFBA-9508A4C331E3}" srcOrd="1" destOrd="0" presId="urn:microsoft.com/office/officeart/2016/7/layout/LinearArrowProcessNumbered"/>
    <dgm:cxn modelId="{5357F1ED-EECB-4537-ADAA-94D482986F30}" type="presParOf" srcId="{B57064C9-DA9C-4A9A-BFBA-9508A4C331E3}" destId="{D430C841-6EE2-47EE-A31E-36858507FC14}" srcOrd="0" destOrd="0" presId="urn:microsoft.com/office/officeart/2016/7/layout/LinearArrowProcessNumbered"/>
    <dgm:cxn modelId="{4F012E39-1A91-4D95-AF7E-72D36CBA7244}" type="presParOf" srcId="{B57064C9-DA9C-4A9A-BFBA-9508A4C331E3}" destId="{20BFF0CF-6F96-4A2C-BD2B-DCCBFB20A4E2}" srcOrd="1" destOrd="0" presId="urn:microsoft.com/office/officeart/2016/7/layout/LinearArrowProcessNumbered"/>
    <dgm:cxn modelId="{80201061-77D9-4950-AB36-0574C6FEA4C4}" type="presParOf" srcId="{B57064C9-DA9C-4A9A-BFBA-9508A4C331E3}" destId="{554C524A-0315-4E32-9188-20F5A8EDFA87}" srcOrd="2" destOrd="0" presId="urn:microsoft.com/office/officeart/2016/7/layout/LinearArrowProcessNumbered"/>
    <dgm:cxn modelId="{4D27A0D3-196A-46B5-806B-256186131F3F}" type="presParOf" srcId="{B57064C9-DA9C-4A9A-BFBA-9508A4C331E3}" destId="{D4A88F46-124E-4CF7-A2B3-3737CEFD2FCD}" srcOrd="3" destOrd="0" presId="urn:microsoft.com/office/officeart/2016/7/layout/LinearArrowProcessNumbered"/>
    <dgm:cxn modelId="{3974F341-DC90-4579-B15E-3F229E15C07E}" type="presParOf" srcId="{79A476AC-494B-47C2-A230-3729038040FE}" destId="{5A2B31AE-677F-491B-ADB0-4F1ABA99717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A30A8C-9CAC-41E1-A850-F1C363E3A41E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69BEAE5-EC67-48A4-B71B-FF454BB74743}">
      <dgm:prSet/>
      <dgm:spPr/>
      <dgm:t>
        <a:bodyPr/>
        <a:lstStyle/>
        <a:p>
          <a:r>
            <a:rPr lang="en-US" b="1" dirty="0"/>
            <a:t>Point Python to Spark</a:t>
          </a:r>
        </a:p>
      </dgm:t>
    </dgm:pt>
    <dgm:pt modelId="{BE8D8B5C-9443-4632-8DC1-1564AF34C311}" type="parTrans" cxnId="{D8B5A17B-70B1-48A9-AC43-F44B629802D7}">
      <dgm:prSet/>
      <dgm:spPr/>
      <dgm:t>
        <a:bodyPr/>
        <a:lstStyle/>
        <a:p>
          <a:endParaRPr lang="en-US"/>
        </a:p>
      </dgm:t>
    </dgm:pt>
    <dgm:pt modelId="{37829953-22E4-466A-9C59-618D09DB1C1B}" type="sibTrans" cxnId="{D8B5A17B-70B1-48A9-AC43-F44B629802D7}">
      <dgm:prSet/>
      <dgm:spPr/>
      <dgm:t>
        <a:bodyPr/>
        <a:lstStyle/>
        <a:p>
          <a:endParaRPr lang="en-US"/>
        </a:p>
      </dgm:t>
    </dgm:pt>
    <dgm:pt modelId="{37858D86-B3B5-49E2-8787-75F9B117B75E}">
      <dgm:prSet/>
      <dgm:spPr/>
      <dgm:t>
        <a:bodyPr/>
        <a:lstStyle/>
        <a:p>
          <a:r>
            <a:rPr lang="en-US"/>
            <a:t>&gt; export SPARK_HOME=‘/home/ubuntu/spark-2.0.0-bin-hadoop2.7’</a:t>
          </a:r>
        </a:p>
      </dgm:t>
    </dgm:pt>
    <dgm:pt modelId="{B0B045EB-4C7B-47D9-8523-FC0EF7609D06}" type="parTrans" cxnId="{28EDBD44-B421-4802-B5C6-7C79E21796DD}">
      <dgm:prSet/>
      <dgm:spPr/>
      <dgm:t>
        <a:bodyPr/>
        <a:lstStyle/>
        <a:p>
          <a:endParaRPr lang="en-US"/>
        </a:p>
      </dgm:t>
    </dgm:pt>
    <dgm:pt modelId="{84E75AC0-961E-4A07-BFF7-8FE8AD239FF9}" type="sibTrans" cxnId="{28EDBD44-B421-4802-B5C6-7C79E21796DD}">
      <dgm:prSet/>
      <dgm:spPr/>
      <dgm:t>
        <a:bodyPr/>
        <a:lstStyle/>
        <a:p>
          <a:endParaRPr lang="en-US"/>
        </a:p>
      </dgm:t>
    </dgm:pt>
    <dgm:pt modelId="{380041FC-70E6-432F-9049-4B43CC4B659A}">
      <dgm:prSet/>
      <dgm:spPr/>
      <dgm:t>
        <a:bodyPr/>
        <a:lstStyle/>
        <a:p>
          <a:r>
            <a:rPr lang="en-US"/>
            <a:t>&gt; export PATH=$SPARK_HOME:$PATH</a:t>
          </a:r>
        </a:p>
      </dgm:t>
    </dgm:pt>
    <dgm:pt modelId="{86FF6B6D-82AD-422B-9C3B-4F7F623FB1AD}" type="parTrans" cxnId="{C335ADF8-C9A0-420F-A9F6-E0EE5597DC82}">
      <dgm:prSet/>
      <dgm:spPr/>
      <dgm:t>
        <a:bodyPr/>
        <a:lstStyle/>
        <a:p>
          <a:endParaRPr lang="en-US"/>
        </a:p>
      </dgm:t>
    </dgm:pt>
    <dgm:pt modelId="{C4B3C9F3-57AF-4ADD-8914-3AE2D90598DC}" type="sibTrans" cxnId="{C335ADF8-C9A0-420F-A9F6-E0EE5597DC82}">
      <dgm:prSet/>
      <dgm:spPr/>
      <dgm:t>
        <a:bodyPr/>
        <a:lstStyle/>
        <a:p>
          <a:endParaRPr lang="en-US"/>
        </a:p>
      </dgm:t>
    </dgm:pt>
    <dgm:pt modelId="{1870ECAC-2CAF-42A5-BF01-02DC002AC872}">
      <dgm:prSet/>
      <dgm:spPr/>
      <dgm:t>
        <a:bodyPr/>
        <a:lstStyle/>
        <a:p>
          <a:r>
            <a:rPr lang="en-US"/>
            <a:t>&gt; export PYTHONPATH=$SPARK_HOME/python:$PYTHONPATH</a:t>
          </a:r>
        </a:p>
      </dgm:t>
    </dgm:pt>
    <dgm:pt modelId="{4269CF7A-8A99-4E86-82B9-4BD4D2DC1927}" type="parTrans" cxnId="{85D61AEA-293D-4BCA-8EBC-357A8F88D893}">
      <dgm:prSet/>
      <dgm:spPr/>
      <dgm:t>
        <a:bodyPr/>
        <a:lstStyle/>
        <a:p>
          <a:endParaRPr lang="en-US"/>
        </a:p>
      </dgm:t>
    </dgm:pt>
    <dgm:pt modelId="{87F63938-84E5-4682-A6DC-F15DD801B123}" type="sibTrans" cxnId="{85D61AEA-293D-4BCA-8EBC-357A8F88D893}">
      <dgm:prSet/>
      <dgm:spPr/>
      <dgm:t>
        <a:bodyPr/>
        <a:lstStyle/>
        <a:p>
          <a:endParaRPr lang="en-US"/>
        </a:p>
      </dgm:t>
    </dgm:pt>
    <dgm:pt modelId="{048884E6-5C0E-4710-BEAB-7A201436BA50}">
      <dgm:prSet/>
      <dgm:spPr/>
      <dgm:t>
        <a:bodyPr/>
        <a:lstStyle/>
        <a:p>
          <a:r>
            <a:rPr lang="en-US"/>
            <a:t>Launch JupyterNotebook</a:t>
          </a:r>
        </a:p>
      </dgm:t>
    </dgm:pt>
    <dgm:pt modelId="{5A875B33-D603-443D-8DE0-AF2F3AB49B02}" type="parTrans" cxnId="{21B2DCAC-2FEF-4C42-ABA2-275AEF7C2C92}">
      <dgm:prSet/>
      <dgm:spPr/>
      <dgm:t>
        <a:bodyPr/>
        <a:lstStyle/>
        <a:p>
          <a:endParaRPr lang="en-US"/>
        </a:p>
      </dgm:t>
    </dgm:pt>
    <dgm:pt modelId="{83E4B959-197D-43A2-BDBB-DBB908E45738}" type="sibTrans" cxnId="{21B2DCAC-2FEF-4C42-ABA2-275AEF7C2C92}">
      <dgm:prSet/>
      <dgm:spPr/>
      <dgm:t>
        <a:bodyPr/>
        <a:lstStyle/>
        <a:p>
          <a:endParaRPr lang="en-US"/>
        </a:p>
      </dgm:t>
    </dgm:pt>
    <dgm:pt modelId="{FC1F2C2E-F024-4F48-B58A-5908CA593407}">
      <dgm:prSet/>
      <dgm:spPr/>
      <dgm:t>
        <a:bodyPr/>
        <a:lstStyle/>
        <a:p>
          <a:r>
            <a:rPr lang="en-US"/>
            <a:t>&gt; jupyter notebook</a:t>
          </a:r>
        </a:p>
      </dgm:t>
    </dgm:pt>
    <dgm:pt modelId="{8CC9638D-5B86-4A6D-B5EA-9673DAE2BC3B}" type="parTrans" cxnId="{3D0381DB-71A3-4CBE-9BAD-575BD75B0C63}">
      <dgm:prSet/>
      <dgm:spPr/>
      <dgm:t>
        <a:bodyPr/>
        <a:lstStyle/>
        <a:p>
          <a:endParaRPr lang="en-US"/>
        </a:p>
      </dgm:t>
    </dgm:pt>
    <dgm:pt modelId="{206C2F27-2D06-4923-84EA-25B7CF0C34F5}" type="sibTrans" cxnId="{3D0381DB-71A3-4CBE-9BAD-575BD75B0C63}">
      <dgm:prSet/>
      <dgm:spPr/>
      <dgm:t>
        <a:bodyPr/>
        <a:lstStyle/>
        <a:p>
          <a:endParaRPr lang="en-US"/>
        </a:p>
      </dgm:t>
    </dgm:pt>
    <dgm:pt modelId="{96A72E68-3D16-463D-8344-CB2F7C3454F5}">
      <dgm:prSet/>
      <dgm:spPr/>
      <dgm:t>
        <a:bodyPr/>
        <a:lstStyle/>
        <a:p>
          <a:r>
            <a:rPr lang="en-US"/>
            <a:t>(Alternate way is to launch a PySpark shell) </a:t>
          </a:r>
        </a:p>
      </dgm:t>
    </dgm:pt>
    <dgm:pt modelId="{C1397A14-90A9-44A0-8B13-7ED4B71904AB}" type="parTrans" cxnId="{6E1762F0-1511-43B1-B50F-09B88D31438C}">
      <dgm:prSet/>
      <dgm:spPr/>
      <dgm:t>
        <a:bodyPr/>
        <a:lstStyle/>
        <a:p>
          <a:endParaRPr lang="en-US"/>
        </a:p>
      </dgm:t>
    </dgm:pt>
    <dgm:pt modelId="{E8817662-3D67-4C45-A5EF-F589D881A168}" type="sibTrans" cxnId="{6E1762F0-1511-43B1-B50F-09B88D31438C}">
      <dgm:prSet/>
      <dgm:spPr/>
      <dgm:t>
        <a:bodyPr/>
        <a:lstStyle/>
        <a:p>
          <a:endParaRPr lang="en-US"/>
        </a:p>
      </dgm:t>
    </dgm:pt>
    <dgm:pt modelId="{41F34F0C-6D8F-4B9E-B9F8-315E8E6BA4F1}" type="pres">
      <dgm:prSet presAssocID="{6BA30A8C-9CAC-41E1-A850-F1C363E3A41E}" presName="vert0" presStyleCnt="0">
        <dgm:presLayoutVars>
          <dgm:dir/>
          <dgm:animOne val="branch"/>
          <dgm:animLvl val="lvl"/>
        </dgm:presLayoutVars>
      </dgm:prSet>
      <dgm:spPr/>
    </dgm:pt>
    <dgm:pt modelId="{E621549E-20CE-41DD-9B3F-9D1E65956061}" type="pres">
      <dgm:prSet presAssocID="{269BEAE5-EC67-48A4-B71B-FF454BB74743}" presName="thickLine" presStyleLbl="alignNode1" presStyleIdx="0" presStyleCnt="7"/>
      <dgm:spPr/>
    </dgm:pt>
    <dgm:pt modelId="{41F05E28-B453-46CA-B33F-3F7EF9A30FA7}" type="pres">
      <dgm:prSet presAssocID="{269BEAE5-EC67-48A4-B71B-FF454BB74743}" presName="horz1" presStyleCnt="0"/>
      <dgm:spPr/>
    </dgm:pt>
    <dgm:pt modelId="{74F550C9-A030-4553-966F-B9D924598806}" type="pres">
      <dgm:prSet presAssocID="{269BEAE5-EC67-48A4-B71B-FF454BB74743}" presName="tx1" presStyleLbl="revTx" presStyleIdx="0" presStyleCnt="7"/>
      <dgm:spPr/>
    </dgm:pt>
    <dgm:pt modelId="{C2EA0C72-6730-40A1-9D88-5221DB995888}" type="pres">
      <dgm:prSet presAssocID="{269BEAE5-EC67-48A4-B71B-FF454BB74743}" presName="vert1" presStyleCnt="0"/>
      <dgm:spPr/>
    </dgm:pt>
    <dgm:pt modelId="{D0F85BAE-6715-4E1E-92AD-A7B3C3A8D1AE}" type="pres">
      <dgm:prSet presAssocID="{37858D86-B3B5-49E2-8787-75F9B117B75E}" presName="thickLine" presStyleLbl="alignNode1" presStyleIdx="1" presStyleCnt="7"/>
      <dgm:spPr/>
    </dgm:pt>
    <dgm:pt modelId="{96B4986A-B412-48D0-BF95-4926EDEB063C}" type="pres">
      <dgm:prSet presAssocID="{37858D86-B3B5-49E2-8787-75F9B117B75E}" presName="horz1" presStyleCnt="0"/>
      <dgm:spPr/>
    </dgm:pt>
    <dgm:pt modelId="{6533DF42-9D79-4F14-A557-142BE2128DA7}" type="pres">
      <dgm:prSet presAssocID="{37858D86-B3B5-49E2-8787-75F9B117B75E}" presName="tx1" presStyleLbl="revTx" presStyleIdx="1" presStyleCnt="7"/>
      <dgm:spPr/>
    </dgm:pt>
    <dgm:pt modelId="{9332F223-E976-4C1F-9D71-5539CC85101C}" type="pres">
      <dgm:prSet presAssocID="{37858D86-B3B5-49E2-8787-75F9B117B75E}" presName="vert1" presStyleCnt="0"/>
      <dgm:spPr/>
    </dgm:pt>
    <dgm:pt modelId="{2C9E3135-C667-4495-9222-1950B0B35DCC}" type="pres">
      <dgm:prSet presAssocID="{380041FC-70E6-432F-9049-4B43CC4B659A}" presName="thickLine" presStyleLbl="alignNode1" presStyleIdx="2" presStyleCnt="7"/>
      <dgm:spPr/>
    </dgm:pt>
    <dgm:pt modelId="{594C9CA1-6AF0-4481-8A47-0A596923738B}" type="pres">
      <dgm:prSet presAssocID="{380041FC-70E6-432F-9049-4B43CC4B659A}" presName="horz1" presStyleCnt="0"/>
      <dgm:spPr/>
    </dgm:pt>
    <dgm:pt modelId="{65A57771-B427-433D-99CB-12E222664806}" type="pres">
      <dgm:prSet presAssocID="{380041FC-70E6-432F-9049-4B43CC4B659A}" presName="tx1" presStyleLbl="revTx" presStyleIdx="2" presStyleCnt="7"/>
      <dgm:spPr/>
    </dgm:pt>
    <dgm:pt modelId="{7D31D937-F0FE-4BAE-B16F-895829E447F8}" type="pres">
      <dgm:prSet presAssocID="{380041FC-70E6-432F-9049-4B43CC4B659A}" presName="vert1" presStyleCnt="0"/>
      <dgm:spPr/>
    </dgm:pt>
    <dgm:pt modelId="{97B90208-8388-440B-9843-08398D901C4D}" type="pres">
      <dgm:prSet presAssocID="{1870ECAC-2CAF-42A5-BF01-02DC002AC872}" presName="thickLine" presStyleLbl="alignNode1" presStyleIdx="3" presStyleCnt="7"/>
      <dgm:spPr/>
    </dgm:pt>
    <dgm:pt modelId="{247F54F3-91FD-4E45-85F0-A701291C28F7}" type="pres">
      <dgm:prSet presAssocID="{1870ECAC-2CAF-42A5-BF01-02DC002AC872}" presName="horz1" presStyleCnt="0"/>
      <dgm:spPr/>
    </dgm:pt>
    <dgm:pt modelId="{871FC3C2-D77D-48AB-8964-6ADE8F527F2E}" type="pres">
      <dgm:prSet presAssocID="{1870ECAC-2CAF-42A5-BF01-02DC002AC872}" presName="tx1" presStyleLbl="revTx" presStyleIdx="3" presStyleCnt="7"/>
      <dgm:spPr/>
    </dgm:pt>
    <dgm:pt modelId="{E21B2BE6-FE6A-40F1-B988-EDBF718FB808}" type="pres">
      <dgm:prSet presAssocID="{1870ECAC-2CAF-42A5-BF01-02DC002AC872}" presName="vert1" presStyleCnt="0"/>
      <dgm:spPr/>
    </dgm:pt>
    <dgm:pt modelId="{759C8109-DEA0-4E51-BB26-2BCF56CDF435}" type="pres">
      <dgm:prSet presAssocID="{048884E6-5C0E-4710-BEAB-7A201436BA50}" presName="thickLine" presStyleLbl="alignNode1" presStyleIdx="4" presStyleCnt="7"/>
      <dgm:spPr/>
    </dgm:pt>
    <dgm:pt modelId="{0FCED9A0-AE4F-4435-AD37-2FFA66CE2BB0}" type="pres">
      <dgm:prSet presAssocID="{048884E6-5C0E-4710-BEAB-7A201436BA50}" presName="horz1" presStyleCnt="0"/>
      <dgm:spPr/>
    </dgm:pt>
    <dgm:pt modelId="{65E11484-4FE0-480A-B028-CD01E264D37F}" type="pres">
      <dgm:prSet presAssocID="{048884E6-5C0E-4710-BEAB-7A201436BA50}" presName="tx1" presStyleLbl="revTx" presStyleIdx="4" presStyleCnt="7"/>
      <dgm:spPr/>
    </dgm:pt>
    <dgm:pt modelId="{41ED51C4-4B2A-445F-8D82-6686F33C0A19}" type="pres">
      <dgm:prSet presAssocID="{048884E6-5C0E-4710-BEAB-7A201436BA50}" presName="vert1" presStyleCnt="0"/>
      <dgm:spPr/>
    </dgm:pt>
    <dgm:pt modelId="{A1A9D410-BA85-4061-86FF-D3753EB77A2C}" type="pres">
      <dgm:prSet presAssocID="{FC1F2C2E-F024-4F48-B58A-5908CA593407}" presName="thickLine" presStyleLbl="alignNode1" presStyleIdx="5" presStyleCnt="7"/>
      <dgm:spPr/>
    </dgm:pt>
    <dgm:pt modelId="{072842A2-A052-4D28-99D6-79F070A16E2C}" type="pres">
      <dgm:prSet presAssocID="{FC1F2C2E-F024-4F48-B58A-5908CA593407}" presName="horz1" presStyleCnt="0"/>
      <dgm:spPr/>
    </dgm:pt>
    <dgm:pt modelId="{B6115886-AA82-4316-9A47-42B53F645D5E}" type="pres">
      <dgm:prSet presAssocID="{FC1F2C2E-F024-4F48-B58A-5908CA593407}" presName="tx1" presStyleLbl="revTx" presStyleIdx="5" presStyleCnt="7"/>
      <dgm:spPr/>
    </dgm:pt>
    <dgm:pt modelId="{21AA97BB-0E09-4AEF-B2F8-DFC846DCF75B}" type="pres">
      <dgm:prSet presAssocID="{FC1F2C2E-F024-4F48-B58A-5908CA593407}" presName="vert1" presStyleCnt="0"/>
      <dgm:spPr/>
    </dgm:pt>
    <dgm:pt modelId="{DD347FFA-2ED9-4C30-8B9D-A12E7305F8BD}" type="pres">
      <dgm:prSet presAssocID="{96A72E68-3D16-463D-8344-CB2F7C3454F5}" presName="thickLine" presStyleLbl="alignNode1" presStyleIdx="6" presStyleCnt="7"/>
      <dgm:spPr/>
    </dgm:pt>
    <dgm:pt modelId="{91D015BE-7BF1-4E08-98C8-5B12765ECF75}" type="pres">
      <dgm:prSet presAssocID="{96A72E68-3D16-463D-8344-CB2F7C3454F5}" presName="horz1" presStyleCnt="0"/>
      <dgm:spPr/>
    </dgm:pt>
    <dgm:pt modelId="{E1860239-42A8-4A07-B13E-05ACF33F50B0}" type="pres">
      <dgm:prSet presAssocID="{96A72E68-3D16-463D-8344-CB2F7C3454F5}" presName="tx1" presStyleLbl="revTx" presStyleIdx="6" presStyleCnt="7"/>
      <dgm:spPr/>
    </dgm:pt>
    <dgm:pt modelId="{11E6AE48-A2A3-4D14-B007-E826A706D4AF}" type="pres">
      <dgm:prSet presAssocID="{96A72E68-3D16-463D-8344-CB2F7C3454F5}" presName="vert1" presStyleCnt="0"/>
      <dgm:spPr/>
    </dgm:pt>
  </dgm:ptLst>
  <dgm:cxnLst>
    <dgm:cxn modelId="{C6168F1E-E9D9-4821-A4AB-B53997E1B62A}" type="presOf" srcId="{048884E6-5C0E-4710-BEAB-7A201436BA50}" destId="{65E11484-4FE0-480A-B028-CD01E264D37F}" srcOrd="0" destOrd="0" presId="urn:microsoft.com/office/officeart/2008/layout/LinedList"/>
    <dgm:cxn modelId="{F429B431-0F2A-4153-A1D3-1B6FCD6BB64C}" type="presOf" srcId="{96A72E68-3D16-463D-8344-CB2F7C3454F5}" destId="{E1860239-42A8-4A07-B13E-05ACF33F50B0}" srcOrd="0" destOrd="0" presId="urn:microsoft.com/office/officeart/2008/layout/LinedList"/>
    <dgm:cxn modelId="{F8117644-B63D-4E5E-8CFA-8F4C32FE8BF6}" type="presOf" srcId="{37858D86-B3B5-49E2-8787-75F9B117B75E}" destId="{6533DF42-9D79-4F14-A557-142BE2128DA7}" srcOrd="0" destOrd="0" presId="urn:microsoft.com/office/officeart/2008/layout/LinedList"/>
    <dgm:cxn modelId="{28EDBD44-B421-4802-B5C6-7C79E21796DD}" srcId="{6BA30A8C-9CAC-41E1-A850-F1C363E3A41E}" destId="{37858D86-B3B5-49E2-8787-75F9B117B75E}" srcOrd="1" destOrd="0" parTransId="{B0B045EB-4C7B-47D9-8523-FC0EF7609D06}" sibTransId="{84E75AC0-961E-4A07-BFF7-8FE8AD239FF9}"/>
    <dgm:cxn modelId="{D8B5A17B-70B1-48A9-AC43-F44B629802D7}" srcId="{6BA30A8C-9CAC-41E1-A850-F1C363E3A41E}" destId="{269BEAE5-EC67-48A4-B71B-FF454BB74743}" srcOrd="0" destOrd="0" parTransId="{BE8D8B5C-9443-4632-8DC1-1564AF34C311}" sibTransId="{37829953-22E4-466A-9C59-618D09DB1C1B}"/>
    <dgm:cxn modelId="{F8F3A89C-B54B-44BB-BD7E-BB3BE10C9380}" type="presOf" srcId="{269BEAE5-EC67-48A4-B71B-FF454BB74743}" destId="{74F550C9-A030-4553-966F-B9D924598806}" srcOrd="0" destOrd="0" presId="urn:microsoft.com/office/officeart/2008/layout/LinedList"/>
    <dgm:cxn modelId="{891063A9-0B63-411A-BA63-2FBE0F240ADA}" type="presOf" srcId="{FC1F2C2E-F024-4F48-B58A-5908CA593407}" destId="{B6115886-AA82-4316-9A47-42B53F645D5E}" srcOrd="0" destOrd="0" presId="urn:microsoft.com/office/officeart/2008/layout/LinedList"/>
    <dgm:cxn modelId="{21B2DCAC-2FEF-4C42-ABA2-275AEF7C2C92}" srcId="{6BA30A8C-9CAC-41E1-A850-F1C363E3A41E}" destId="{048884E6-5C0E-4710-BEAB-7A201436BA50}" srcOrd="4" destOrd="0" parTransId="{5A875B33-D603-443D-8DE0-AF2F3AB49B02}" sibTransId="{83E4B959-197D-43A2-BDBB-DBB908E45738}"/>
    <dgm:cxn modelId="{3B69A4BA-86CF-47C6-A8B7-AA9B2AC8B765}" type="presOf" srcId="{380041FC-70E6-432F-9049-4B43CC4B659A}" destId="{65A57771-B427-433D-99CB-12E222664806}" srcOrd="0" destOrd="0" presId="urn:microsoft.com/office/officeart/2008/layout/LinedList"/>
    <dgm:cxn modelId="{3D0381DB-71A3-4CBE-9BAD-575BD75B0C63}" srcId="{6BA30A8C-9CAC-41E1-A850-F1C363E3A41E}" destId="{FC1F2C2E-F024-4F48-B58A-5908CA593407}" srcOrd="5" destOrd="0" parTransId="{8CC9638D-5B86-4A6D-B5EA-9673DAE2BC3B}" sibTransId="{206C2F27-2D06-4923-84EA-25B7CF0C34F5}"/>
    <dgm:cxn modelId="{85D61AEA-293D-4BCA-8EBC-357A8F88D893}" srcId="{6BA30A8C-9CAC-41E1-A850-F1C363E3A41E}" destId="{1870ECAC-2CAF-42A5-BF01-02DC002AC872}" srcOrd="3" destOrd="0" parTransId="{4269CF7A-8A99-4E86-82B9-4BD4D2DC1927}" sibTransId="{87F63938-84E5-4682-A6DC-F15DD801B123}"/>
    <dgm:cxn modelId="{2B9BA1EB-6C63-4575-8104-54298E1CB40E}" type="presOf" srcId="{6BA30A8C-9CAC-41E1-A850-F1C363E3A41E}" destId="{41F34F0C-6D8F-4B9E-B9F8-315E8E6BA4F1}" srcOrd="0" destOrd="0" presId="urn:microsoft.com/office/officeart/2008/layout/LinedList"/>
    <dgm:cxn modelId="{6E1762F0-1511-43B1-B50F-09B88D31438C}" srcId="{6BA30A8C-9CAC-41E1-A850-F1C363E3A41E}" destId="{96A72E68-3D16-463D-8344-CB2F7C3454F5}" srcOrd="6" destOrd="0" parTransId="{C1397A14-90A9-44A0-8B13-7ED4B71904AB}" sibTransId="{E8817662-3D67-4C45-A5EF-F589D881A168}"/>
    <dgm:cxn modelId="{C335ADF8-C9A0-420F-A9F6-E0EE5597DC82}" srcId="{6BA30A8C-9CAC-41E1-A850-F1C363E3A41E}" destId="{380041FC-70E6-432F-9049-4B43CC4B659A}" srcOrd="2" destOrd="0" parTransId="{86FF6B6D-82AD-422B-9C3B-4F7F623FB1AD}" sibTransId="{C4B3C9F3-57AF-4ADD-8914-3AE2D90598DC}"/>
    <dgm:cxn modelId="{FA3CEFF8-8B05-44AF-9052-3A45C9F0FD53}" type="presOf" srcId="{1870ECAC-2CAF-42A5-BF01-02DC002AC872}" destId="{871FC3C2-D77D-48AB-8964-6ADE8F527F2E}" srcOrd="0" destOrd="0" presId="urn:microsoft.com/office/officeart/2008/layout/LinedList"/>
    <dgm:cxn modelId="{DF305CAE-C7E6-46EA-9725-90B78F7803BA}" type="presParOf" srcId="{41F34F0C-6D8F-4B9E-B9F8-315E8E6BA4F1}" destId="{E621549E-20CE-41DD-9B3F-9D1E65956061}" srcOrd="0" destOrd="0" presId="urn:microsoft.com/office/officeart/2008/layout/LinedList"/>
    <dgm:cxn modelId="{1FEEF72C-4444-4E49-AE97-E5119661301D}" type="presParOf" srcId="{41F34F0C-6D8F-4B9E-B9F8-315E8E6BA4F1}" destId="{41F05E28-B453-46CA-B33F-3F7EF9A30FA7}" srcOrd="1" destOrd="0" presId="urn:microsoft.com/office/officeart/2008/layout/LinedList"/>
    <dgm:cxn modelId="{71E62482-22EA-47A1-AB75-D2B5330BD130}" type="presParOf" srcId="{41F05E28-B453-46CA-B33F-3F7EF9A30FA7}" destId="{74F550C9-A030-4553-966F-B9D924598806}" srcOrd="0" destOrd="0" presId="urn:microsoft.com/office/officeart/2008/layout/LinedList"/>
    <dgm:cxn modelId="{22D25ACB-88EB-4777-BBD9-516EA762ED3C}" type="presParOf" srcId="{41F05E28-B453-46CA-B33F-3F7EF9A30FA7}" destId="{C2EA0C72-6730-40A1-9D88-5221DB995888}" srcOrd="1" destOrd="0" presId="urn:microsoft.com/office/officeart/2008/layout/LinedList"/>
    <dgm:cxn modelId="{5BD27454-AE70-4932-B3BD-65B76FA856A4}" type="presParOf" srcId="{41F34F0C-6D8F-4B9E-B9F8-315E8E6BA4F1}" destId="{D0F85BAE-6715-4E1E-92AD-A7B3C3A8D1AE}" srcOrd="2" destOrd="0" presId="urn:microsoft.com/office/officeart/2008/layout/LinedList"/>
    <dgm:cxn modelId="{8923BA03-3B81-48E8-8352-42707DBF66B7}" type="presParOf" srcId="{41F34F0C-6D8F-4B9E-B9F8-315E8E6BA4F1}" destId="{96B4986A-B412-48D0-BF95-4926EDEB063C}" srcOrd="3" destOrd="0" presId="urn:microsoft.com/office/officeart/2008/layout/LinedList"/>
    <dgm:cxn modelId="{278FF840-E38D-49F5-8B39-C1BC57155D0A}" type="presParOf" srcId="{96B4986A-B412-48D0-BF95-4926EDEB063C}" destId="{6533DF42-9D79-4F14-A557-142BE2128DA7}" srcOrd="0" destOrd="0" presId="urn:microsoft.com/office/officeart/2008/layout/LinedList"/>
    <dgm:cxn modelId="{D1AA1ABA-CA5B-4B67-A39F-B7CF2B619DA8}" type="presParOf" srcId="{96B4986A-B412-48D0-BF95-4926EDEB063C}" destId="{9332F223-E976-4C1F-9D71-5539CC85101C}" srcOrd="1" destOrd="0" presId="urn:microsoft.com/office/officeart/2008/layout/LinedList"/>
    <dgm:cxn modelId="{B195DA3B-18E0-4831-BD96-0844FCD6818E}" type="presParOf" srcId="{41F34F0C-6D8F-4B9E-B9F8-315E8E6BA4F1}" destId="{2C9E3135-C667-4495-9222-1950B0B35DCC}" srcOrd="4" destOrd="0" presId="urn:microsoft.com/office/officeart/2008/layout/LinedList"/>
    <dgm:cxn modelId="{4AA22BEF-B5AC-4DD4-82C4-D6AA22BA3BA0}" type="presParOf" srcId="{41F34F0C-6D8F-4B9E-B9F8-315E8E6BA4F1}" destId="{594C9CA1-6AF0-4481-8A47-0A596923738B}" srcOrd="5" destOrd="0" presId="urn:microsoft.com/office/officeart/2008/layout/LinedList"/>
    <dgm:cxn modelId="{96858BE4-FB81-410C-9DC9-A5F8045A7555}" type="presParOf" srcId="{594C9CA1-6AF0-4481-8A47-0A596923738B}" destId="{65A57771-B427-433D-99CB-12E222664806}" srcOrd="0" destOrd="0" presId="urn:microsoft.com/office/officeart/2008/layout/LinedList"/>
    <dgm:cxn modelId="{C2F9A758-2D76-4B4D-AEF4-12479591A9F8}" type="presParOf" srcId="{594C9CA1-6AF0-4481-8A47-0A596923738B}" destId="{7D31D937-F0FE-4BAE-B16F-895829E447F8}" srcOrd="1" destOrd="0" presId="urn:microsoft.com/office/officeart/2008/layout/LinedList"/>
    <dgm:cxn modelId="{0C22A1B5-11D4-4DF8-A01F-C630383B5AE8}" type="presParOf" srcId="{41F34F0C-6D8F-4B9E-B9F8-315E8E6BA4F1}" destId="{97B90208-8388-440B-9843-08398D901C4D}" srcOrd="6" destOrd="0" presId="urn:microsoft.com/office/officeart/2008/layout/LinedList"/>
    <dgm:cxn modelId="{48C79E4C-49D0-42D8-B4FB-7FAFA4B630E7}" type="presParOf" srcId="{41F34F0C-6D8F-4B9E-B9F8-315E8E6BA4F1}" destId="{247F54F3-91FD-4E45-85F0-A701291C28F7}" srcOrd="7" destOrd="0" presId="urn:microsoft.com/office/officeart/2008/layout/LinedList"/>
    <dgm:cxn modelId="{45C93698-5315-4621-AB3C-007FA5825841}" type="presParOf" srcId="{247F54F3-91FD-4E45-85F0-A701291C28F7}" destId="{871FC3C2-D77D-48AB-8964-6ADE8F527F2E}" srcOrd="0" destOrd="0" presId="urn:microsoft.com/office/officeart/2008/layout/LinedList"/>
    <dgm:cxn modelId="{9C8238C6-05AC-45BB-9A7B-659D466A3B81}" type="presParOf" srcId="{247F54F3-91FD-4E45-85F0-A701291C28F7}" destId="{E21B2BE6-FE6A-40F1-B988-EDBF718FB808}" srcOrd="1" destOrd="0" presId="urn:microsoft.com/office/officeart/2008/layout/LinedList"/>
    <dgm:cxn modelId="{66E0712F-DC75-430F-8940-ECEC9BDB0126}" type="presParOf" srcId="{41F34F0C-6D8F-4B9E-B9F8-315E8E6BA4F1}" destId="{759C8109-DEA0-4E51-BB26-2BCF56CDF435}" srcOrd="8" destOrd="0" presId="urn:microsoft.com/office/officeart/2008/layout/LinedList"/>
    <dgm:cxn modelId="{AF2DB3BC-E691-4ACD-AE4E-F07CAADAF1E7}" type="presParOf" srcId="{41F34F0C-6D8F-4B9E-B9F8-315E8E6BA4F1}" destId="{0FCED9A0-AE4F-4435-AD37-2FFA66CE2BB0}" srcOrd="9" destOrd="0" presId="urn:microsoft.com/office/officeart/2008/layout/LinedList"/>
    <dgm:cxn modelId="{300DFC0D-583E-4676-8B28-3158D0C22C3B}" type="presParOf" srcId="{0FCED9A0-AE4F-4435-AD37-2FFA66CE2BB0}" destId="{65E11484-4FE0-480A-B028-CD01E264D37F}" srcOrd="0" destOrd="0" presId="urn:microsoft.com/office/officeart/2008/layout/LinedList"/>
    <dgm:cxn modelId="{D5A700FC-F586-4045-8A68-DA929B6ACBA7}" type="presParOf" srcId="{0FCED9A0-AE4F-4435-AD37-2FFA66CE2BB0}" destId="{41ED51C4-4B2A-445F-8D82-6686F33C0A19}" srcOrd="1" destOrd="0" presId="urn:microsoft.com/office/officeart/2008/layout/LinedList"/>
    <dgm:cxn modelId="{8603C594-37BA-4C45-B7D8-705FF79DBE56}" type="presParOf" srcId="{41F34F0C-6D8F-4B9E-B9F8-315E8E6BA4F1}" destId="{A1A9D410-BA85-4061-86FF-D3753EB77A2C}" srcOrd="10" destOrd="0" presId="urn:microsoft.com/office/officeart/2008/layout/LinedList"/>
    <dgm:cxn modelId="{C24EA2A8-D2BC-4181-BF06-A4CFC86FC458}" type="presParOf" srcId="{41F34F0C-6D8F-4B9E-B9F8-315E8E6BA4F1}" destId="{072842A2-A052-4D28-99D6-79F070A16E2C}" srcOrd="11" destOrd="0" presId="urn:microsoft.com/office/officeart/2008/layout/LinedList"/>
    <dgm:cxn modelId="{BC0F5228-16FD-4704-AB7D-EAF3BE096862}" type="presParOf" srcId="{072842A2-A052-4D28-99D6-79F070A16E2C}" destId="{B6115886-AA82-4316-9A47-42B53F645D5E}" srcOrd="0" destOrd="0" presId="urn:microsoft.com/office/officeart/2008/layout/LinedList"/>
    <dgm:cxn modelId="{A0D40FA2-BAE2-4767-90A3-CB895055481E}" type="presParOf" srcId="{072842A2-A052-4D28-99D6-79F070A16E2C}" destId="{21AA97BB-0E09-4AEF-B2F8-DFC846DCF75B}" srcOrd="1" destOrd="0" presId="urn:microsoft.com/office/officeart/2008/layout/LinedList"/>
    <dgm:cxn modelId="{862CD2B0-A7A1-4A58-8F0E-0EF494DC3BA9}" type="presParOf" srcId="{41F34F0C-6D8F-4B9E-B9F8-315E8E6BA4F1}" destId="{DD347FFA-2ED9-4C30-8B9D-A12E7305F8BD}" srcOrd="12" destOrd="0" presId="urn:microsoft.com/office/officeart/2008/layout/LinedList"/>
    <dgm:cxn modelId="{5FF16C4A-F1E8-479E-A742-F92FC9C0EAF4}" type="presParOf" srcId="{41F34F0C-6D8F-4B9E-B9F8-315E8E6BA4F1}" destId="{91D015BE-7BF1-4E08-98C8-5B12765ECF75}" srcOrd="13" destOrd="0" presId="urn:microsoft.com/office/officeart/2008/layout/LinedList"/>
    <dgm:cxn modelId="{73682E9A-ED6F-4E5F-B661-07EF86D1A4E9}" type="presParOf" srcId="{91D015BE-7BF1-4E08-98C8-5B12765ECF75}" destId="{E1860239-42A8-4A07-B13E-05ACF33F50B0}" srcOrd="0" destOrd="0" presId="urn:microsoft.com/office/officeart/2008/layout/LinedList"/>
    <dgm:cxn modelId="{959B9862-02C3-4109-9E24-F565B21C4C04}" type="presParOf" srcId="{91D015BE-7BF1-4E08-98C8-5B12765ECF75}" destId="{11E6AE48-A2A3-4D14-B007-E826A706D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189D-C224-44FA-B101-B18EEFFC98DD}">
      <dsp:nvSpPr>
        <dsp:cNvPr id="0" name=""/>
        <dsp:cNvSpPr/>
      </dsp:nvSpPr>
      <dsp:spPr>
        <a:xfrm>
          <a:off x="2809563" y="157417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1616661"/>
        <a:ext cx="32315" cy="6463"/>
      </dsp:txXfrm>
    </dsp:sp>
    <dsp:sp modelId="{353A1ADD-C0DF-45BC-BE88-0E2DDCFC3153}">
      <dsp:nvSpPr>
        <dsp:cNvPr id="0" name=""/>
        <dsp:cNvSpPr/>
      </dsp:nvSpPr>
      <dsp:spPr>
        <a:xfrm>
          <a:off x="1316" y="776878"/>
          <a:ext cx="2810047" cy="1686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&gt; jupyter notebook on EC2 </a:t>
          </a:r>
        </a:p>
      </dsp:txBody>
      <dsp:txXfrm>
        <a:off x="1316" y="776878"/>
        <a:ext cx="2810047" cy="1686028"/>
      </dsp:txXfrm>
    </dsp:sp>
    <dsp:sp modelId="{95CF7E46-D747-4B4E-970B-9CD410F0D728}">
      <dsp:nvSpPr>
        <dsp:cNvPr id="0" name=""/>
        <dsp:cNvSpPr/>
      </dsp:nvSpPr>
      <dsp:spPr>
        <a:xfrm>
          <a:off x="1406339" y="2461107"/>
          <a:ext cx="3456358" cy="615710"/>
        </a:xfrm>
        <a:custGeom>
          <a:avLst/>
          <a:gdLst/>
          <a:ahLst/>
          <a:cxnLst/>
          <a:rect l="0" t="0" r="0" b="0"/>
          <a:pathLst>
            <a:path>
              <a:moveTo>
                <a:pt x="3456358" y="0"/>
              </a:moveTo>
              <a:lnTo>
                <a:pt x="3456358" y="324955"/>
              </a:lnTo>
              <a:lnTo>
                <a:pt x="0" y="324955"/>
              </a:lnTo>
              <a:lnTo>
                <a:pt x="0" y="6157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6612" y="2765730"/>
        <a:ext cx="175813" cy="6463"/>
      </dsp:txXfrm>
    </dsp:sp>
    <dsp:sp modelId="{8782F11F-690E-4634-8F10-D2926A0D6568}">
      <dsp:nvSpPr>
        <dsp:cNvPr id="0" name=""/>
        <dsp:cNvSpPr/>
      </dsp:nvSpPr>
      <dsp:spPr>
        <a:xfrm>
          <a:off x="3457674" y="776878"/>
          <a:ext cx="2810047" cy="1686028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&gt; Point laptop browser to   </a:t>
          </a:r>
          <a:r>
            <a:rPr lang="en-US" sz="2000" kern="1200" dirty="0">
              <a:solidFill>
                <a:schemeClr val="tx1"/>
              </a:solidFill>
              <a:hlinkClick xmlns:r="http://schemas.openxmlformats.org/officeDocument/2006/relationships" r:id="rId1"/>
            </a:rPr>
            <a:t>https://ec2</a:t>
          </a:r>
          <a:r>
            <a:rPr lang="en-US" sz="2000" kern="1200" dirty="0">
              <a:solidFill>
                <a:schemeClr val="tx1"/>
              </a:solidFill>
            </a:rPr>
            <a:t>........... amazonaws.com:8888</a:t>
          </a:r>
        </a:p>
      </dsp:txBody>
      <dsp:txXfrm>
        <a:off x="3457674" y="776878"/>
        <a:ext cx="2810047" cy="1686028"/>
      </dsp:txXfrm>
    </dsp:sp>
    <dsp:sp modelId="{D8F4A268-B00B-43D9-A575-3572FAB98A66}">
      <dsp:nvSpPr>
        <dsp:cNvPr id="0" name=""/>
        <dsp:cNvSpPr/>
      </dsp:nvSpPr>
      <dsp:spPr>
        <a:xfrm>
          <a:off x="2809563" y="390651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3949000"/>
        <a:ext cx="32315" cy="6463"/>
      </dsp:txXfrm>
    </dsp:sp>
    <dsp:sp modelId="{F4B69229-FAD0-4FB1-90F0-A15C082CA28D}">
      <dsp:nvSpPr>
        <dsp:cNvPr id="0" name=""/>
        <dsp:cNvSpPr/>
      </dsp:nvSpPr>
      <dsp:spPr>
        <a:xfrm>
          <a:off x="1316" y="3109217"/>
          <a:ext cx="2810047" cy="1686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 the AWS Console for the IP address of launched EC2 instance</a:t>
          </a:r>
        </a:p>
      </dsp:txBody>
      <dsp:txXfrm>
        <a:off x="1316" y="3109217"/>
        <a:ext cx="2810047" cy="1686028"/>
      </dsp:txXfrm>
    </dsp:sp>
    <dsp:sp modelId="{858C9BC2-2951-40C1-93D1-05813510F1CF}">
      <dsp:nvSpPr>
        <dsp:cNvPr id="0" name=""/>
        <dsp:cNvSpPr/>
      </dsp:nvSpPr>
      <dsp:spPr>
        <a:xfrm>
          <a:off x="3457674" y="3109217"/>
          <a:ext cx="2810047" cy="1686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 to see if the browser connects to the site… Click through the certificates and disregard the warnings…</a:t>
          </a:r>
        </a:p>
      </dsp:txBody>
      <dsp:txXfrm>
        <a:off x="3457674" y="3109217"/>
        <a:ext cx="2810047" cy="1686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B287E-BDB7-428B-A8F0-919404287C4F}">
      <dsp:nvSpPr>
        <dsp:cNvPr id="0" name=""/>
        <dsp:cNvSpPr/>
      </dsp:nvSpPr>
      <dsp:spPr>
        <a:xfrm>
          <a:off x="0" y="485775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Install Java RE</a:t>
          </a:r>
        </a:p>
      </dsp:txBody>
      <dsp:txXfrm>
        <a:off x="40980" y="526755"/>
        <a:ext cx="6187078" cy="757514"/>
      </dsp:txXfrm>
    </dsp:sp>
    <dsp:sp modelId="{9D20C4F4-DEA5-4221-A456-DDFC75812B51}">
      <dsp:nvSpPr>
        <dsp:cNvPr id="0" name=""/>
        <dsp:cNvSpPr/>
      </dsp:nvSpPr>
      <dsp:spPr>
        <a:xfrm>
          <a:off x="0" y="1426050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&gt;  sudo apt-get update</a:t>
          </a:r>
        </a:p>
      </dsp:txBody>
      <dsp:txXfrm>
        <a:off x="40980" y="1467030"/>
        <a:ext cx="6187078" cy="757514"/>
      </dsp:txXfrm>
    </dsp:sp>
    <dsp:sp modelId="{36A200D9-FB2F-48E7-8F85-276B1959618F}">
      <dsp:nvSpPr>
        <dsp:cNvPr id="0" name=""/>
        <dsp:cNvSpPr/>
      </dsp:nvSpPr>
      <dsp:spPr>
        <a:xfrm>
          <a:off x="0" y="2366325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&gt;  sudo apt-get install default-jre</a:t>
          </a:r>
        </a:p>
      </dsp:txBody>
      <dsp:txXfrm>
        <a:off x="40980" y="2407305"/>
        <a:ext cx="6187078" cy="757514"/>
      </dsp:txXfrm>
    </dsp:sp>
    <dsp:sp modelId="{6C94117C-3E8E-4702-B022-3515DB6911CA}">
      <dsp:nvSpPr>
        <dsp:cNvPr id="0" name=""/>
        <dsp:cNvSpPr/>
      </dsp:nvSpPr>
      <dsp:spPr>
        <a:xfrm>
          <a:off x="0" y="3306599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Install SCALA</a:t>
          </a:r>
        </a:p>
      </dsp:txBody>
      <dsp:txXfrm>
        <a:off x="40980" y="3347579"/>
        <a:ext cx="6187078" cy="757514"/>
      </dsp:txXfrm>
    </dsp:sp>
    <dsp:sp modelId="{CF5965F1-EDD8-4FD6-9F41-D27469F69A9D}">
      <dsp:nvSpPr>
        <dsp:cNvPr id="0" name=""/>
        <dsp:cNvSpPr/>
      </dsp:nvSpPr>
      <dsp:spPr>
        <a:xfrm>
          <a:off x="0" y="4246874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&gt; sudo apt-get install scala</a:t>
          </a:r>
        </a:p>
      </dsp:txBody>
      <dsp:txXfrm>
        <a:off x="40980" y="4287854"/>
        <a:ext cx="6187078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BDCB2-1EE4-432F-AAEB-7F13DEB0DD29}">
      <dsp:nvSpPr>
        <dsp:cNvPr id="0" name=""/>
        <dsp:cNvSpPr/>
      </dsp:nvSpPr>
      <dsp:spPr>
        <a:xfrm>
          <a:off x="785925" y="1719939"/>
          <a:ext cx="62629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45634-313C-4EE7-A5EB-3F7E033F797D}">
      <dsp:nvSpPr>
        <dsp:cNvPr id="0" name=""/>
        <dsp:cNvSpPr/>
      </dsp:nvSpPr>
      <dsp:spPr>
        <a:xfrm>
          <a:off x="1449794" y="1667315"/>
          <a:ext cx="72023" cy="13518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A719-E47F-459B-8200-3E32694CF734}">
      <dsp:nvSpPr>
        <dsp:cNvPr id="0" name=""/>
        <dsp:cNvSpPr/>
      </dsp:nvSpPr>
      <dsp:spPr>
        <a:xfrm>
          <a:off x="414159" y="1426496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500117" y="1512454"/>
        <a:ext cx="415042" cy="415042"/>
      </dsp:txXfrm>
    </dsp:sp>
    <dsp:sp modelId="{E3ED51BB-AD66-48BE-BE01-3005E0CD7A09}">
      <dsp:nvSpPr>
        <dsp:cNvPr id="0" name=""/>
        <dsp:cNvSpPr/>
      </dsp:nvSpPr>
      <dsp:spPr>
        <a:xfrm>
          <a:off x="3061" y="2178780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 py4j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&gt; export PATH = $PATH:$HOME/anaconda/bin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&gt; conda install pip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&gt; pip install py4j</a:t>
          </a:r>
        </a:p>
      </dsp:txBody>
      <dsp:txXfrm>
        <a:off x="3061" y="2460611"/>
        <a:ext cx="1409156" cy="1683769"/>
      </dsp:txXfrm>
    </dsp:sp>
    <dsp:sp modelId="{1F1D53F7-FDAE-49E9-9D33-3D37AC5DA1EB}">
      <dsp:nvSpPr>
        <dsp:cNvPr id="0" name=""/>
        <dsp:cNvSpPr/>
      </dsp:nvSpPr>
      <dsp:spPr>
        <a:xfrm>
          <a:off x="1568790" y="1720426"/>
          <a:ext cx="140915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83D25-B19C-4B72-AFC1-BD61C2FAF1FA}">
      <dsp:nvSpPr>
        <dsp:cNvPr id="0" name=""/>
        <dsp:cNvSpPr/>
      </dsp:nvSpPr>
      <dsp:spPr>
        <a:xfrm>
          <a:off x="3015523" y="1667715"/>
          <a:ext cx="72023" cy="1356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4779C-567D-44A6-87F9-881700E7001C}">
      <dsp:nvSpPr>
        <dsp:cNvPr id="0" name=""/>
        <dsp:cNvSpPr/>
      </dsp:nvSpPr>
      <dsp:spPr>
        <a:xfrm>
          <a:off x="1979888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2065846" y="1512941"/>
        <a:ext cx="415042" cy="415042"/>
      </dsp:txXfrm>
    </dsp:sp>
    <dsp:sp modelId="{632AE134-241B-47FC-802B-2B218DBA37E2}">
      <dsp:nvSpPr>
        <dsp:cNvPr id="0" name=""/>
        <dsp:cNvSpPr/>
      </dsp:nvSpPr>
      <dsp:spPr>
        <a:xfrm>
          <a:off x="1568790" y="2180028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 Spark/Hadoop</a:t>
          </a:r>
        </a:p>
      </dsp:txBody>
      <dsp:txXfrm>
        <a:off x="1568790" y="2461859"/>
        <a:ext cx="1409156" cy="1683769"/>
      </dsp:txXfrm>
    </dsp:sp>
    <dsp:sp modelId="{D8F5A79E-8CAA-43F0-A46F-8D0134E4B358}">
      <dsp:nvSpPr>
        <dsp:cNvPr id="0" name=""/>
        <dsp:cNvSpPr/>
      </dsp:nvSpPr>
      <dsp:spPr>
        <a:xfrm>
          <a:off x="3134519" y="1720426"/>
          <a:ext cx="140915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65411-FB27-470B-A6CC-095547493171}">
      <dsp:nvSpPr>
        <dsp:cNvPr id="0" name=""/>
        <dsp:cNvSpPr/>
      </dsp:nvSpPr>
      <dsp:spPr>
        <a:xfrm>
          <a:off x="4581252" y="1667715"/>
          <a:ext cx="72023" cy="1356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95402-6AAA-4CD2-AD26-0DB167491624}">
      <dsp:nvSpPr>
        <dsp:cNvPr id="0" name=""/>
        <dsp:cNvSpPr/>
      </dsp:nvSpPr>
      <dsp:spPr>
        <a:xfrm>
          <a:off x="3545617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631575" y="1512941"/>
        <a:ext cx="415042" cy="415042"/>
      </dsp:txXfrm>
    </dsp:sp>
    <dsp:sp modelId="{29EB1903-067D-4D2F-99F9-2906D141E0B3}">
      <dsp:nvSpPr>
        <dsp:cNvPr id="0" name=""/>
        <dsp:cNvSpPr/>
      </dsp:nvSpPr>
      <dsp:spPr>
        <a:xfrm>
          <a:off x="3134519" y="2180028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&gt; wget </a:t>
          </a:r>
          <a:r>
            <a:rPr lang="en-US" sz="1100" kern="1200">
              <a:hlinkClick xmlns:r="http://schemas.openxmlformats.org/officeDocument/2006/relationships" r:id="rId1"/>
            </a:rPr>
            <a:t>http://archive.apache.org/dist/spark/spark-2.0.0/spark-2.0.0-bin-hadoop2.7.tgz</a:t>
          </a:r>
          <a:endParaRPr lang="en-US" sz="1100" kern="1200"/>
        </a:p>
      </dsp:txBody>
      <dsp:txXfrm>
        <a:off x="3134519" y="2461859"/>
        <a:ext cx="1409156" cy="1683769"/>
      </dsp:txXfrm>
    </dsp:sp>
    <dsp:sp modelId="{D430C841-6EE2-47EE-A31E-36858507FC14}">
      <dsp:nvSpPr>
        <dsp:cNvPr id="0" name=""/>
        <dsp:cNvSpPr/>
      </dsp:nvSpPr>
      <dsp:spPr>
        <a:xfrm>
          <a:off x="4700247" y="1720426"/>
          <a:ext cx="70457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524A-0315-4E32-9188-20F5A8EDFA87}">
      <dsp:nvSpPr>
        <dsp:cNvPr id="0" name=""/>
        <dsp:cNvSpPr/>
      </dsp:nvSpPr>
      <dsp:spPr>
        <a:xfrm>
          <a:off x="5111346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</a:p>
      </dsp:txBody>
      <dsp:txXfrm>
        <a:off x="5197304" y="1512941"/>
        <a:ext cx="415042" cy="415042"/>
      </dsp:txXfrm>
    </dsp:sp>
    <dsp:sp modelId="{5A2B31AE-677F-491B-ADB0-4F1ABA99717A}">
      <dsp:nvSpPr>
        <dsp:cNvPr id="0" name=""/>
        <dsp:cNvSpPr/>
      </dsp:nvSpPr>
      <dsp:spPr>
        <a:xfrm>
          <a:off x="4700247" y="2180028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&gt; sudo tar –zxvf spark-2.0.0-bin-hadoop2.7.tgz</a:t>
          </a:r>
        </a:p>
      </dsp:txBody>
      <dsp:txXfrm>
        <a:off x="4700247" y="2461859"/>
        <a:ext cx="1409156" cy="1683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1549E-20CE-41DD-9B3F-9D1E65956061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550C9-A030-4553-966F-B9D924598806}">
      <dsp:nvSpPr>
        <dsp:cNvPr id="0" name=""/>
        <dsp:cNvSpPr/>
      </dsp:nvSpPr>
      <dsp:spPr>
        <a:xfrm>
          <a:off x="0" y="68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Point Python to Spark</a:t>
          </a:r>
        </a:p>
      </dsp:txBody>
      <dsp:txXfrm>
        <a:off x="0" y="680"/>
        <a:ext cx="6269038" cy="795823"/>
      </dsp:txXfrm>
    </dsp:sp>
    <dsp:sp modelId="{D0F85BAE-6715-4E1E-92AD-A7B3C3A8D1AE}">
      <dsp:nvSpPr>
        <dsp:cNvPr id="0" name=""/>
        <dsp:cNvSpPr/>
      </dsp:nvSpPr>
      <dsp:spPr>
        <a:xfrm>
          <a:off x="0" y="79650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3DF42-9D79-4F14-A557-142BE2128DA7}">
      <dsp:nvSpPr>
        <dsp:cNvPr id="0" name=""/>
        <dsp:cNvSpPr/>
      </dsp:nvSpPr>
      <dsp:spPr>
        <a:xfrm>
          <a:off x="0" y="796503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export SPARK_HOME=‘/home/ubuntu/spark-2.0.0-bin-hadoop2.7’</a:t>
          </a:r>
        </a:p>
      </dsp:txBody>
      <dsp:txXfrm>
        <a:off x="0" y="796503"/>
        <a:ext cx="6269038" cy="795823"/>
      </dsp:txXfrm>
    </dsp:sp>
    <dsp:sp modelId="{2C9E3135-C667-4495-9222-1950B0B35DCC}">
      <dsp:nvSpPr>
        <dsp:cNvPr id="0" name=""/>
        <dsp:cNvSpPr/>
      </dsp:nvSpPr>
      <dsp:spPr>
        <a:xfrm>
          <a:off x="0" y="1592327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57771-B427-433D-99CB-12E222664806}">
      <dsp:nvSpPr>
        <dsp:cNvPr id="0" name=""/>
        <dsp:cNvSpPr/>
      </dsp:nvSpPr>
      <dsp:spPr>
        <a:xfrm>
          <a:off x="0" y="159232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export PATH=$SPARK_HOME:$PATH</a:t>
          </a:r>
        </a:p>
      </dsp:txBody>
      <dsp:txXfrm>
        <a:off x="0" y="1592327"/>
        <a:ext cx="6269038" cy="795823"/>
      </dsp:txXfrm>
    </dsp:sp>
    <dsp:sp modelId="{97B90208-8388-440B-9843-08398D901C4D}">
      <dsp:nvSpPr>
        <dsp:cNvPr id="0" name=""/>
        <dsp:cNvSpPr/>
      </dsp:nvSpPr>
      <dsp:spPr>
        <a:xfrm>
          <a:off x="0" y="238815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FC3C2-D77D-48AB-8964-6ADE8F527F2E}">
      <dsp:nvSpPr>
        <dsp:cNvPr id="0" name=""/>
        <dsp:cNvSpPr/>
      </dsp:nvSpPr>
      <dsp:spPr>
        <a:xfrm>
          <a:off x="0" y="238815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export PYTHONPATH=$SPARK_HOME/python:$PYTHONPATH</a:t>
          </a:r>
        </a:p>
      </dsp:txBody>
      <dsp:txXfrm>
        <a:off x="0" y="2388150"/>
        <a:ext cx="6269038" cy="795823"/>
      </dsp:txXfrm>
    </dsp:sp>
    <dsp:sp modelId="{759C8109-DEA0-4E51-BB26-2BCF56CDF435}">
      <dsp:nvSpPr>
        <dsp:cNvPr id="0" name=""/>
        <dsp:cNvSpPr/>
      </dsp:nvSpPr>
      <dsp:spPr>
        <a:xfrm>
          <a:off x="0" y="3183974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1484-4FE0-480A-B028-CD01E264D37F}">
      <dsp:nvSpPr>
        <dsp:cNvPr id="0" name=""/>
        <dsp:cNvSpPr/>
      </dsp:nvSpPr>
      <dsp:spPr>
        <a:xfrm>
          <a:off x="0" y="3183974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Launch JupyterNotebook</a:t>
          </a:r>
        </a:p>
      </dsp:txBody>
      <dsp:txXfrm>
        <a:off x="0" y="3183974"/>
        <a:ext cx="6269038" cy="795823"/>
      </dsp:txXfrm>
    </dsp:sp>
    <dsp:sp modelId="{A1A9D410-BA85-4061-86FF-D3753EB77A2C}">
      <dsp:nvSpPr>
        <dsp:cNvPr id="0" name=""/>
        <dsp:cNvSpPr/>
      </dsp:nvSpPr>
      <dsp:spPr>
        <a:xfrm>
          <a:off x="0" y="3979797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5886-AA82-4316-9A47-42B53F645D5E}">
      <dsp:nvSpPr>
        <dsp:cNvPr id="0" name=""/>
        <dsp:cNvSpPr/>
      </dsp:nvSpPr>
      <dsp:spPr>
        <a:xfrm>
          <a:off x="0" y="397979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jupyter notebook</a:t>
          </a:r>
        </a:p>
      </dsp:txBody>
      <dsp:txXfrm>
        <a:off x="0" y="3979797"/>
        <a:ext cx="6269038" cy="795823"/>
      </dsp:txXfrm>
    </dsp:sp>
    <dsp:sp modelId="{DD347FFA-2ED9-4C30-8B9D-A12E7305F8BD}">
      <dsp:nvSpPr>
        <dsp:cNvPr id="0" name=""/>
        <dsp:cNvSpPr/>
      </dsp:nvSpPr>
      <dsp:spPr>
        <a:xfrm>
          <a:off x="0" y="477562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0239-42A8-4A07-B13E-05ACF33F50B0}">
      <dsp:nvSpPr>
        <dsp:cNvPr id="0" name=""/>
        <dsp:cNvSpPr/>
      </dsp:nvSpPr>
      <dsp:spPr>
        <a:xfrm>
          <a:off x="0" y="4775621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(Alternate way is to launch a PySpark shell) </a:t>
          </a:r>
        </a:p>
      </dsp:txBody>
      <dsp:txXfrm>
        <a:off x="0" y="4775621"/>
        <a:ext cx="6269038" cy="795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84825B-0350-4659-BF17-B8BE61E3772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4B1350-6AB2-40ED-ABB1-08A193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CAE5-07FA-4F53-9CCC-9CEB43680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33E0A-953C-42FA-A8A5-C290D60FF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1ADE-0CB1-41F1-8528-A5846836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006-D044-4C5B-B75B-0F67B4F5A55B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4C6A-A6BB-447F-9536-F0C1EF89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6A1B-6F3F-4035-B325-0C95D6F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2D5-AF24-4DD1-8861-3161AACC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B974-FBCF-4854-966C-30ACC233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66DF-B62F-4033-812D-097CD12C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801-B3A8-4671-B003-2321D79B1D5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17B9-4BE6-40C0-A056-2830E3B4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8EEC-9FEB-4CAD-B644-D3FB25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11EFD-BA08-4FEC-8FB9-C0389D98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57710-A6D9-4799-BDBA-6C33BCBC7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0B86-19E7-49C8-A6F2-932DBF5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01B0-E65B-41E3-94CA-5C8C71BF039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B8CE-BD22-4065-935B-895741E9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2664-AE17-445D-89F6-12A9469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3B23-D882-4258-9978-64503880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3759-8CDC-4D69-BE5C-FA1D5635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7AD4-1802-494E-B4B4-6B015FFA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2C6-5BD9-47CB-8E88-90CF1C8778DF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E746-B663-4256-BCCC-A8A217FC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D14B-743C-43D5-841C-AE50366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76B0-E412-4C4A-A881-B5C8D3FD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43B8-7914-4DED-872A-85234639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DFB1-A277-46ED-9A2B-123C1BFA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EC75-6D77-4851-B4DB-886394A2A44A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2BA2-50DB-46C7-89B2-DD533719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9386-3882-4E48-BDA0-B9A88469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571-9EB7-4461-B53E-CB81992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A72C-6010-4012-A323-C3D287DD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83C05-8227-4F41-AA82-8AB8E6A4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44A9-0FEB-4B0D-A068-3E54B910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695-AB39-4587-9BC7-581FD1A82448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8D2DC-B469-4986-8232-BE83391F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50787-BD8A-462F-A03C-2BB93174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4CAC-78CE-4078-8D8D-3A6CD13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EF9A-EA42-45E9-89BE-ACD456ED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C1E7-848E-4B79-A01C-6D57B9620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F3617-6682-4D25-BF0C-8E56794C8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26FA-B5E3-4833-99D8-EEFEF7CE3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2277B-81B5-49AC-9E14-0A1445BB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931-160A-4E33-BC9A-906D002636BA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1475C-1637-4544-832C-044936D2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9902A-E22F-42F6-B269-3C5F059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2DDA-35B2-4FB8-AFD0-3CB0BEC1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7844F-CB73-4E8E-8BAE-361322CF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C791-95BD-42DC-A4DB-7515CE555EB8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9269C-629F-467A-8873-AC457FEC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70805-E3A7-4B5C-82DB-5A68A05B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DA33-9A7A-412F-80D9-85CEAC7F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5-F0E2-4A1D-A150-2455447E11DA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E2329-3AA8-4DD8-AB79-9B2FD849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E241-9A14-4228-B49D-28A37981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FCA-1D33-4D92-9A19-437F4C8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D39E-28A2-4742-9891-F17534E8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FAD71-5667-4AAA-8F59-78A361B90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55EF-1AB8-4699-8374-E0BA958A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501E-B362-4551-918F-1F1954081AA2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0BA80-6A12-42D7-9DDB-B96EBC57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01921-651D-4A75-96CA-131A80BF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4BAE-2F55-4DB2-A688-08E95D68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6514F-CFD4-484E-AE19-8657BF27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2A55-15B2-49FF-8966-9FD9449D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DCAF4-7D00-4F06-9B1C-C511B743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C5EB-9540-4849-AE00-DB246FDC7A67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B0D52-C9C5-4B5D-87BF-0392616B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8114-5C2B-4165-9DE2-9F1B945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7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633E0-49B7-4EC0-A236-F6AA537D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12C5-AE65-44C5-8846-93348D75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0F35-78D6-45E6-BC2E-35003B83D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5712-95B2-4EFB-B112-D19FF4544D1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65F6-AF6A-4ACF-94B4-ABD4A896B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DF01-BC27-4731-ABBA-B9AB87F0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continuum.io/archive/Anaconda3-4.1.1-Linux-x86_64.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265F-CBA0-415A-85C5-1E5A473A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82" y="4525347"/>
            <a:ext cx="7136497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Hints on Using Spark on AWS 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AC5F0-06D5-4A08-87F3-6A7746DA3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ECE 4150 </a:t>
            </a:r>
          </a:p>
          <a:p>
            <a:pPr algn="l"/>
            <a:r>
              <a:rPr lang="en-US" dirty="0"/>
              <a:t>Georgia Tech </a:t>
            </a:r>
          </a:p>
          <a:p>
            <a:pPr algn="l"/>
            <a:r>
              <a:rPr lang="en-US" dirty="0"/>
              <a:t>(Madisetti, Fall 2021)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D9BCC-6225-4012-852C-AB0585E2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62F3D-B96D-44EC-B0A0-58C7D5DE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316A7-4A06-44C1-90BC-70B44C37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402C-51C6-4800-98DA-D1A4E23364C4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32C8-65F7-4D20-8349-F773EF9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new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9A3E-97CA-42D0-8511-292AB212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37DCA-B462-4241-AFA5-E096BA2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0F2C-AB2B-4FDC-BC73-FC28FD31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4A19E-B05A-4FCB-AC5A-28D84F92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798816"/>
            <a:ext cx="11268781" cy="39696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CE87D0F-88C7-4593-B6E8-C6A0F84EDB19}"/>
              </a:ext>
            </a:extLst>
          </p:cNvPr>
          <p:cNvSpPr/>
          <p:nvPr/>
        </p:nvSpPr>
        <p:spPr>
          <a:xfrm>
            <a:off x="8487052" y="3648722"/>
            <a:ext cx="2259922" cy="701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D493AE-2C7E-4F65-B459-3D73889248CD}"/>
              </a:ext>
            </a:extLst>
          </p:cNvPr>
          <p:cNvCxnSpPr/>
          <p:nvPr/>
        </p:nvCxnSpPr>
        <p:spPr>
          <a:xfrm>
            <a:off x="6249880" y="1145219"/>
            <a:ext cx="2360720" cy="25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551F1D-61CB-41B2-BADA-22D1D7F3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4611-9DF3-463A-AD86-60C97F828AAF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FF5E-4627-49B2-97FB-C19B6D05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 new notebook on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CBC0-E2F1-41ED-9E1B-EC400A8A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Web browser to the location port 8888, and open a new notebook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A0577-2E91-4CB8-ABB2-769F82A7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03" y="2629575"/>
            <a:ext cx="9495343" cy="137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1CB26-FAC5-43F8-90D0-0B43B860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10" y="4901938"/>
            <a:ext cx="9250892" cy="127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E7639-3A81-421E-8E01-6B4857B129E8}"/>
              </a:ext>
            </a:extLst>
          </p:cNvPr>
          <p:cNvSpPr txBox="1"/>
          <p:nvPr/>
        </p:nvSpPr>
        <p:spPr>
          <a:xfrm>
            <a:off x="1076325" y="4542068"/>
            <a:ext cx="316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the Spark Environment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91243-C33A-4F0C-9E7C-F1D283C0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F7361-BEF5-444E-B114-CD2C87E6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CFAC-2E16-4B2D-9DB4-028AA723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CE54-7479-4812-A48A-B9452753F1C9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3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16DCC-7B3B-4FD8-9319-A89CBA91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Try Out the Code </a:t>
            </a: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288B6E-0C24-4BC4-8E5E-A80BE5A7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B92C-2FD5-4E5F-83EA-4B64815A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5FD876-3D56-4D28-BFDB-BF076E91CE57}" type="datetime1">
              <a:rPr lang="en-US"/>
              <a:pPr>
                <a:spcAft>
                  <a:spcPts val="600"/>
                </a:spcAft>
              </a:pPr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F3460-84F6-4789-A580-90B482FF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DE9C2-23FD-4BE8-A213-21847453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14E0273-3C7B-47FF-81B6-031AEE517FF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6DDE-5E07-4A69-8747-A5FE7B87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Try This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D72E4-B87D-416F-9C22-CDC0E45D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8" y="2600865"/>
            <a:ext cx="11539667" cy="219898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DA35-2CFE-4C1C-9B5C-35B2C098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ED60-6AED-41D0-8287-19EE6EA2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ADC85-0DED-4809-9FCE-42FC5FCD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05CC-D68B-4B40-A2C1-1A5E464F5936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8FEE-9EE1-4F67-A9DA-53EA73CC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Out.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A591-6798-4CFD-A22E-75938E51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9BBB5-E57F-4695-97F0-0A349FA6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1" y="2181032"/>
            <a:ext cx="6753436" cy="3640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D9E3B-AFB0-473B-AC56-C81CFD5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8E0D-0072-46E2-8457-5E51BB2E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08CE3-224D-4333-91BB-A34A24C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3551-7958-4750-88AF-48C5E0A1F223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B1B8-B9E4-42A0-ABFE-D928BE99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Steps to Get Spark  Running on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ADEC-55A4-4483-8671-3B9BFD81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Create an EC2 instance </a:t>
            </a:r>
            <a:r>
              <a:rPr lang="en-US" dirty="0"/>
              <a:t>– Use Ubuntu Free Tier Micro.  In the Security Settings, use “All Traffic” instead of SSH</a:t>
            </a:r>
          </a:p>
          <a:p>
            <a:r>
              <a:rPr lang="en-US" b="1" dirty="0"/>
              <a:t>SSH into the EC2 instance </a:t>
            </a:r>
          </a:p>
          <a:p>
            <a:r>
              <a:rPr lang="en-US" b="1" dirty="0"/>
              <a:t>Download and Install Anaconda on EC2 </a:t>
            </a:r>
          </a:p>
          <a:p>
            <a:pPr lvl="1"/>
            <a:r>
              <a:rPr lang="en-US" i="1" dirty="0"/>
              <a:t>&gt; </a:t>
            </a:r>
            <a:r>
              <a:rPr lang="en-US" i="1" dirty="0" err="1"/>
              <a:t>wget</a:t>
            </a:r>
            <a:r>
              <a:rPr lang="en-US" i="1" dirty="0"/>
              <a:t>  </a:t>
            </a:r>
            <a:r>
              <a:rPr lang="en-US" i="1" dirty="0">
                <a:hlinkClick r:id="rId2"/>
              </a:rPr>
              <a:t>http://repo.continuum.io/archive/Anaconda3-4.1.1-Linux-x86_64.sh</a:t>
            </a:r>
            <a:endParaRPr lang="en-US" i="1" dirty="0"/>
          </a:p>
          <a:p>
            <a:pPr lvl="1"/>
            <a:r>
              <a:rPr lang="en-US" i="1" dirty="0"/>
              <a:t>&gt; bash Anaconda3-4.1.1-Linux-x86_64.sh</a:t>
            </a:r>
          </a:p>
          <a:p>
            <a:pPr marL="457200" lvl="1" indent="0">
              <a:buNone/>
            </a:pPr>
            <a:r>
              <a:rPr lang="en-US" i="1" dirty="0">
                <a:cs typeface="Calibri"/>
              </a:rPr>
              <a:t>Press Enter when the Bash Shell Opens and You will see an Agreement Form... Keep Hitting enter till it says "Do you approve the </a:t>
            </a:r>
            <a:r>
              <a:rPr lang="en-US" i="1" dirty="0" err="1">
                <a:cs typeface="Calibri"/>
              </a:rPr>
              <a:t>Licence</a:t>
            </a:r>
            <a:r>
              <a:rPr lang="en-US" i="1" dirty="0">
                <a:cs typeface="Calibri"/>
              </a:rPr>
              <a:t> Terms" 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Say 'yes' -&gt; Then it says "Anaconda will be installed at Present Location"</a:t>
            </a:r>
            <a:endParaRPr lang="en-US" i="1" dirty="0">
              <a:cs typeface="Calibri"/>
            </a:endParaRPr>
          </a:p>
          <a:p>
            <a:pPr marL="457200" lvl="1" indent="0">
              <a:buNone/>
            </a:pPr>
            <a:r>
              <a:rPr lang="en-US" i="1" dirty="0">
                <a:cs typeface="Calibri"/>
              </a:rPr>
              <a:t>If you like the location you are in: Hit Enter!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cs typeface="Calibri"/>
              </a:rPr>
              <a:t>Anaconda will install then … A whole bunch of files and dependencies!!!</a:t>
            </a:r>
            <a:endParaRPr lang="en-US" i="1" dirty="0"/>
          </a:p>
          <a:p>
            <a:pPr lvl="1"/>
            <a:r>
              <a:rPr lang="en-US" i="1" dirty="0"/>
              <a:t>&gt; source .</a:t>
            </a:r>
            <a:r>
              <a:rPr lang="en-US" i="1" dirty="0" err="1"/>
              <a:t>bashrc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&gt; </a:t>
            </a:r>
            <a:r>
              <a:rPr lang="en-US" i="1" dirty="0" err="1"/>
              <a:t>jupyter</a:t>
            </a:r>
            <a:r>
              <a:rPr lang="en-US" i="1" dirty="0"/>
              <a:t> notebook  --generate-config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722A7-F267-40A2-AD9C-19D20BAE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C6D4-6F44-4DF3-AF9A-16095FF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C043-CE8E-4596-B626-DD463F6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474-2014-44A5-8C61-22410BD756C4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EE24-E513-4F97-A2DA-D333E72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0594-B22A-45C5-861F-98FF3EA4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Certifications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&gt; </a:t>
            </a:r>
            <a:r>
              <a:rPr lang="en-US" dirty="0" err="1"/>
              <a:t>mkdir</a:t>
            </a:r>
            <a:r>
              <a:rPr lang="en-US" dirty="0"/>
              <a:t> certs</a:t>
            </a:r>
          </a:p>
          <a:p>
            <a:pPr marL="0" indent="0">
              <a:buNone/>
            </a:pPr>
            <a:r>
              <a:rPr lang="en-US" dirty="0"/>
              <a:t>    &gt; cd certs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&gt;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–x509 –nodes –days 365 –</a:t>
            </a:r>
            <a:r>
              <a:rPr lang="en-US" dirty="0" err="1"/>
              <a:t>newkey</a:t>
            </a:r>
            <a:r>
              <a:rPr lang="en-US" dirty="0"/>
              <a:t> </a:t>
            </a:r>
            <a:r>
              <a:rPr lang="en-US" dirty="0" err="1"/>
              <a:t>rsa</a:t>
            </a:r>
            <a:r>
              <a:rPr lang="en-US" dirty="0"/>
              <a:t>: 1024  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keyout</a:t>
            </a:r>
            <a:r>
              <a:rPr lang="en-US" dirty="0"/>
              <a:t> </a:t>
            </a:r>
            <a:r>
              <a:rPr lang="en-US" dirty="0" err="1"/>
              <a:t>mycert.pem</a:t>
            </a:r>
            <a:r>
              <a:rPr lang="en-US" dirty="0"/>
              <a:t> –out </a:t>
            </a:r>
            <a:r>
              <a:rPr lang="en-US" dirty="0" err="1"/>
              <a:t>mycert.pem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AF601-ADFA-421E-B07F-1E034BF1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C3F25-9464-4635-8AB8-747159B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397C04-DDFA-4FFC-8D4D-76EE3B75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B44D-0E12-4ECF-B698-1549F450C4CA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6A2-9A26-4286-A956-012A699C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2F40-9CAD-4986-8886-C0D75356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&gt;   cd ~/.</a:t>
            </a:r>
            <a:r>
              <a:rPr lang="en-US" dirty="0" err="1"/>
              <a:t>jupyter</a:t>
            </a:r>
            <a:r>
              <a:rPr lang="en-US" dirty="0"/>
              <a:t>/</a:t>
            </a:r>
          </a:p>
          <a:p>
            <a:r>
              <a:rPr lang="en-US" dirty="0"/>
              <a:t>&gt;  edit or vi   jupyter_notebook_config.py</a:t>
            </a:r>
          </a:p>
          <a:p>
            <a:endParaRPr lang="en-US" dirty="0"/>
          </a:p>
          <a:p>
            <a:r>
              <a:rPr lang="en-US" dirty="0"/>
              <a:t>Add the following code to jupypter_notebook_config.py</a:t>
            </a:r>
          </a:p>
          <a:p>
            <a:r>
              <a:rPr lang="en-US" dirty="0">
                <a:cs typeface="Calibri" panose="020F0502020204030204"/>
              </a:rPr>
              <a:t>Once configured </a:t>
            </a:r>
          </a:p>
          <a:p>
            <a:r>
              <a:rPr lang="en-US" dirty="0">
                <a:cs typeface="Calibri" panose="020F0502020204030204"/>
              </a:rPr>
              <a:t>While using vim : Hit Esc then</a:t>
            </a:r>
          </a:p>
          <a:p>
            <a:r>
              <a:rPr lang="en-US" dirty="0">
                <a:cs typeface="Calibri" panose="020F0502020204030204"/>
              </a:rPr>
              <a:t>Type :</a:t>
            </a:r>
            <a:r>
              <a:rPr lang="en-US" dirty="0" err="1">
                <a:cs typeface="Calibri" panose="020F0502020204030204"/>
              </a:rPr>
              <a:t>wq</a:t>
            </a:r>
            <a:r>
              <a:rPr lang="en-US" dirty="0">
                <a:cs typeface="Calibri" panose="020F0502020204030204"/>
              </a:rPr>
              <a:t> and hit enter!</a:t>
            </a: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9D49A-CEBB-4A15-A571-E75F4A50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88" y="3825939"/>
            <a:ext cx="3509432" cy="20461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CCB4-EC40-4531-9135-44000FE5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8135" y="6488366"/>
            <a:ext cx="4114800" cy="365125"/>
          </a:xfrm>
        </p:spPr>
        <p:txBody>
          <a:bodyPr/>
          <a:lstStyle/>
          <a:p>
            <a:r>
              <a:rPr lang="en-US"/>
              <a:t>ECE 4150 - Helpful Hints on Spark on AWS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37E4-6818-407C-BDE6-92D576E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19D89-DF52-4344-80CB-9476991A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D4EB-3A51-46B0-9E5A-F71166FEEF25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05F8-4B1A-42D4-B16C-0274C7F3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Trouble Shooting Checklist: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FFE7-3FCB-415A-BD6E-BDDF2409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1" y="1624342"/>
            <a:ext cx="10846279" cy="45526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If you don’t get the Jupyter notebook running: Make sure you have an https: &lt;EC2 INSTANCE&gt;:8888</a:t>
            </a:r>
          </a:p>
          <a:p>
            <a:r>
              <a:rPr lang="en-US">
                <a:cs typeface="Calibri"/>
              </a:rPr>
              <a:t>If you are getting a permission denied. Its because the EC2 Instance is preventing access.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 order to handle this. We need to change the root of the jupyter library...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is done using the instruction:</a:t>
            </a:r>
            <a:endParaRPr lang="en-US" dirty="0"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sudo chown -R $USER /home/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sudo chown ubuntu:ubuntu mycert.pem</a:t>
            </a:r>
            <a:endParaRPr lang="en-US" dirty="0"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In the directory where mycert.pem is … </a:t>
            </a:r>
            <a:endParaRPr lang="en-US" dirty="0">
              <a:latin typeface="Consolas"/>
              <a:cs typeface="Calibri"/>
            </a:endParaRPr>
          </a:p>
          <a:p>
            <a:endParaRPr lang="en-US" dirty="0">
              <a:latin typeface="Consolas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7637-835F-4742-9104-AC66FAA4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2C6-5BD9-47CB-8E88-90CF1C8778DF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3F10-F67C-4395-8B5B-1D194DC4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073F-A479-4329-8293-6C62C15A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D12F66-5C5B-48D6-94AF-ED244838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Run Server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&gt; jupyter</a:t>
            </a:r>
            <a:r>
              <a:rPr lang="en-US" dirty="0">
                <a:solidFill>
                  <a:srgbClr val="FFFFFF"/>
                </a:solidFill>
              </a:rPr>
              <a:t> notebook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2034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3AF21-C84C-4C32-9A71-C65F1DEA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7C71E-DCF9-4F9C-8E42-8315F551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2E0D9B-FBED-4274-8618-B94823F4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AF10-0432-4126-B929-201B4503899C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1B8025-AAD4-47DB-A2E4-7E944F1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JRE &amp; SCALA – Bases for Spark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42447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21046-FCF2-4745-93B6-4E4BDFCC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F0C0-C38D-413A-A3DF-4A4320C6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01F303-4054-4D11-8577-5C9C9A74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CC28-BFC4-4F51-9128-0C0C04C72A5D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D07666-C8D0-4F82-BBA8-E643DA63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668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0FFFA-0910-492D-8D0A-39D4B812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320CD-E94E-4117-979C-363E174E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0A20E3-E626-407D-8C65-0900ED45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B626-1B58-418E-89B8-F59A419A92B8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82D4A5-F72A-4CF5-A4F5-5A1373B6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679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642A4-2EAD-4698-AD18-29E619B6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FE20-C443-4CEE-BDAC-4923590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9A012C-1850-4D70-9FB6-03472F0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9B6-C85E-4133-B27C-D282F0FD2838}" type="datetime1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725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Hints on Using Spark on AWS EC2</vt:lpstr>
      <vt:lpstr>Steps to Get Spark  Running on AWS</vt:lpstr>
      <vt:lpstr>Create Certifications</vt:lpstr>
      <vt:lpstr>Configuring Notebooks</vt:lpstr>
      <vt:lpstr>Trouble Shooting Checklist: </vt:lpstr>
      <vt:lpstr>Run Server &gt; jupyter notebook </vt:lpstr>
      <vt:lpstr>JRE &amp; SCALA – Bases for Spark</vt:lpstr>
      <vt:lpstr>Next Steps</vt:lpstr>
      <vt:lpstr>Next Steps</vt:lpstr>
      <vt:lpstr>Open a new notebook</vt:lpstr>
      <vt:lpstr>Open a new notebook on the browser</vt:lpstr>
      <vt:lpstr>Try Out the Code </vt:lpstr>
      <vt:lpstr>Try This Out</vt:lpstr>
      <vt:lpstr>Try This Out.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Spark on EC2</dc:title>
  <dc:creator>vijay Madisetti</dc:creator>
  <cp:lastModifiedBy>vijay Madisetti</cp:lastModifiedBy>
  <cp:revision>89</cp:revision>
  <cp:lastPrinted>2017-11-06T20:51:48Z</cp:lastPrinted>
  <dcterms:created xsi:type="dcterms:W3CDTF">2017-11-06T18:28:08Z</dcterms:created>
  <dcterms:modified xsi:type="dcterms:W3CDTF">2021-10-29T19:51:04Z</dcterms:modified>
</cp:coreProperties>
</file>