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实验参数设置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settings</a:t>
            </a:r>
          </a:p>
          <a:p>
            <a:pPr lvl="1"/>
            <a:r>
              <a:rPr lang="en-US" altLang="zh-CN" dirty="0" smtClean="0"/>
              <a:t>a real road network of Hennepin County, MN, USA</a:t>
            </a:r>
          </a:p>
          <a:p>
            <a:pPr lvl="1"/>
            <a:r>
              <a:rPr lang="en-US" altLang="zh-CN" dirty="0" smtClean="0"/>
              <a:t>an area of 8 × 8 km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that contains 6,109 road segments and 3,593 intersections</a:t>
            </a:r>
          </a:p>
          <a:p>
            <a:pPr lvl="1"/>
            <a:r>
              <a:rPr lang="en-US" altLang="zh-CN" dirty="0" smtClean="0"/>
              <a:t>java or </a:t>
            </a:r>
            <a:r>
              <a:rPr lang="en-US" altLang="zh-CN" dirty="0" err="1" smtClean="0"/>
              <a:t>c++</a:t>
            </a:r>
            <a:endParaRPr lang="en-US" altLang="zh-CN" dirty="0" smtClean="0"/>
          </a:p>
          <a:p>
            <a:r>
              <a:rPr lang="en-US" altLang="zh-CN" dirty="0" smtClean="0"/>
              <a:t>algorithms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77072"/>
            <a:ext cx="830992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Performance metrics</a:t>
            </a:r>
          </a:p>
          <a:p>
            <a:pPr lvl="1"/>
            <a:r>
              <a:rPr lang="en-US" altLang="zh-CN" dirty="0" smtClean="0"/>
              <a:t>the average number of external route requests submitted to the Web mapping service per user query</a:t>
            </a:r>
          </a:p>
          <a:p>
            <a:pPr lvl="1"/>
            <a:r>
              <a:rPr lang="en-US" altLang="zh-CN" dirty="0" smtClean="0"/>
              <a:t>the average query response time per user query</a:t>
            </a:r>
          </a:p>
          <a:p>
            <a:pPr lvl="2"/>
            <a:r>
              <a:rPr lang="en-US" altLang="zh-CN" dirty="0" smtClean="0"/>
              <a:t>the time from the time when the query is received by the LBS provider to the time when the answer is returned to the querying user.</a:t>
            </a:r>
          </a:p>
          <a:p>
            <a:r>
              <a:rPr lang="en-US" altLang="zh-CN" b="1" dirty="0" smtClean="0"/>
              <a:t>default parameters:</a:t>
            </a:r>
          </a:p>
          <a:p>
            <a:pPr lvl="1"/>
            <a:r>
              <a:rPr lang="en-US" altLang="zh-CN" dirty="0" smtClean="0"/>
              <a:t>query/user distribution: Gaussian(</a:t>
            </a:r>
            <a:r>
              <a:rPr lang="el-GR" altLang="zh-CN" dirty="0" smtClean="0"/>
              <a:t>σ</a:t>
            </a:r>
            <a:r>
              <a:rPr lang="en-US" altLang="zh-CN" dirty="0" smtClean="0"/>
              <a:t>=3) (bells: 10)</a:t>
            </a:r>
          </a:p>
          <a:p>
            <a:pPr lvl="2"/>
            <a:r>
              <a:rPr lang="en-US" altLang="zh-CN" dirty="0" smtClean="0"/>
              <a:t>the number of queries in bells follow </a:t>
            </a:r>
            <a:r>
              <a:rPr lang="en-US" altLang="zh-CN" dirty="0" err="1" smtClean="0"/>
              <a:t>Zipf's</a:t>
            </a:r>
            <a:r>
              <a:rPr lang="en-US" altLang="zh-CN" dirty="0" smtClean="0"/>
              <a:t> law (2015_TKDE, 2001_SIGMOD)</a:t>
            </a:r>
          </a:p>
          <a:p>
            <a:pPr lvl="1"/>
            <a:r>
              <a:rPr lang="en-US" altLang="zh-CN" dirty="0" smtClean="0"/>
              <a:t>1000 queries</a:t>
            </a:r>
          </a:p>
          <a:p>
            <a:pPr lvl="1"/>
            <a:r>
              <a:rPr lang="en-US" altLang="zh-CN" dirty="0" smtClean="0"/>
              <a:t>10 waypoints</a:t>
            </a:r>
          </a:p>
          <a:p>
            <a:pPr lvl="1"/>
            <a:r>
              <a:rPr lang="en-US" altLang="zh-CN" dirty="0" smtClean="0"/>
              <a:t>50 parallel requests</a:t>
            </a:r>
          </a:p>
          <a:p>
            <a:r>
              <a:rPr lang="en-US" altLang="zh-CN" b="1" dirty="0" smtClean="0"/>
              <a:t>parameter range (</a:t>
            </a:r>
            <a:r>
              <a:rPr lang="en-US" altLang="zh-CN" dirty="0" smtClean="0"/>
              <a:t>with respect to):</a:t>
            </a:r>
          </a:p>
          <a:p>
            <a:pPr lvl="1"/>
            <a:r>
              <a:rPr lang="en-US" altLang="zh-CN" dirty="0" smtClean="0"/>
              <a:t>Effect of the number of queries</a:t>
            </a:r>
          </a:p>
          <a:p>
            <a:pPr lvl="2"/>
            <a:r>
              <a:rPr lang="en-US" altLang="zh-CN" dirty="0" smtClean="0"/>
              <a:t>200, 400, 600, 800, 1000, 1200, 1400, 1600, 1800, 2000</a:t>
            </a:r>
          </a:p>
          <a:p>
            <a:pPr lvl="1"/>
            <a:r>
              <a:rPr lang="en-US" altLang="zh-CN" dirty="0" smtClean="0"/>
              <a:t>Effect of the number of waypoints</a:t>
            </a:r>
          </a:p>
          <a:p>
            <a:pPr lvl="2"/>
            <a:r>
              <a:rPr lang="en-US" altLang="zh-CN" dirty="0" smtClean="0"/>
              <a:t>2, 4, 6, 8, 10, 12, 14, 16, 18, 20</a:t>
            </a:r>
          </a:p>
          <a:p>
            <a:pPr lvl="1"/>
            <a:r>
              <a:rPr lang="en-US" altLang="zh-CN" dirty="0" smtClean="0"/>
              <a:t>Effect of different query distribution</a:t>
            </a:r>
          </a:p>
          <a:p>
            <a:pPr lvl="2"/>
            <a:r>
              <a:rPr lang="en-US" altLang="zh-CN" dirty="0" smtClean="0"/>
              <a:t>Gaussian(</a:t>
            </a:r>
            <a:r>
              <a:rPr lang="el-GR" altLang="zh-CN" dirty="0" smtClean="0"/>
              <a:t>σ</a:t>
            </a:r>
            <a:r>
              <a:rPr lang="en-US" altLang="zh-CN" dirty="0" smtClean="0"/>
              <a:t>=3) (</a:t>
            </a:r>
            <a:r>
              <a:rPr lang="en-US" altLang="zh-CN" sz="2500" dirty="0" smtClean="0"/>
              <a:t>bells: 1), </a:t>
            </a:r>
            <a:r>
              <a:rPr lang="en-US" altLang="zh-CN" dirty="0" smtClean="0"/>
              <a:t>Gaussian(</a:t>
            </a:r>
            <a:r>
              <a:rPr lang="el-GR" altLang="zh-CN" dirty="0" smtClean="0"/>
              <a:t>σ</a:t>
            </a:r>
            <a:r>
              <a:rPr lang="en-US" altLang="zh-CN" dirty="0" smtClean="0"/>
              <a:t>=3) (bells: 5), Gaussian(</a:t>
            </a:r>
            <a:r>
              <a:rPr lang="el-GR" altLang="zh-CN" dirty="0" smtClean="0"/>
              <a:t>σ</a:t>
            </a:r>
            <a:r>
              <a:rPr lang="en-US" altLang="zh-CN" dirty="0" smtClean="0"/>
              <a:t>=3) (bells: 10), Gaussian(</a:t>
            </a:r>
            <a:r>
              <a:rPr lang="el-GR" altLang="zh-CN" dirty="0" smtClean="0"/>
              <a:t>σ</a:t>
            </a:r>
            <a:r>
              <a:rPr lang="en-US" altLang="zh-CN" dirty="0" smtClean="0"/>
              <a:t>=3) (bells: 20), uniform</a:t>
            </a:r>
          </a:p>
          <a:p>
            <a:pPr lvl="2"/>
            <a:r>
              <a:rPr lang="en-US" altLang="zh-CN" dirty="0" smtClean="0"/>
              <a:t>Gaussian(</a:t>
            </a:r>
            <a:r>
              <a:rPr lang="el-GR" altLang="zh-CN" dirty="0" smtClean="0"/>
              <a:t>σ</a:t>
            </a:r>
            <a:r>
              <a:rPr lang="en-US" altLang="zh-CN" dirty="0" smtClean="0"/>
              <a:t>=1) (bells: 10), Gaussian(</a:t>
            </a:r>
            <a:r>
              <a:rPr lang="el-GR" altLang="zh-CN" dirty="0" smtClean="0"/>
              <a:t>σ</a:t>
            </a:r>
            <a:r>
              <a:rPr lang="en-US" altLang="zh-CN" dirty="0" smtClean="0"/>
              <a:t>=3) (bells: 10), Gaussian(</a:t>
            </a:r>
            <a:r>
              <a:rPr lang="el-GR" altLang="zh-CN" dirty="0" smtClean="0"/>
              <a:t>σ</a:t>
            </a:r>
            <a:r>
              <a:rPr lang="en-US" altLang="zh-CN" dirty="0" smtClean="0"/>
              <a:t>=5) (bells: 10), Gaussian(</a:t>
            </a:r>
            <a:r>
              <a:rPr lang="el-GR" altLang="zh-CN" dirty="0" smtClean="0"/>
              <a:t>σ</a:t>
            </a:r>
            <a:r>
              <a:rPr lang="en-US" altLang="zh-CN" dirty="0" smtClean="0"/>
              <a:t>=10) (bells: 10)</a:t>
            </a:r>
          </a:p>
          <a:p>
            <a:pPr lvl="1"/>
            <a:r>
              <a:rPr lang="en-US" altLang="zh-CN" dirty="0" smtClean="0"/>
              <a:t>Effect of the number of parallel requests</a:t>
            </a:r>
          </a:p>
          <a:p>
            <a:pPr lvl="2"/>
            <a:r>
              <a:rPr lang="en-US" altLang="zh-CN" dirty="0" smtClean="0"/>
              <a:t>10, 20, 30, 40, 50, 60, 70, 80, 90, 100</a:t>
            </a:r>
          </a:p>
          <a:p>
            <a:pPr lvl="1"/>
            <a:r>
              <a:rPr lang="en-US" altLang="zh-CN" b="1" dirty="0" smtClean="0"/>
              <a:t>Effect of different web mapping services</a:t>
            </a:r>
          </a:p>
          <a:p>
            <a:pPr lvl="2"/>
            <a:r>
              <a:rPr lang="en-US" altLang="zh-CN" dirty="0" smtClean="0"/>
              <a:t>Bing Maps, </a:t>
            </a:r>
            <a:r>
              <a:rPr lang="en-US" altLang="zh-CN" dirty="0" smtClean="0"/>
              <a:t>Google Maps, MapQuest Maps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Greedy</a:t>
            </a:r>
          </a:p>
          <a:p>
            <a:r>
              <a:rPr lang="en-US" altLang="zh-CN" dirty="0" err="1" smtClean="0"/>
              <a:t>SelectSort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Avg. Response Time (s)</a:t>
            </a:r>
          </a:p>
          <a:p>
            <a:r>
              <a:rPr lang="en-US" altLang="zh-CN" dirty="0" smtClean="0"/>
              <a:t>Avg. No. of Ex. </a:t>
            </a:r>
            <a:r>
              <a:rPr lang="en-US" altLang="zh-CN" dirty="0" err="1" smtClean="0"/>
              <a:t>Rqts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No. of Queries</a:t>
            </a:r>
          </a:p>
          <a:p>
            <a:r>
              <a:rPr lang="en-US" altLang="zh-CN" dirty="0" smtClean="0"/>
              <a:t>No. of Waypoints</a:t>
            </a:r>
          </a:p>
          <a:p>
            <a:r>
              <a:rPr lang="en-US" altLang="zh-CN" dirty="0" smtClean="0"/>
              <a:t>No. of Parallel </a:t>
            </a:r>
            <a:r>
              <a:rPr lang="en-US" altLang="zh-CN" dirty="0" err="1" smtClean="0"/>
              <a:t>Rqts</a:t>
            </a:r>
            <a:endParaRPr lang="en-US" altLang="zh-CN" dirty="0" smtClean="0"/>
          </a:p>
          <a:p>
            <a:r>
              <a:rPr lang="en-US" altLang="zh-CN" dirty="0" smtClean="0"/>
              <a:t>Value of </a:t>
            </a:r>
            <a:r>
              <a:rPr lang="el-GR" altLang="zh-CN" dirty="0" smtClean="0"/>
              <a:t>σ</a:t>
            </a:r>
            <a:endParaRPr lang="en-US" altLang="zh-CN" dirty="0" smtClean="0"/>
          </a:p>
          <a:p>
            <a:r>
              <a:rPr lang="en-US" altLang="zh-CN" dirty="0" smtClean="0"/>
              <a:t>No. of Bells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336</Words>
  <Application>Microsoft Office PowerPoint</Application>
  <PresentationFormat>全屏显示(4:3)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Office 主题</vt:lpstr>
      <vt:lpstr>实验参数设置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Evaluation</dc:title>
  <dc:creator>detian</dc:creator>
  <cp:lastModifiedBy>ding qingzhu</cp:lastModifiedBy>
  <cp:revision>64</cp:revision>
  <dcterms:created xsi:type="dcterms:W3CDTF">2016-07-21T05:07:40Z</dcterms:created>
  <dcterms:modified xsi:type="dcterms:W3CDTF">2016-07-29T00:14:17Z</dcterms:modified>
</cp:coreProperties>
</file>