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258" r:id="rId7"/>
    <p:sldId id="260" r:id="rId8"/>
    <p:sldId id="262" r:id="rId9"/>
    <p:sldId id="264" r:id="rId10"/>
    <p:sldId id="306" r:id="rId11"/>
    <p:sldId id="307" r:id="rId12"/>
    <p:sldId id="266" r:id="rId13"/>
    <p:sldId id="308" r:id="rId14"/>
    <p:sldId id="267" r:id="rId15"/>
    <p:sldId id="270" r:id="rId16"/>
    <p:sldId id="272" r:id="rId17"/>
    <p:sldId id="275" r:id="rId18"/>
    <p:sldId id="286" r:id="rId19"/>
  </p:sldIdLst>
  <p:sldSz cx="9144000" cy="5143500"/>
  <p:notesSz cx="6858000" cy="9144000"/>
  <p:embeddedFontLst>
    <p:embeddedFont>
      <p:font typeface="Advent Pro" panose="02000506040000020004"/>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5" name="Shape 515"/>
        <p:cNvGrpSpPr/>
        <p:nvPr/>
      </p:nvGrpSpPr>
      <p:grpSpPr>
        <a:xfrm>
          <a:off x="0" y="0"/>
          <a:ext cx="0" cy="0"/>
          <a:chOff x="0" y="0"/>
          <a:chExt cx="0" cy="0"/>
        </a:xfrm>
      </p:grpSpPr>
      <p:sp>
        <p:nvSpPr>
          <p:cNvPr id="516" name="Google Shape;516;g6d931ca177_0_7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d931ca177_0_7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g6d931ca177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d931ca177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3" name="Shape 523"/>
        <p:cNvGrpSpPr/>
        <p:nvPr/>
      </p:nvGrpSpPr>
      <p:grpSpPr>
        <a:xfrm>
          <a:off x="0" y="0"/>
          <a:ext cx="0" cy="0"/>
          <a:chOff x="0" y="0"/>
          <a:chExt cx="0" cy="0"/>
        </a:xfrm>
      </p:grpSpPr>
      <p:sp>
        <p:nvSpPr>
          <p:cNvPr id="524" name="Google Shape;524;g6d931ca177_0_7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6d931ca177_0_7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8" name="Shape 618"/>
        <p:cNvGrpSpPr/>
        <p:nvPr/>
      </p:nvGrpSpPr>
      <p:grpSpPr>
        <a:xfrm>
          <a:off x="0" y="0"/>
          <a:ext cx="0" cy="0"/>
          <a:chOff x="0" y="0"/>
          <a:chExt cx="0" cy="0"/>
        </a:xfrm>
      </p:grpSpPr>
      <p:sp>
        <p:nvSpPr>
          <p:cNvPr id="619" name="Google Shape;619;g6d931ca177_0_8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6d931ca177_0_8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0" name="Shape 860"/>
        <p:cNvGrpSpPr/>
        <p:nvPr/>
      </p:nvGrpSpPr>
      <p:grpSpPr>
        <a:xfrm>
          <a:off x="0" y="0"/>
          <a:ext cx="0" cy="0"/>
          <a:chOff x="0" y="0"/>
          <a:chExt cx="0" cy="0"/>
        </a:xfrm>
      </p:grpSpPr>
      <p:sp>
        <p:nvSpPr>
          <p:cNvPr id="861" name="Google Shape;861;g6da1c9a622_1_8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6da1c9a622_1_8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3" name="Shape 983"/>
        <p:cNvGrpSpPr/>
        <p:nvPr/>
      </p:nvGrpSpPr>
      <p:grpSpPr>
        <a:xfrm>
          <a:off x="0" y="0"/>
          <a:ext cx="0" cy="0"/>
          <a:chOff x="0" y="0"/>
          <a:chExt cx="0" cy="0"/>
        </a:xfrm>
      </p:grpSpPr>
      <p:sp>
        <p:nvSpPr>
          <p:cNvPr id="984" name="Google Shape;984;g6da1c9a35e_0_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6da1c9a35e_0_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6" name="Shape 1356"/>
        <p:cNvGrpSpPr/>
        <p:nvPr/>
      </p:nvGrpSpPr>
      <p:grpSpPr>
        <a:xfrm>
          <a:off x="0" y="0"/>
          <a:ext cx="0" cy="0"/>
          <a:chOff x="0" y="0"/>
          <a:chExt cx="0" cy="0"/>
        </a:xfrm>
      </p:grpSpPr>
      <p:sp>
        <p:nvSpPr>
          <p:cNvPr id="1357" name="Google Shape;1357;g6da1c9a35e_0_5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6da1c9a35e_0_5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g6da1c9a622_1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6da1c9a622_1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6cf04e3d7e_0_3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cf04e3d7e_0_3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g6cf04e3d7e_0_3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6cf04e3d7e_0_3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6d931ca17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d931ca17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d931ca177_0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d931ca177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g6d931ca177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d931ca177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g6d931ca177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d931ca177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g6d931ca177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d931ca177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1"/>
        </a:solidFill>
        <a:effectLst/>
      </p:bgPr>
    </p:bg>
    <p:spTree>
      <p:nvGrpSpPr>
        <p:cNvPr id="8" name="Shape 8"/>
        <p:cNvGrpSpPr/>
        <p:nvPr/>
      </p:nvGrpSpPr>
      <p:grpSpPr>
        <a:xfrm>
          <a:off x="0" y="0"/>
          <a:ext cx="0" cy="0"/>
          <a:chOff x="0" y="0"/>
          <a:chExt cx="0" cy="0"/>
        </a:xfrm>
      </p:grpSpPr>
      <p:sp>
        <p:nvSpPr>
          <p:cNvPr id="9" name="Google Shape;9;p2"/>
          <p:cNvSpPr/>
          <p:nvPr/>
        </p:nvSpPr>
        <p:spPr>
          <a:xfrm>
            <a:off x="-290599" y="861216"/>
            <a:ext cx="3194167" cy="3237462"/>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rgbClr val="FAD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390250" y="-187325"/>
            <a:ext cx="3938217" cy="4312260"/>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rgbClr val="FA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6657300" y="1376075"/>
            <a:ext cx="2725368" cy="2988004"/>
          </a:xfrm>
          <a:custGeom>
            <a:avLst/>
            <a:gdLst/>
            <a:ahLst/>
            <a:cxnLst/>
            <a:rect l="l" t="t" r="r" b="b"/>
            <a:pathLst>
              <a:path w="92905" h="101858" extrusionOk="0">
                <a:moveTo>
                  <a:pt x="89371" y="1"/>
                </a:moveTo>
                <a:cubicBezTo>
                  <a:pt x="88352" y="1"/>
                  <a:pt x="87320" y="555"/>
                  <a:pt x="86596" y="1943"/>
                </a:cubicBezTo>
                <a:cubicBezTo>
                  <a:pt x="84603" y="5762"/>
                  <a:pt x="81782" y="6093"/>
                  <a:pt x="78959" y="7256"/>
                </a:cubicBezTo>
                <a:cubicBezTo>
                  <a:pt x="76136" y="8419"/>
                  <a:pt x="75804" y="10079"/>
                  <a:pt x="75140" y="11420"/>
                </a:cubicBezTo>
                <a:cubicBezTo>
                  <a:pt x="74699" y="12309"/>
                  <a:pt x="73891" y="13184"/>
                  <a:pt x="72181" y="13184"/>
                </a:cubicBezTo>
                <a:cubicBezTo>
                  <a:pt x="71318" y="13184"/>
                  <a:pt x="70224" y="12961"/>
                  <a:pt x="68831" y="12404"/>
                </a:cubicBezTo>
                <a:cubicBezTo>
                  <a:pt x="67230" y="11763"/>
                  <a:pt x="65703" y="11419"/>
                  <a:pt x="64202" y="11419"/>
                </a:cubicBezTo>
                <a:cubicBezTo>
                  <a:pt x="61813" y="11419"/>
                  <a:pt x="59490" y="12292"/>
                  <a:pt x="57043" y="14230"/>
                </a:cubicBezTo>
                <a:cubicBezTo>
                  <a:pt x="53057" y="17384"/>
                  <a:pt x="56710" y="20871"/>
                  <a:pt x="51730" y="21203"/>
                </a:cubicBezTo>
                <a:cubicBezTo>
                  <a:pt x="46749" y="21536"/>
                  <a:pt x="45254" y="21868"/>
                  <a:pt x="45254" y="21868"/>
                </a:cubicBezTo>
                <a:cubicBezTo>
                  <a:pt x="39278" y="22365"/>
                  <a:pt x="41105" y="26848"/>
                  <a:pt x="41270" y="30169"/>
                </a:cubicBezTo>
                <a:cubicBezTo>
                  <a:pt x="41436" y="33489"/>
                  <a:pt x="35791" y="33323"/>
                  <a:pt x="33633" y="33988"/>
                </a:cubicBezTo>
                <a:cubicBezTo>
                  <a:pt x="31475" y="34652"/>
                  <a:pt x="32969" y="36644"/>
                  <a:pt x="31475" y="37142"/>
                </a:cubicBezTo>
                <a:cubicBezTo>
                  <a:pt x="29980" y="37640"/>
                  <a:pt x="28984" y="38304"/>
                  <a:pt x="27821" y="38969"/>
                </a:cubicBezTo>
                <a:cubicBezTo>
                  <a:pt x="26659" y="39633"/>
                  <a:pt x="23505" y="38969"/>
                  <a:pt x="21679" y="41542"/>
                </a:cubicBezTo>
                <a:cubicBezTo>
                  <a:pt x="19852" y="44115"/>
                  <a:pt x="21346" y="46605"/>
                  <a:pt x="22176" y="48017"/>
                </a:cubicBezTo>
                <a:cubicBezTo>
                  <a:pt x="22945" y="49323"/>
                  <a:pt x="26838" y="51125"/>
                  <a:pt x="24789" y="51125"/>
                </a:cubicBezTo>
                <a:cubicBezTo>
                  <a:pt x="24623" y="51125"/>
                  <a:pt x="24418" y="51113"/>
                  <a:pt x="24169" y="51088"/>
                </a:cubicBezTo>
                <a:cubicBezTo>
                  <a:pt x="24046" y="51076"/>
                  <a:pt x="23927" y="51070"/>
                  <a:pt x="23810" y="51070"/>
                </a:cubicBezTo>
                <a:cubicBezTo>
                  <a:pt x="20788" y="51070"/>
                  <a:pt x="20018" y="55073"/>
                  <a:pt x="20018" y="55073"/>
                </a:cubicBezTo>
                <a:cubicBezTo>
                  <a:pt x="19841" y="55029"/>
                  <a:pt x="19684" y="55008"/>
                  <a:pt x="19544" y="55008"/>
                </a:cubicBezTo>
                <a:cubicBezTo>
                  <a:pt x="18113" y="55008"/>
                  <a:pt x="18552" y="57183"/>
                  <a:pt x="18855" y="58394"/>
                </a:cubicBezTo>
                <a:cubicBezTo>
                  <a:pt x="19188" y="59721"/>
                  <a:pt x="16198" y="60385"/>
                  <a:pt x="12474" y="63208"/>
                </a:cubicBezTo>
                <a:cubicBezTo>
                  <a:pt x="8749" y="66031"/>
                  <a:pt x="10069" y="69105"/>
                  <a:pt x="11965" y="71309"/>
                </a:cubicBezTo>
                <a:cubicBezTo>
                  <a:pt x="13861" y="73514"/>
                  <a:pt x="8963" y="74967"/>
                  <a:pt x="4482" y="78702"/>
                </a:cubicBezTo>
                <a:cubicBezTo>
                  <a:pt x="1" y="82435"/>
                  <a:pt x="11716" y="93072"/>
                  <a:pt x="11716" y="93072"/>
                </a:cubicBezTo>
                <a:cubicBezTo>
                  <a:pt x="13421" y="100139"/>
                  <a:pt x="33124" y="101857"/>
                  <a:pt x="51890" y="101857"/>
                </a:cubicBezTo>
                <a:cubicBezTo>
                  <a:pt x="69664" y="101857"/>
                  <a:pt x="86596" y="100315"/>
                  <a:pt x="86596" y="100315"/>
                </a:cubicBezTo>
                <a:cubicBezTo>
                  <a:pt x="86596" y="100315"/>
                  <a:pt x="92905" y="6591"/>
                  <a:pt x="92905" y="3603"/>
                </a:cubicBezTo>
                <a:cubicBezTo>
                  <a:pt x="92905" y="1701"/>
                  <a:pt x="91156" y="1"/>
                  <a:pt x="89371" y="1"/>
                </a:cubicBezTo>
                <a:close/>
              </a:path>
            </a:pathLst>
          </a:custGeom>
          <a:solidFill>
            <a:srgbClr val="FAD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 name="Google Shape;12;p2"/>
          <p:cNvGrpSpPr/>
          <p:nvPr/>
        </p:nvGrpSpPr>
        <p:grpSpPr>
          <a:xfrm>
            <a:off x="-290605" y="2787512"/>
            <a:ext cx="5669442" cy="1879553"/>
            <a:chOff x="1156025" y="3122250"/>
            <a:chExt cx="4047000" cy="1341675"/>
          </a:xfrm>
        </p:grpSpPr>
        <p:sp>
          <p:nvSpPr>
            <p:cNvPr id="13" name="Google Shape;13;p2"/>
            <p:cNvSpPr/>
            <p:nvPr/>
          </p:nvSpPr>
          <p:spPr>
            <a:xfrm>
              <a:off x="2625400" y="3426850"/>
              <a:ext cx="2577625" cy="1002875"/>
            </a:xfrm>
            <a:custGeom>
              <a:avLst/>
              <a:gdLst/>
              <a:ahLst/>
              <a:cxnLst/>
              <a:rect l="l" t="t" r="r" b="b"/>
              <a:pathLst>
                <a:path w="103105" h="40115" extrusionOk="0">
                  <a:moveTo>
                    <a:pt x="54820" y="0"/>
                  </a:moveTo>
                  <a:cubicBezTo>
                    <a:pt x="54111" y="0"/>
                    <a:pt x="52785" y="470"/>
                    <a:pt x="51590" y="1140"/>
                  </a:cubicBezTo>
                  <a:cubicBezTo>
                    <a:pt x="50258" y="1887"/>
                    <a:pt x="42835" y="2759"/>
                    <a:pt x="39474" y="3879"/>
                  </a:cubicBezTo>
                  <a:cubicBezTo>
                    <a:pt x="36112" y="5000"/>
                    <a:pt x="23659" y="9235"/>
                    <a:pt x="23659" y="9235"/>
                  </a:cubicBezTo>
                  <a:cubicBezTo>
                    <a:pt x="23659" y="9235"/>
                    <a:pt x="22607" y="9024"/>
                    <a:pt x="21346" y="9024"/>
                  </a:cubicBezTo>
                  <a:cubicBezTo>
                    <a:pt x="20926" y="9024"/>
                    <a:pt x="20483" y="9048"/>
                    <a:pt x="20048" y="9110"/>
                  </a:cubicBezTo>
                  <a:cubicBezTo>
                    <a:pt x="18304" y="9360"/>
                    <a:pt x="15565" y="10107"/>
                    <a:pt x="15565" y="10107"/>
                  </a:cubicBezTo>
                  <a:cubicBezTo>
                    <a:pt x="13573" y="10107"/>
                    <a:pt x="1" y="6744"/>
                    <a:pt x="1" y="6744"/>
                  </a:cubicBezTo>
                  <a:lnTo>
                    <a:pt x="1" y="6744"/>
                  </a:lnTo>
                  <a:lnTo>
                    <a:pt x="1992" y="40115"/>
                  </a:lnTo>
                  <a:lnTo>
                    <a:pt x="100598" y="40115"/>
                  </a:lnTo>
                  <a:cubicBezTo>
                    <a:pt x="100598" y="40115"/>
                    <a:pt x="103104" y="34262"/>
                    <a:pt x="100598" y="33386"/>
                  </a:cubicBezTo>
                  <a:cubicBezTo>
                    <a:pt x="98092" y="32509"/>
                    <a:pt x="94512" y="29033"/>
                    <a:pt x="94512" y="29033"/>
                  </a:cubicBezTo>
                  <a:cubicBezTo>
                    <a:pt x="94512" y="29033"/>
                    <a:pt x="88410" y="18698"/>
                    <a:pt x="87289" y="18199"/>
                  </a:cubicBezTo>
                  <a:cubicBezTo>
                    <a:pt x="86170" y="17701"/>
                    <a:pt x="81686" y="11724"/>
                    <a:pt x="80939" y="11108"/>
                  </a:cubicBezTo>
                  <a:cubicBezTo>
                    <a:pt x="80662" y="10880"/>
                    <a:pt x="80127" y="10803"/>
                    <a:pt x="79526" y="10803"/>
                  </a:cubicBezTo>
                  <a:cubicBezTo>
                    <a:pt x="78507" y="10803"/>
                    <a:pt x="77299" y="11023"/>
                    <a:pt x="76830" y="11101"/>
                  </a:cubicBezTo>
                  <a:cubicBezTo>
                    <a:pt x="76803" y="11106"/>
                    <a:pt x="76772" y="11108"/>
                    <a:pt x="76738" y="11108"/>
                  </a:cubicBezTo>
                  <a:cubicBezTo>
                    <a:pt x="75847" y="11108"/>
                    <a:pt x="72771" y="9570"/>
                    <a:pt x="70853" y="8611"/>
                  </a:cubicBezTo>
                  <a:cubicBezTo>
                    <a:pt x="68862" y="7614"/>
                    <a:pt x="64378" y="5052"/>
                    <a:pt x="64378" y="5052"/>
                  </a:cubicBezTo>
                  <a:cubicBezTo>
                    <a:pt x="64378" y="5052"/>
                    <a:pt x="63009" y="4502"/>
                    <a:pt x="61888" y="4378"/>
                  </a:cubicBezTo>
                  <a:cubicBezTo>
                    <a:pt x="60767" y="4253"/>
                    <a:pt x="56783" y="1639"/>
                    <a:pt x="56783" y="1639"/>
                  </a:cubicBezTo>
                  <a:cubicBezTo>
                    <a:pt x="56783" y="1639"/>
                    <a:pt x="55662" y="144"/>
                    <a:pt x="55039" y="19"/>
                  </a:cubicBezTo>
                  <a:cubicBezTo>
                    <a:pt x="54975" y="7"/>
                    <a:pt x="54902" y="0"/>
                    <a:pt x="54820" y="0"/>
                  </a:cubicBez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1156025" y="3122250"/>
              <a:ext cx="2769725" cy="1341675"/>
            </a:xfrm>
            <a:custGeom>
              <a:avLst/>
              <a:gdLst/>
              <a:ahLst/>
              <a:cxnLst/>
              <a:rect l="l" t="t" r="r" b="b"/>
              <a:pathLst>
                <a:path w="110789" h="53667" extrusionOk="0">
                  <a:moveTo>
                    <a:pt x="1" y="0"/>
                  </a:moveTo>
                  <a:lnTo>
                    <a:pt x="3864" y="53172"/>
                  </a:lnTo>
                  <a:cubicBezTo>
                    <a:pt x="3864" y="53172"/>
                    <a:pt x="36750" y="53667"/>
                    <a:pt x="65973" y="53667"/>
                  </a:cubicBezTo>
                  <a:cubicBezTo>
                    <a:pt x="89575" y="53667"/>
                    <a:pt x="110788" y="53344"/>
                    <a:pt x="110357" y="52176"/>
                  </a:cubicBezTo>
                  <a:cubicBezTo>
                    <a:pt x="109393" y="49561"/>
                    <a:pt x="103105" y="44829"/>
                    <a:pt x="102482" y="44704"/>
                  </a:cubicBezTo>
                  <a:cubicBezTo>
                    <a:pt x="101858" y="44580"/>
                    <a:pt x="99367" y="42463"/>
                    <a:pt x="98372" y="41343"/>
                  </a:cubicBezTo>
                  <a:cubicBezTo>
                    <a:pt x="97376" y="40222"/>
                    <a:pt x="92768" y="36611"/>
                    <a:pt x="90651" y="36113"/>
                  </a:cubicBezTo>
                  <a:cubicBezTo>
                    <a:pt x="88535" y="35615"/>
                    <a:pt x="86043" y="32626"/>
                    <a:pt x="86043" y="32626"/>
                  </a:cubicBezTo>
                  <a:cubicBezTo>
                    <a:pt x="86043" y="32626"/>
                    <a:pt x="82558" y="29390"/>
                    <a:pt x="79196" y="28143"/>
                  </a:cubicBezTo>
                  <a:cubicBezTo>
                    <a:pt x="75834" y="26897"/>
                    <a:pt x="63257" y="17932"/>
                    <a:pt x="62261" y="17060"/>
                  </a:cubicBezTo>
                  <a:cubicBezTo>
                    <a:pt x="61264" y="16189"/>
                    <a:pt x="55786" y="8842"/>
                    <a:pt x="55038" y="7971"/>
                  </a:cubicBezTo>
                  <a:cubicBezTo>
                    <a:pt x="54790" y="7680"/>
                    <a:pt x="54458" y="7584"/>
                    <a:pt x="54126" y="7584"/>
                  </a:cubicBezTo>
                  <a:cubicBezTo>
                    <a:pt x="53462" y="7584"/>
                    <a:pt x="52798" y="7971"/>
                    <a:pt x="52798" y="7971"/>
                  </a:cubicBezTo>
                  <a:cubicBezTo>
                    <a:pt x="52798" y="7971"/>
                    <a:pt x="51801" y="6476"/>
                    <a:pt x="50929" y="6102"/>
                  </a:cubicBezTo>
                  <a:cubicBezTo>
                    <a:pt x="50057" y="5729"/>
                    <a:pt x="50929" y="4235"/>
                    <a:pt x="50929" y="4235"/>
                  </a:cubicBezTo>
                  <a:cubicBezTo>
                    <a:pt x="50929" y="4235"/>
                    <a:pt x="50307" y="3363"/>
                    <a:pt x="49560" y="3238"/>
                  </a:cubicBezTo>
                  <a:cubicBezTo>
                    <a:pt x="49521" y="3232"/>
                    <a:pt x="49475" y="3228"/>
                    <a:pt x="49423" y="3228"/>
                  </a:cubicBezTo>
                  <a:cubicBezTo>
                    <a:pt x="48482" y="3228"/>
                    <a:pt x="45575" y="4235"/>
                    <a:pt x="45575" y="4235"/>
                  </a:cubicBezTo>
                  <a:cubicBezTo>
                    <a:pt x="45575" y="4235"/>
                    <a:pt x="42835" y="2989"/>
                    <a:pt x="39598" y="1744"/>
                  </a:cubicBezTo>
                  <a:cubicBezTo>
                    <a:pt x="38620" y="1368"/>
                    <a:pt x="36531" y="1242"/>
                    <a:pt x="33911" y="1242"/>
                  </a:cubicBezTo>
                  <a:cubicBezTo>
                    <a:pt x="28543" y="1242"/>
                    <a:pt x="20949" y="1772"/>
                    <a:pt x="16144" y="1772"/>
                  </a:cubicBezTo>
                  <a:cubicBezTo>
                    <a:pt x="15528" y="1772"/>
                    <a:pt x="14958" y="1764"/>
                    <a:pt x="14444" y="1744"/>
                  </a:cubicBezTo>
                  <a:cubicBezTo>
                    <a:pt x="7969" y="1496"/>
                    <a:pt x="1" y="0"/>
                    <a:pt x="1" y="0"/>
                  </a:cubicBezTo>
                  <a:close/>
                </a:path>
              </a:pathLst>
            </a:custGeom>
            <a:solidFill>
              <a:srgbClr val="016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 name="Google Shape;15;p2"/>
          <p:cNvSpPr/>
          <p:nvPr/>
        </p:nvSpPr>
        <p:spPr>
          <a:xfrm>
            <a:off x="-40975" y="3911275"/>
            <a:ext cx="9225941" cy="1798646"/>
          </a:xfrm>
          <a:custGeom>
            <a:avLst/>
            <a:gdLst/>
            <a:ahLst/>
            <a:cxnLst/>
            <a:rect l="l" t="t" r="r" b="b"/>
            <a:pathLst>
              <a:path w="203922" h="59880" extrusionOk="0">
                <a:moveTo>
                  <a:pt x="186768" y="1"/>
                </a:moveTo>
                <a:cubicBezTo>
                  <a:pt x="184950" y="1"/>
                  <a:pt x="180597" y="4494"/>
                  <a:pt x="178845" y="4653"/>
                </a:cubicBezTo>
                <a:cubicBezTo>
                  <a:pt x="177018" y="4820"/>
                  <a:pt x="174611" y="8140"/>
                  <a:pt x="173698" y="8721"/>
                </a:cubicBezTo>
                <a:cubicBezTo>
                  <a:pt x="172785" y="9302"/>
                  <a:pt x="169720" y="10153"/>
                  <a:pt x="169720" y="10153"/>
                </a:cubicBezTo>
                <a:cubicBezTo>
                  <a:pt x="169332" y="10098"/>
                  <a:pt x="168907" y="10074"/>
                  <a:pt x="168454" y="10074"/>
                </a:cubicBezTo>
                <a:cubicBezTo>
                  <a:pt x="165508" y="10074"/>
                  <a:pt x="161407" y="11101"/>
                  <a:pt x="159176" y="11317"/>
                </a:cubicBezTo>
                <a:cubicBezTo>
                  <a:pt x="158688" y="11364"/>
                  <a:pt x="158142" y="11384"/>
                  <a:pt x="157569" y="11384"/>
                </a:cubicBezTo>
                <a:cubicBezTo>
                  <a:pt x="155128" y="11384"/>
                  <a:pt x="152200" y="11016"/>
                  <a:pt x="151124" y="10798"/>
                </a:cubicBezTo>
                <a:cubicBezTo>
                  <a:pt x="149797" y="10528"/>
                  <a:pt x="147721" y="10736"/>
                  <a:pt x="146559" y="10320"/>
                </a:cubicBezTo>
                <a:cubicBezTo>
                  <a:pt x="146272" y="10217"/>
                  <a:pt x="146020" y="10176"/>
                  <a:pt x="145785" y="10176"/>
                </a:cubicBezTo>
                <a:cubicBezTo>
                  <a:pt x="145069" y="10176"/>
                  <a:pt x="144508" y="10563"/>
                  <a:pt x="143570" y="10798"/>
                </a:cubicBezTo>
                <a:cubicBezTo>
                  <a:pt x="143155" y="10901"/>
                  <a:pt x="142131" y="10936"/>
                  <a:pt x="140950" y="10936"/>
                </a:cubicBezTo>
                <a:cubicBezTo>
                  <a:pt x="138589" y="10936"/>
                  <a:pt x="135601" y="10798"/>
                  <a:pt x="135601" y="10798"/>
                </a:cubicBezTo>
                <a:cubicBezTo>
                  <a:pt x="135601" y="10798"/>
                  <a:pt x="134604" y="9489"/>
                  <a:pt x="133774" y="8992"/>
                </a:cubicBezTo>
                <a:cubicBezTo>
                  <a:pt x="133359" y="8743"/>
                  <a:pt x="132737" y="8681"/>
                  <a:pt x="132218" y="8681"/>
                </a:cubicBezTo>
                <a:cubicBezTo>
                  <a:pt x="131699" y="8681"/>
                  <a:pt x="131284" y="8743"/>
                  <a:pt x="131284" y="8743"/>
                </a:cubicBezTo>
                <a:cubicBezTo>
                  <a:pt x="131284" y="8743"/>
                  <a:pt x="129872" y="6917"/>
                  <a:pt x="128707" y="6750"/>
                </a:cubicBezTo>
                <a:cubicBezTo>
                  <a:pt x="128686" y="6747"/>
                  <a:pt x="128665" y="6746"/>
                  <a:pt x="128644" y="6746"/>
                </a:cubicBezTo>
                <a:cubicBezTo>
                  <a:pt x="127460" y="6746"/>
                  <a:pt x="125208" y="11243"/>
                  <a:pt x="124311" y="11837"/>
                </a:cubicBezTo>
                <a:cubicBezTo>
                  <a:pt x="124092" y="11982"/>
                  <a:pt x="123784" y="12037"/>
                  <a:pt x="123443" y="12037"/>
                </a:cubicBezTo>
                <a:cubicBezTo>
                  <a:pt x="122359" y="12037"/>
                  <a:pt x="120935" y="11482"/>
                  <a:pt x="120935" y="11482"/>
                </a:cubicBezTo>
                <a:cubicBezTo>
                  <a:pt x="120935" y="11482"/>
                  <a:pt x="119661" y="10654"/>
                  <a:pt x="118726" y="10487"/>
                </a:cubicBezTo>
                <a:cubicBezTo>
                  <a:pt x="118677" y="10479"/>
                  <a:pt x="118629" y="10475"/>
                  <a:pt x="118582" y="10475"/>
                </a:cubicBezTo>
                <a:cubicBezTo>
                  <a:pt x="117732" y="10475"/>
                  <a:pt x="117194" y="11817"/>
                  <a:pt x="116125" y="11839"/>
                </a:cubicBezTo>
                <a:cubicBezTo>
                  <a:pt x="116107" y="11840"/>
                  <a:pt x="116088" y="11840"/>
                  <a:pt x="116069" y="11840"/>
                </a:cubicBezTo>
                <a:cubicBezTo>
                  <a:pt x="114866" y="11840"/>
                  <a:pt x="110870" y="11151"/>
                  <a:pt x="110870" y="11151"/>
                </a:cubicBezTo>
                <a:lnTo>
                  <a:pt x="112098" y="9989"/>
                </a:lnTo>
                <a:cubicBezTo>
                  <a:pt x="111426" y="9989"/>
                  <a:pt x="109413" y="10487"/>
                  <a:pt x="109413" y="10487"/>
                </a:cubicBezTo>
                <a:cubicBezTo>
                  <a:pt x="109956" y="10072"/>
                  <a:pt x="110197" y="8827"/>
                  <a:pt x="110197" y="8827"/>
                </a:cubicBezTo>
                <a:lnTo>
                  <a:pt x="110197" y="8827"/>
                </a:lnTo>
                <a:cubicBezTo>
                  <a:pt x="109118" y="8992"/>
                  <a:pt x="107380" y="11482"/>
                  <a:pt x="107380" y="11482"/>
                </a:cubicBezTo>
                <a:cubicBezTo>
                  <a:pt x="107337" y="11409"/>
                  <a:pt x="107235" y="11379"/>
                  <a:pt x="107097" y="11379"/>
                </a:cubicBezTo>
                <a:cubicBezTo>
                  <a:pt x="106443" y="11379"/>
                  <a:pt x="104967" y="12044"/>
                  <a:pt x="104967" y="12044"/>
                </a:cubicBezTo>
                <a:lnTo>
                  <a:pt x="106129" y="9905"/>
                </a:lnTo>
                <a:cubicBezTo>
                  <a:pt x="106118" y="9903"/>
                  <a:pt x="106105" y="9902"/>
                  <a:pt x="106091" y="9902"/>
                </a:cubicBezTo>
                <a:cubicBezTo>
                  <a:pt x="105501" y="9902"/>
                  <a:pt x="102789" y="11566"/>
                  <a:pt x="102789" y="11566"/>
                </a:cubicBezTo>
                <a:cubicBezTo>
                  <a:pt x="103019" y="11067"/>
                  <a:pt x="104700" y="9239"/>
                  <a:pt x="104700" y="9239"/>
                </a:cubicBezTo>
                <a:lnTo>
                  <a:pt x="104700" y="9239"/>
                </a:lnTo>
                <a:cubicBezTo>
                  <a:pt x="103770" y="9485"/>
                  <a:pt x="101328" y="12044"/>
                  <a:pt x="101328" y="12044"/>
                </a:cubicBezTo>
                <a:cubicBezTo>
                  <a:pt x="100574" y="12357"/>
                  <a:pt x="97730" y="12411"/>
                  <a:pt x="95488" y="12411"/>
                </a:cubicBezTo>
                <a:cubicBezTo>
                  <a:pt x="94313" y="12411"/>
                  <a:pt x="93304" y="12396"/>
                  <a:pt x="92847" y="12396"/>
                </a:cubicBezTo>
                <a:cubicBezTo>
                  <a:pt x="91519" y="12396"/>
                  <a:pt x="90107" y="11401"/>
                  <a:pt x="89112" y="11317"/>
                </a:cubicBezTo>
                <a:cubicBezTo>
                  <a:pt x="89068" y="11313"/>
                  <a:pt x="89025" y="11311"/>
                  <a:pt x="88981" y="11311"/>
                </a:cubicBezTo>
                <a:cubicBezTo>
                  <a:pt x="88020" y="11311"/>
                  <a:pt x="86979" y="12158"/>
                  <a:pt x="85725" y="12396"/>
                </a:cubicBezTo>
                <a:cubicBezTo>
                  <a:pt x="84414" y="12644"/>
                  <a:pt x="79541" y="13060"/>
                  <a:pt x="79541" y="13060"/>
                </a:cubicBezTo>
                <a:cubicBezTo>
                  <a:pt x="79541" y="13060"/>
                  <a:pt x="78237" y="12147"/>
                  <a:pt x="77778" y="12044"/>
                </a:cubicBezTo>
                <a:cubicBezTo>
                  <a:pt x="77747" y="12037"/>
                  <a:pt x="77715" y="12034"/>
                  <a:pt x="77682" y="12034"/>
                </a:cubicBezTo>
                <a:cubicBezTo>
                  <a:pt x="77220" y="12034"/>
                  <a:pt x="76531" y="12656"/>
                  <a:pt x="75912" y="12811"/>
                </a:cubicBezTo>
                <a:cubicBezTo>
                  <a:pt x="75581" y="12894"/>
                  <a:pt x="74404" y="12915"/>
                  <a:pt x="73307" y="12915"/>
                </a:cubicBezTo>
                <a:cubicBezTo>
                  <a:pt x="72202" y="12915"/>
                  <a:pt x="71177" y="12894"/>
                  <a:pt x="71177" y="12894"/>
                </a:cubicBezTo>
                <a:cubicBezTo>
                  <a:pt x="71177" y="12894"/>
                  <a:pt x="70102" y="11399"/>
                  <a:pt x="69686" y="11317"/>
                </a:cubicBezTo>
                <a:cubicBezTo>
                  <a:pt x="69271" y="11234"/>
                  <a:pt x="66448" y="10985"/>
                  <a:pt x="66448" y="10985"/>
                </a:cubicBezTo>
                <a:cubicBezTo>
                  <a:pt x="66448" y="10985"/>
                  <a:pt x="64781" y="9239"/>
                  <a:pt x="63077" y="9239"/>
                </a:cubicBezTo>
                <a:cubicBezTo>
                  <a:pt x="63039" y="9239"/>
                  <a:pt x="63000" y="9239"/>
                  <a:pt x="62961" y="9241"/>
                </a:cubicBezTo>
                <a:cubicBezTo>
                  <a:pt x="61218" y="9324"/>
                  <a:pt x="58645" y="13672"/>
                  <a:pt x="58645" y="13672"/>
                </a:cubicBezTo>
                <a:cubicBezTo>
                  <a:pt x="58259" y="13579"/>
                  <a:pt x="57584" y="13547"/>
                  <a:pt x="56838" y="13547"/>
                </a:cubicBezTo>
                <a:cubicBezTo>
                  <a:pt x="55179" y="13547"/>
                  <a:pt x="53166" y="13706"/>
                  <a:pt x="53166" y="13706"/>
                </a:cubicBezTo>
                <a:cubicBezTo>
                  <a:pt x="52935" y="12776"/>
                  <a:pt x="52417" y="12495"/>
                  <a:pt x="51876" y="12495"/>
                </a:cubicBezTo>
                <a:cubicBezTo>
                  <a:pt x="51053" y="12495"/>
                  <a:pt x="50177" y="13143"/>
                  <a:pt x="50177" y="13143"/>
                </a:cubicBezTo>
                <a:cubicBezTo>
                  <a:pt x="49981" y="13034"/>
                  <a:pt x="49745" y="12994"/>
                  <a:pt x="49502" y="12994"/>
                </a:cubicBezTo>
                <a:cubicBezTo>
                  <a:pt x="48824" y="12994"/>
                  <a:pt x="48102" y="13309"/>
                  <a:pt x="48102" y="13309"/>
                </a:cubicBezTo>
                <a:cubicBezTo>
                  <a:pt x="47823" y="13284"/>
                  <a:pt x="47473" y="13274"/>
                  <a:pt x="47077" y="13274"/>
                </a:cubicBezTo>
                <a:cubicBezTo>
                  <a:pt x="45690" y="13274"/>
                  <a:pt x="43732" y="13396"/>
                  <a:pt x="42215" y="13396"/>
                </a:cubicBezTo>
                <a:cubicBezTo>
                  <a:pt x="41335" y="13396"/>
                  <a:pt x="40603" y="13355"/>
                  <a:pt x="40215" y="13225"/>
                </a:cubicBezTo>
                <a:cubicBezTo>
                  <a:pt x="39981" y="13148"/>
                  <a:pt x="39770" y="13116"/>
                  <a:pt x="39582" y="13116"/>
                </a:cubicBezTo>
                <a:cubicBezTo>
                  <a:pt x="38772" y="13116"/>
                  <a:pt x="38389" y="13706"/>
                  <a:pt x="38389" y="13706"/>
                </a:cubicBezTo>
                <a:cubicBezTo>
                  <a:pt x="38389" y="13706"/>
                  <a:pt x="37061" y="12562"/>
                  <a:pt x="35816" y="12562"/>
                </a:cubicBezTo>
                <a:cubicBezTo>
                  <a:pt x="34570" y="12562"/>
                  <a:pt x="33243" y="13987"/>
                  <a:pt x="33243" y="13987"/>
                </a:cubicBezTo>
                <a:cubicBezTo>
                  <a:pt x="33074" y="13971"/>
                  <a:pt x="32869" y="13963"/>
                  <a:pt x="32638" y="13963"/>
                </a:cubicBezTo>
                <a:cubicBezTo>
                  <a:pt x="30707" y="13963"/>
                  <a:pt x="26934" y="14472"/>
                  <a:pt x="26934" y="14472"/>
                </a:cubicBezTo>
                <a:cubicBezTo>
                  <a:pt x="26934" y="14472"/>
                  <a:pt x="26934" y="14056"/>
                  <a:pt x="26435" y="13987"/>
                </a:cubicBezTo>
                <a:cubicBezTo>
                  <a:pt x="26269" y="13964"/>
                  <a:pt x="25845" y="13956"/>
                  <a:pt x="25353" y="13956"/>
                </a:cubicBezTo>
                <a:cubicBezTo>
                  <a:pt x="24369" y="13956"/>
                  <a:pt x="23115" y="13987"/>
                  <a:pt x="23115" y="13987"/>
                </a:cubicBezTo>
                <a:cubicBezTo>
                  <a:pt x="23115" y="13987"/>
                  <a:pt x="23282" y="13392"/>
                  <a:pt x="22369" y="13289"/>
                </a:cubicBezTo>
                <a:cubicBezTo>
                  <a:pt x="21812" y="13226"/>
                  <a:pt x="21225" y="13124"/>
                  <a:pt x="20552" y="13124"/>
                </a:cubicBezTo>
                <a:cubicBezTo>
                  <a:pt x="20119" y="13124"/>
                  <a:pt x="19650" y="13166"/>
                  <a:pt x="19131" y="13289"/>
                </a:cubicBezTo>
                <a:cubicBezTo>
                  <a:pt x="17802" y="13601"/>
                  <a:pt x="17719" y="14305"/>
                  <a:pt x="16889" y="14748"/>
                </a:cubicBezTo>
                <a:cubicBezTo>
                  <a:pt x="16757" y="14819"/>
                  <a:pt x="16515" y="14849"/>
                  <a:pt x="16202" y="14849"/>
                </a:cubicBezTo>
                <a:cubicBezTo>
                  <a:pt x="14550" y="14849"/>
                  <a:pt x="10912" y="14019"/>
                  <a:pt x="10912" y="14019"/>
                </a:cubicBezTo>
                <a:cubicBezTo>
                  <a:pt x="11159" y="13587"/>
                  <a:pt x="11097" y="13436"/>
                  <a:pt x="10888" y="13436"/>
                </a:cubicBezTo>
                <a:cubicBezTo>
                  <a:pt x="10395" y="13436"/>
                  <a:pt x="9086" y="14278"/>
                  <a:pt x="9086" y="14278"/>
                </a:cubicBezTo>
                <a:cubicBezTo>
                  <a:pt x="9364" y="13546"/>
                  <a:pt x="9140" y="13289"/>
                  <a:pt x="8674" y="13289"/>
                </a:cubicBezTo>
                <a:cubicBezTo>
                  <a:pt x="7750" y="13289"/>
                  <a:pt x="5874" y="14305"/>
                  <a:pt x="5101" y="14636"/>
                </a:cubicBezTo>
                <a:cubicBezTo>
                  <a:pt x="4917" y="14715"/>
                  <a:pt x="4664" y="14748"/>
                  <a:pt x="4368" y="14748"/>
                </a:cubicBezTo>
                <a:cubicBezTo>
                  <a:pt x="2792" y="14748"/>
                  <a:pt x="0" y="13807"/>
                  <a:pt x="0" y="13807"/>
                </a:cubicBezTo>
                <a:lnTo>
                  <a:pt x="0" y="59879"/>
                </a:lnTo>
                <a:lnTo>
                  <a:pt x="203921" y="59879"/>
                </a:lnTo>
                <a:lnTo>
                  <a:pt x="203921" y="7912"/>
                </a:lnTo>
                <a:cubicBezTo>
                  <a:pt x="203921" y="7912"/>
                  <a:pt x="200020" y="7414"/>
                  <a:pt x="197862" y="6998"/>
                </a:cubicBezTo>
                <a:cubicBezTo>
                  <a:pt x="195702" y="6584"/>
                  <a:pt x="188646" y="440"/>
                  <a:pt x="186986" y="26"/>
                </a:cubicBezTo>
                <a:cubicBezTo>
                  <a:pt x="186919" y="9"/>
                  <a:pt x="186846" y="1"/>
                  <a:pt x="186768" y="1"/>
                </a:cubicBezTo>
                <a:close/>
              </a:path>
            </a:pathLst>
          </a:custGeom>
          <a:solidFill>
            <a:srgbClr val="004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txBox="1"/>
          <p:nvPr>
            <p:ph type="ctrTitle"/>
          </p:nvPr>
        </p:nvSpPr>
        <p:spPr>
          <a:xfrm>
            <a:off x="4615325" y="727750"/>
            <a:ext cx="3444900" cy="10782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4"/>
              </a:buClr>
              <a:buSzPts val="7200"/>
              <a:buNone/>
              <a:defRPr sz="7200">
                <a:solidFill>
                  <a:schemeClr val="accent4"/>
                </a:solidFill>
              </a:defRPr>
            </a:lvl1pPr>
            <a:lvl2pPr lvl="1" algn="ctr">
              <a:spcBef>
                <a:spcPts val="0"/>
              </a:spcBef>
              <a:spcAft>
                <a:spcPts val="0"/>
              </a:spcAft>
              <a:buClr>
                <a:schemeClr val="accent4"/>
              </a:buClr>
              <a:buSzPts val="5200"/>
              <a:buNone/>
              <a:defRPr sz="5200">
                <a:solidFill>
                  <a:schemeClr val="accent4"/>
                </a:solidFill>
              </a:defRPr>
            </a:lvl2pPr>
            <a:lvl3pPr lvl="2" algn="ctr">
              <a:spcBef>
                <a:spcPts val="0"/>
              </a:spcBef>
              <a:spcAft>
                <a:spcPts val="0"/>
              </a:spcAft>
              <a:buClr>
                <a:schemeClr val="accent4"/>
              </a:buClr>
              <a:buSzPts val="5200"/>
              <a:buNone/>
              <a:defRPr sz="5200">
                <a:solidFill>
                  <a:schemeClr val="accent4"/>
                </a:solidFill>
              </a:defRPr>
            </a:lvl3pPr>
            <a:lvl4pPr lvl="3" algn="ctr">
              <a:spcBef>
                <a:spcPts val="0"/>
              </a:spcBef>
              <a:spcAft>
                <a:spcPts val="0"/>
              </a:spcAft>
              <a:buClr>
                <a:schemeClr val="accent4"/>
              </a:buClr>
              <a:buSzPts val="5200"/>
              <a:buNone/>
              <a:defRPr sz="5200">
                <a:solidFill>
                  <a:schemeClr val="accent4"/>
                </a:solidFill>
              </a:defRPr>
            </a:lvl4pPr>
            <a:lvl5pPr lvl="4" algn="ctr">
              <a:spcBef>
                <a:spcPts val="0"/>
              </a:spcBef>
              <a:spcAft>
                <a:spcPts val="0"/>
              </a:spcAft>
              <a:buClr>
                <a:schemeClr val="accent4"/>
              </a:buClr>
              <a:buSzPts val="5200"/>
              <a:buNone/>
              <a:defRPr sz="5200">
                <a:solidFill>
                  <a:schemeClr val="accent4"/>
                </a:solidFill>
              </a:defRPr>
            </a:lvl5pPr>
            <a:lvl6pPr lvl="5" algn="ctr">
              <a:spcBef>
                <a:spcPts val="0"/>
              </a:spcBef>
              <a:spcAft>
                <a:spcPts val="0"/>
              </a:spcAft>
              <a:buClr>
                <a:schemeClr val="accent4"/>
              </a:buClr>
              <a:buSzPts val="5200"/>
              <a:buNone/>
              <a:defRPr sz="5200">
                <a:solidFill>
                  <a:schemeClr val="accent4"/>
                </a:solidFill>
              </a:defRPr>
            </a:lvl6pPr>
            <a:lvl7pPr lvl="6" algn="ctr">
              <a:spcBef>
                <a:spcPts val="0"/>
              </a:spcBef>
              <a:spcAft>
                <a:spcPts val="0"/>
              </a:spcAft>
              <a:buClr>
                <a:schemeClr val="accent4"/>
              </a:buClr>
              <a:buSzPts val="5200"/>
              <a:buNone/>
              <a:defRPr sz="5200">
                <a:solidFill>
                  <a:schemeClr val="accent4"/>
                </a:solidFill>
              </a:defRPr>
            </a:lvl7pPr>
            <a:lvl8pPr lvl="7" algn="ctr">
              <a:spcBef>
                <a:spcPts val="0"/>
              </a:spcBef>
              <a:spcAft>
                <a:spcPts val="0"/>
              </a:spcAft>
              <a:buClr>
                <a:schemeClr val="accent4"/>
              </a:buClr>
              <a:buSzPts val="5200"/>
              <a:buNone/>
              <a:defRPr sz="5200">
                <a:solidFill>
                  <a:schemeClr val="accent4"/>
                </a:solidFill>
              </a:defRPr>
            </a:lvl8pPr>
            <a:lvl9pPr lvl="8" algn="ctr">
              <a:spcBef>
                <a:spcPts val="0"/>
              </a:spcBef>
              <a:spcAft>
                <a:spcPts val="0"/>
              </a:spcAft>
              <a:buClr>
                <a:schemeClr val="accent4"/>
              </a:buClr>
              <a:buSzPts val="5200"/>
              <a:buNone/>
              <a:defRPr sz="5200">
                <a:solidFill>
                  <a:schemeClr val="accent4"/>
                </a:solidFill>
              </a:defRPr>
            </a:lvl9pPr>
          </a:lstStyle>
          <a:p/>
        </p:txBody>
      </p:sp>
      <p:sp>
        <p:nvSpPr>
          <p:cNvPr id="17" name="Google Shape;17;p2"/>
          <p:cNvSpPr txBox="1"/>
          <p:nvPr>
            <p:ph type="subTitle" idx="1"/>
          </p:nvPr>
        </p:nvSpPr>
        <p:spPr>
          <a:xfrm>
            <a:off x="5094750" y="2473275"/>
            <a:ext cx="29652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4"/>
              </a:buClr>
              <a:buSzPts val="2400"/>
              <a:buNone/>
              <a:defRPr sz="2400">
                <a:solidFill>
                  <a:schemeClr val="accent4"/>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8" name="Google Shape;18;p2"/>
          <p:cNvSpPr txBox="1"/>
          <p:nvPr>
            <p:ph type="ctrTitle" idx="2"/>
          </p:nvPr>
        </p:nvSpPr>
        <p:spPr>
          <a:xfrm>
            <a:off x="3908400" y="1760775"/>
            <a:ext cx="4151700" cy="712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4800"/>
              <a:buNone/>
              <a:defRPr sz="48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6"/>
        </a:solidFill>
        <a:effectLst/>
      </p:bgPr>
    </p:bg>
    <p:spTree>
      <p:nvGrpSpPr>
        <p:cNvPr id="55" name="Shape 55"/>
        <p:cNvGrpSpPr/>
        <p:nvPr/>
      </p:nvGrpSpPr>
      <p:grpSpPr>
        <a:xfrm>
          <a:off x="0" y="0"/>
          <a:ext cx="0" cy="0"/>
          <a:chOff x="0" y="0"/>
          <a:chExt cx="0" cy="0"/>
        </a:xfrm>
      </p:grpSpPr>
      <p:sp>
        <p:nvSpPr>
          <p:cNvPr id="56" name="Google Shape;56;p11"/>
          <p:cNvSpPr txBox="1"/>
          <p:nvPr>
            <p:ph type="title" hasCustomPrompt="1"/>
          </p:nvPr>
        </p:nvSpPr>
        <p:spPr>
          <a:xfrm>
            <a:off x="575925" y="1710075"/>
            <a:ext cx="5345100" cy="1435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 name="Google Shape;57;p11"/>
          <p:cNvSpPr txBox="1"/>
          <p:nvPr>
            <p:ph type="body" idx="1"/>
          </p:nvPr>
        </p:nvSpPr>
        <p:spPr>
          <a:xfrm>
            <a:off x="1110075" y="3076025"/>
            <a:ext cx="4276800" cy="821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p:txBody>
      </p:sp>
      <p:sp>
        <p:nvSpPr>
          <p:cNvPr id="58" name="Google Shape;58;p11"/>
          <p:cNvSpPr/>
          <p:nvPr/>
        </p:nvSpPr>
        <p:spPr>
          <a:xfrm flipH="1">
            <a:off x="5000791" y="1039235"/>
            <a:ext cx="4637885" cy="4700748"/>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1"/>
          <p:cNvSpPr/>
          <p:nvPr/>
        </p:nvSpPr>
        <p:spPr>
          <a:xfrm rot="-5581727">
            <a:off x="5288045" y="-648578"/>
            <a:ext cx="3890257" cy="4265150"/>
          </a:xfrm>
          <a:custGeom>
            <a:avLst/>
            <a:gdLst/>
            <a:ahLst/>
            <a:cxnLst/>
            <a:rect l="l" t="t" r="r" b="b"/>
            <a:pathLst>
              <a:path w="92905" h="101858" extrusionOk="0">
                <a:moveTo>
                  <a:pt x="89371" y="1"/>
                </a:moveTo>
                <a:cubicBezTo>
                  <a:pt x="88352" y="1"/>
                  <a:pt x="87320" y="555"/>
                  <a:pt x="86596" y="1943"/>
                </a:cubicBezTo>
                <a:cubicBezTo>
                  <a:pt x="84603" y="5762"/>
                  <a:pt x="81782" y="6093"/>
                  <a:pt x="78959" y="7256"/>
                </a:cubicBezTo>
                <a:cubicBezTo>
                  <a:pt x="76136" y="8419"/>
                  <a:pt x="75804" y="10079"/>
                  <a:pt x="75140" y="11420"/>
                </a:cubicBezTo>
                <a:cubicBezTo>
                  <a:pt x="74699" y="12309"/>
                  <a:pt x="73891" y="13184"/>
                  <a:pt x="72181" y="13184"/>
                </a:cubicBezTo>
                <a:cubicBezTo>
                  <a:pt x="71318" y="13184"/>
                  <a:pt x="70224" y="12961"/>
                  <a:pt x="68831" y="12404"/>
                </a:cubicBezTo>
                <a:cubicBezTo>
                  <a:pt x="67230" y="11763"/>
                  <a:pt x="65703" y="11419"/>
                  <a:pt x="64202" y="11419"/>
                </a:cubicBezTo>
                <a:cubicBezTo>
                  <a:pt x="61813" y="11419"/>
                  <a:pt x="59490" y="12292"/>
                  <a:pt x="57043" y="14230"/>
                </a:cubicBezTo>
                <a:cubicBezTo>
                  <a:pt x="53057" y="17384"/>
                  <a:pt x="56710" y="20871"/>
                  <a:pt x="51730" y="21203"/>
                </a:cubicBezTo>
                <a:cubicBezTo>
                  <a:pt x="46749" y="21536"/>
                  <a:pt x="45254" y="21868"/>
                  <a:pt x="45254" y="21868"/>
                </a:cubicBezTo>
                <a:cubicBezTo>
                  <a:pt x="39278" y="22365"/>
                  <a:pt x="41105" y="26848"/>
                  <a:pt x="41270" y="30169"/>
                </a:cubicBezTo>
                <a:cubicBezTo>
                  <a:pt x="41436" y="33489"/>
                  <a:pt x="35791" y="33323"/>
                  <a:pt x="33633" y="33988"/>
                </a:cubicBezTo>
                <a:cubicBezTo>
                  <a:pt x="31475" y="34652"/>
                  <a:pt x="32969" y="36644"/>
                  <a:pt x="31475" y="37142"/>
                </a:cubicBezTo>
                <a:cubicBezTo>
                  <a:pt x="29980" y="37640"/>
                  <a:pt x="28984" y="38304"/>
                  <a:pt x="27821" y="38969"/>
                </a:cubicBezTo>
                <a:cubicBezTo>
                  <a:pt x="26659" y="39633"/>
                  <a:pt x="23505" y="38969"/>
                  <a:pt x="21679" y="41542"/>
                </a:cubicBezTo>
                <a:cubicBezTo>
                  <a:pt x="19852" y="44115"/>
                  <a:pt x="21346" y="46605"/>
                  <a:pt x="22176" y="48017"/>
                </a:cubicBezTo>
                <a:cubicBezTo>
                  <a:pt x="22945" y="49323"/>
                  <a:pt x="26838" y="51125"/>
                  <a:pt x="24789" y="51125"/>
                </a:cubicBezTo>
                <a:cubicBezTo>
                  <a:pt x="24623" y="51125"/>
                  <a:pt x="24418" y="51113"/>
                  <a:pt x="24169" y="51088"/>
                </a:cubicBezTo>
                <a:cubicBezTo>
                  <a:pt x="24046" y="51076"/>
                  <a:pt x="23927" y="51070"/>
                  <a:pt x="23810" y="51070"/>
                </a:cubicBezTo>
                <a:cubicBezTo>
                  <a:pt x="20788" y="51070"/>
                  <a:pt x="20018" y="55073"/>
                  <a:pt x="20018" y="55073"/>
                </a:cubicBezTo>
                <a:cubicBezTo>
                  <a:pt x="19841" y="55029"/>
                  <a:pt x="19684" y="55008"/>
                  <a:pt x="19544" y="55008"/>
                </a:cubicBezTo>
                <a:cubicBezTo>
                  <a:pt x="18113" y="55008"/>
                  <a:pt x="18552" y="57183"/>
                  <a:pt x="18855" y="58394"/>
                </a:cubicBezTo>
                <a:cubicBezTo>
                  <a:pt x="19188" y="59721"/>
                  <a:pt x="16198" y="60385"/>
                  <a:pt x="12474" y="63208"/>
                </a:cubicBezTo>
                <a:cubicBezTo>
                  <a:pt x="8749" y="66031"/>
                  <a:pt x="10069" y="69105"/>
                  <a:pt x="11965" y="71309"/>
                </a:cubicBezTo>
                <a:cubicBezTo>
                  <a:pt x="13861" y="73514"/>
                  <a:pt x="8963" y="74967"/>
                  <a:pt x="4482" y="78702"/>
                </a:cubicBezTo>
                <a:cubicBezTo>
                  <a:pt x="1" y="82435"/>
                  <a:pt x="11716" y="93072"/>
                  <a:pt x="11716" y="93072"/>
                </a:cubicBezTo>
                <a:cubicBezTo>
                  <a:pt x="13421" y="100139"/>
                  <a:pt x="33124" y="101857"/>
                  <a:pt x="51890" y="101857"/>
                </a:cubicBezTo>
                <a:cubicBezTo>
                  <a:pt x="69664" y="101857"/>
                  <a:pt x="86596" y="100315"/>
                  <a:pt x="86596" y="100315"/>
                </a:cubicBezTo>
                <a:cubicBezTo>
                  <a:pt x="86596" y="100315"/>
                  <a:pt x="92905" y="6591"/>
                  <a:pt x="92905" y="3603"/>
                </a:cubicBezTo>
                <a:cubicBezTo>
                  <a:pt x="92905" y="1701"/>
                  <a:pt x="91156" y="1"/>
                  <a:pt x="89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solidFill>
          <a:schemeClr val="accent6"/>
        </a:solidFill>
        <a:effectLst/>
      </p:bgPr>
    </p:bg>
    <p:spTree>
      <p:nvGrpSpPr>
        <p:cNvPr id="61" name="Shape 61"/>
        <p:cNvGrpSpPr/>
        <p:nvPr/>
      </p:nvGrpSpPr>
      <p:grpSpPr>
        <a:xfrm>
          <a:off x="0" y="0"/>
          <a:ext cx="0" cy="0"/>
          <a:chOff x="0" y="0"/>
          <a:chExt cx="0" cy="0"/>
        </a:xfrm>
      </p:grpSpPr>
      <p:sp>
        <p:nvSpPr>
          <p:cNvPr id="62" name="Google Shape;62;p13"/>
          <p:cNvSpPr/>
          <p:nvPr/>
        </p:nvSpPr>
        <p:spPr>
          <a:xfrm rot="1083411">
            <a:off x="6401873" y="-93644"/>
            <a:ext cx="4868376" cy="5330764"/>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3"/>
          <p:cNvSpPr/>
          <p:nvPr/>
        </p:nvSpPr>
        <p:spPr>
          <a:xfrm>
            <a:off x="-230075" y="-93625"/>
            <a:ext cx="4868336" cy="5330720"/>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3"/>
          <p:cNvSpPr txBox="1"/>
          <p:nvPr>
            <p:ph type="body" idx="1"/>
          </p:nvPr>
        </p:nvSpPr>
        <p:spPr>
          <a:xfrm>
            <a:off x="778200" y="1204575"/>
            <a:ext cx="7654800" cy="2885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65" name="Google Shape;65;p13"/>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ITLE_AND_BODY_1">
    <p:bg>
      <p:bgPr>
        <a:solidFill>
          <a:schemeClr val="accent4"/>
        </a:solidFill>
        <a:effectLst/>
      </p:bgPr>
    </p:bg>
    <p:spTree>
      <p:nvGrpSpPr>
        <p:cNvPr id="66" name="Shape 66"/>
        <p:cNvGrpSpPr/>
        <p:nvPr/>
      </p:nvGrpSpPr>
      <p:grpSpPr>
        <a:xfrm>
          <a:off x="0" y="0"/>
          <a:ext cx="0" cy="0"/>
          <a:chOff x="0" y="0"/>
          <a:chExt cx="0" cy="0"/>
        </a:xfrm>
      </p:grpSpPr>
      <p:sp>
        <p:nvSpPr>
          <p:cNvPr id="67" name="Google Shape;67;p14"/>
          <p:cNvSpPr/>
          <p:nvPr/>
        </p:nvSpPr>
        <p:spPr>
          <a:xfrm rot="142657" flipH="1">
            <a:off x="5886454" y="1711259"/>
            <a:ext cx="4026886" cy="4081468"/>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4"/>
          <p:cNvSpPr/>
          <p:nvPr/>
        </p:nvSpPr>
        <p:spPr>
          <a:xfrm rot="1223448">
            <a:off x="-2697821" y="-374038"/>
            <a:ext cx="4964798" cy="5436343"/>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4"/>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defRPr>
            </a:lvl1pPr>
            <a:lvl2pPr lvl="1" algn="ctr" rtl="0">
              <a:spcBef>
                <a:spcPts val="0"/>
              </a:spcBef>
              <a:spcAft>
                <a:spcPts val="0"/>
              </a:spcAft>
              <a:buClr>
                <a:schemeClr val="dk2"/>
              </a:buClr>
              <a:buSzPts val="2800"/>
              <a:buNone/>
              <a:defRPr>
                <a:solidFill>
                  <a:schemeClr val="dk2"/>
                </a:solidFill>
              </a:defRPr>
            </a:lvl2pPr>
            <a:lvl3pPr lvl="2" algn="ctr" rtl="0">
              <a:spcBef>
                <a:spcPts val="0"/>
              </a:spcBef>
              <a:spcAft>
                <a:spcPts val="0"/>
              </a:spcAft>
              <a:buClr>
                <a:schemeClr val="dk2"/>
              </a:buClr>
              <a:buSzPts val="2800"/>
              <a:buNone/>
              <a:defRPr>
                <a:solidFill>
                  <a:schemeClr val="dk2"/>
                </a:solidFill>
              </a:defRPr>
            </a:lvl3pPr>
            <a:lvl4pPr lvl="3" algn="ctr" rtl="0">
              <a:spcBef>
                <a:spcPts val="0"/>
              </a:spcBef>
              <a:spcAft>
                <a:spcPts val="0"/>
              </a:spcAft>
              <a:buClr>
                <a:schemeClr val="dk2"/>
              </a:buClr>
              <a:buSzPts val="2800"/>
              <a:buNone/>
              <a:defRPr>
                <a:solidFill>
                  <a:schemeClr val="dk2"/>
                </a:solidFill>
              </a:defRPr>
            </a:lvl4pPr>
            <a:lvl5pPr lvl="4" algn="ctr" rtl="0">
              <a:spcBef>
                <a:spcPts val="0"/>
              </a:spcBef>
              <a:spcAft>
                <a:spcPts val="0"/>
              </a:spcAft>
              <a:buClr>
                <a:schemeClr val="dk2"/>
              </a:buClr>
              <a:buSzPts val="2800"/>
              <a:buNone/>
              <a:defRPr>
                <a:solidFill>
                  <a:schemeClr val="dk2"/>
                </a:solidFill>
              </a:defRPr>
            </a:lvl5pPr>
            <a:lvl6pPr lvl="5" algn="ctr" rtl="0">
              <a:spcBef>
                <a:spcPts val="0"/>
              </a:spcBef>
              <a:spcAft>
                <a:spcPts val="0"/>
              </a:spcAft>
              <a:buClr>
                <a:schemeClr val="dk2"/>
              </a:buClr>
              <a:buSzPts val="2800"/>
              <a:buNone/>
              <a:defRPr>
                <a:solidFill>
                  <a:schemeClr val="dk2"/>
                </a:solidFill>
              </a:defRPr>
            </a:lvl6pPr>
            <a:lvl7pPr lvl="6" algn="ctr" rtl="0">
              <a:spcBef>
                <a:spcPts val="0"/>
              </a:spcBef>
              <a:spcAft>
                <a:spcPts val="0"/>
              </a:spcAft>
              <a:buClr>
                <a:schemeClr val="dk2"/>
              </a:buClr>
              <a:buSzPts val="2800"/>
              <a:buNone/>
              <a:defRPr>
                <a:solidFill>
                  <a:schemeClr val="dk2"/>
                </a:solidFill>
              </a:defRPr>
            </a:lvl7pPr>
            <a:lvl8pPr lvl="7" algn="ctr" rtl="0">
              <a:spcBef>
                <a:spcPts val="0"/>
              </a:spcBef>
              <a:spcAft>
                <a:spcPts val="0"/>
              </a:spcAft>
              <a:buClr>
                <a:schemeClr val="dk2"/>
              </a:buClr>
              <a:buSzPts val="2800"/>
              <a:buNone/>
              <a:defRPr>
                <a:solidFill>
                  <a:schemeClr val="dk2"/>
                </a:solidFill>
              </a:defRPr>
            </a:lvl8pPr>
            <a:lvl9pPr lvl="8" algn="ctr" rtl="0">
              <a:spcBef>
                <a:spcPts val="0"/>
              </a:spcBef>
              <a:spcAft>
                <a:spcPts val="0"/>
              </a:spcAft>
              <a:buClr>
                <a:schemeClr val="dk2"/>
              </a:buClr>
              <a:buSzPts val="2800"/>
              <a:buNone/>
              <a:defRPr>
                <a:solidFill>
                  <a:schemeClr val="dk2"/>
                </a:solidFill>
              </a:defRPr>
            </a:lvl9pPr>
          </a:lstStyle>
          <a:p/>
        </p:txBody>
      </p:sp>
      <p:sp>
        <p:nvSpPr>
          <p:cNvPr id="70" name="Google Shape;70;p14"/>
          <p:cNvSpPr txBox="1"/>
          <p:nvPr>
            <p:ph type="title" idx="2"/>
          </p:nvPr>
        </p:nvSpPr>
        <p:spPr>
          <a:xfrm>
            <a:off x="980550" y="2560550"/>
            <a:ext cx="2253300" cy="83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71" name="Google Shape;71;p14"/>
          <p:cNvSpPr txBox="1"/>
          <p:nvPr>
            <p:ph type="subTitle" idx="1"/>
          </p:nvPr>
        </p:nvSpPr>
        <p:spPr>
          <a:xfrm>
            <a:off x="1151100" y="3333200"/>
            <a:ext cx="1912200" cy="8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72" name="Google Shape;72;p14"/>
          <p:cNvSpPr txBox="1"/>
          <p:nvPr>
            <p:ph type="title" idx="3"/>
          </p:nvPr>
        </p:nvSpPr>
        <p:spPr>
          <a:xfrm>
            <a:off x="3445350" y="2560550"/>
            <a:ext cx="2253300" cy="83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73" name="Google Shape;73;p14"/>
          <p:cNvSpPr txBox="1"/>
          <p:nvPr>
            <p:ph type="subTitle" idx="4"/>
          </p:nvPr>
        </p:nvSpPr>
        <p:spPr>
          <a:xfrm>
            <a:off x="3615900" y="3333200"/>
            <a:ext cx="1912200" cy="8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74" name="Google Shape;74;p14"/>
          <p:cNvSpPr txBox="1"/>
          <p:nvPr>
            <p:ph type="title" idx="5"/>
          </p:nvPr>
        </p:nvSpPr>
        <p:spPr>
          <a:xfrm>
            <a:off x="5910150" y="2560550"/>
            <a:ext cx="2253300" cy="83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75" name="Google Shape;75;p14"/>
          <p:cNvSpPr txBox="1"/>
          <p:nvPr>
            <p:ph type="subTitle" idx="6"/>
          </p:nvPr>
        </p:nvSpPr>
        <p:spPr>
          <a:xfrm>
            <a:off x="6080700" y="3333200"/>
            <a:ext cx="1912200" cy="8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76" name="Google Shape;76;p14"/>
          <p:cNvSpPr txBox="1"/>
          <p:nvPr>
            <p:ph type="title" idx="7" hasCustomPrompt="1"/>
          </p:nvPr>
        </p:nvSpPr>
        <p:spPr>
          <a:xfrm>
            <a:off x="1213350" y="1927850"/>
            <a:ext cx="1787700" cy="72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4800"/>
              <a:buNone/>
              <a:defRPr sz="4800">
                <a:solidFill>
                  <a:schemeClr val="accent6"/>
                </a:solidFill>
              </a:defRPr>
            </a:lvl1pPr>
            <a:lvl2pPr lvl="1" algn="ctr" rtl="0">
              <a:spcBef>
                <a:spcPts val="0"/>
              </a:spcBef>
              <a:spcAft>
                <a:spcPts val="0"/>
              </a:spcAft>
              <a:buClr>
                <a:schemeClr val="accent6"/>
              </a:buClr>
              <a:buSzPts val="4800"/>
              <a:buNone/>
              <a:defRPr sz="4800">
                <a:solidFill>
                  <a:schemeClr val="accent6"/>
                </a:solidFill>
              </a:defRPr>
            </a:lvl2pPr>
            <a:lvl3pPr lvl="2" algn="ctr" rtl="0">
              <a:spcBef>
                <a:spcPts val="0"/>
              </a:spcBef>
              <a:spcAft>
                <a:spcPts val="0"/>
              </a:spcAft>
              <a:buClr>
                <a:schemeClr val="accent6"/>
              </a:buClr>
              <a:buSzPts val="4800"/>
              <a:buNone/>
              <a:defRPr sz="4800">
                <a:solidFill>
                  <a:schemeClr val="accent6"/>
                </a:solidFill>
              </a:defRPr>
            </a:lvl3pPr>
            <a:lvl4pPr lvl="3" algn="ctr" rtl="0">
              <a:spcBef>
                <a:spcPts val="0"/>
              </a:spcBef>
              <a:spcAft>
                <a:spcPts val="0"/>
              </a:spcAft>
              <a:buClr>
                <a:schemeClr val="accent6"/>
              </a:buClr>
              <a:buSzPts val="4800"/>
              <a:buNone/>
              <a:defRPr sz="4800">
                <a:solidFill>
                  <a:schemeClr val="accent6"/>
                </a:solidFill>
              </a:defRPr>
            </a:lvl4pPr>
            <a:lvl5pPr lvl="4" algn="ctr" rtl="0">
              <a:spcBef>
                <a:spcPts val="0"/>
              </a:spcBef>
              <a:spcAft>
                <a:spcPts val="0"/>
              </a:spcAft>
              <a:buClr>
                <a:schemeClr val="accent6"/>
              </a:buClr>
              <a:buSzPts val="4800"/>
              <a:buNone/>
              <a:defRPr sz="4800">
                <a:solidFill>
                  <a:schemeClr val="accent6"/>
                </a:solidFill>
              </a:defRPr>
            </a:lvl5pPr>
            <a:lvl6pPr lvl="5" algn="ctr" rtl="0">
              <a:spcBef>
                <a:spcPts val="0"/>
              </a:spcBef>
              <a:spcAft>
                <a:spcPts val="0"/>
              </a:spcAft>
              <a:buClr>
                <a:schemeClr val="accent6"/>
              </a:buClr>
              <a:buSzPts val="4800"/>
              <a:buNone/>
              <a:defRPr sz="4800">
                <a:solidFill>
                  <a:schemeClr val="accent6"/>
                </a:solidFill>
              </a:defRPr>
            </a:lvl6pPr>
            <a:lvl7pPr lvl="6" algn="ctr" rtl="0">
              <a:spcBef>
                <a:spcPts val="0"/>
              </a:spcBef>
              <a:spcAft>
                <a:spcPts val="0"/>
              </a:spcAft>
              <a:buClr>
                <a:schemeClr val="accent6"/>
              </a:buClr>
              <a:buSzPts val="4800"/>
              <a:buNone/>
              <a:defRPr sz="4800">
                <a:solidFill>
                  <a:schemeClr val="accent6"/>
                </a:solidFill>
              </a:defRPr>
            </a:lvl7pPr>
            <a:lvl8pPr lvl="7" algn="ctr" rtl="0">
              <a:spcBef>
                <a:spcPts val="0"/>
              </a:spcBef>
              <a:spcAft>
                <a:spcPts val="0"/>
              </a:spcAft>
              <a:buClr>
                <a:schemeClr val="accent6"/>
              </a:buClr>
              <a:buSzPts val="4800"/>
              <a:buNone/>
              <a:defRPr sz="4800">
                <a:solidFill>
                  <a:schemeClr val="accent6"/>
                </a:solidFill>
              </a:defRPr>
            </a:lvl8pPr>
            <a:lvl9pPr lvl="8" algn="ctr" rtl="0">
              <a:spcBef>
                <a:spcPts val="0"/>
              </a:spcBef>
              <a:spcAft>
                <a:spcPts val="0"/>
              </a:spcAft>
              <a:buClr>
                <a:schemeClr val="accent6"/>
              </a:buClr>
              <a:buSzPts val="4800"/>
              <a:buNone/>
              <a:defRPr sz="4800">
                <a:solidFill>
                  <a:schemeClr val="accent6"/>
                </a:solidFill>
              </a:defRPr>
            </a:lvl9pPr>
          </a:lstStyle>
          <a:p>
            <a:r>
              <a:t>xx%</a:t>
            </a:r>
          </a:p>
        </p:txBody>
      </p:sp>
      <p:sp>
        <p:nvSpPr>
          <p:cNvPr id="77" name="Google Shape;77;p14"/>
          <p:cNvSpPr txBox="1"/>
          <p:nvPr>
            <p:ph type="title" idx="8" hasCustomPrompt="1"/>
          </p:nvPr>
        </p:nvSpPr>
        <p:spPr>
          <a:xfrm>
            <a:off x="3678150" y="1927850"/>
            <a:ext cx="1787700" cy="72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4800"/>
              <a:buNone/>
              <a:defRPr sz="4800">
                <a:solidFill>
                  <a:schemeClr val="accent6"/>
                </a:solidFill>
              </a:defRPr>
            </a:lvl1pPr>
            <a:lvl2pPr lvl="1" algn="ctr" rtl="0">
              <a:spcBef>
                <a:spcPts val="0"/>
              </a:spcBef>
              <a:spcAft>
                <a:spcPts val="0"/>
              </a:spcAft>
              <a:buClr>
                <a:schemeClr val="accent6"/>
              </a:buClr>
              <a:buSzPts val="4800"/>
              <a:buNone/>
              <a:defRPr sz="4800">
                <a:solidFill>
                  <a:schemeClr val="accent6"/>
                </a:solidFill>
              </a:defRPr>
            </a:lvl2pPr>
            <a:lvl3pPr lvl="2" algn="ctr" rtl="0">
              <a:spcBef>
                <a:spcPts val="0"/>
              </a:spcBef>
              <a:spcAft>
                <a:spcPts val="0"/>
              </a:spcAft>
              <a:buClr>
                <a:schemeClr val="accent6"/>
              </a:buClr>
              <a:buSzPts val="4800"/>
              <a:buNone/>
              <a:defRPr sz="4800">
                <a:solidFill>
                  <a:schemeClr val="accent6"/>
                </a:solidFill>
              </a:defRPr>
            </a:lvl3pPr>
            <a:lvl4pPr lvl="3" algn="ctr" rtl="0">
              <a:spcBef>
                <a:spcPts val="0"/>
              </a:spcBef>
              <a:spcAft>
                <a:spcPts val="0"/>
              </a:spcAft>
              <a:buClr>
                <a:schemeClr val="accent6"/>
              </a:buClr>
              <a:buSzPts val="4800"/>
              <a:buNone/>
              <a:defRPr sz="4800">
                <a:solidFill>
                  <a:schemeClr val="accent6"/>
                </a:solidFill>
              </a:defRPr>
            </a:lvl4pPr>
            <a:lvl5pPr lvl="4" algn="ctr" rtl="0">
              <a:spcBef>
                <a:spcPts val="0"/>
              </a:spcBef>
              <a:spcAft>
                <a:spcPts val="0"/>
              </a:spcAft>
              <a:buClr>
                <a:schemeClr val="accent6"/>
              </a:buClr>
              <a:buSzPts val="4800"/>
              <a:buNone/>
              <a:defRPr sz="4800">
                <a:solidFill>
                  <a:schemeClr val="accent6"/>
                </a:solidFill>
              </a:defRPr>
            </a:lvl5pPr>
            <a:lvl6pPr lvl="5" algn="ctr" rtl="0">
              <a:spcBef>
                <a:spcPts val="0"/>
              </a:spcBef>
              <a:spcAft>
                <a:spcPts val="0"/>
              </a:spcAft>
              <a:buClr>
                <a:schemeClr val="accent6"/>
              </a:buClr>
              <a:buSzPts val="4800"/>
              <a:buNone/>
              <a:defRPr sz="4800">
                <a:solidFill>
                  <a:schemeClr val="accent6"/>
                </a:solidFill>
              </a:defRPr>
            </a:lvl6pPr>
            <a:lvl7pPr lvl="6" algn="ctr" rtl="0">
              <a:spcBef>
                <a:spcPts val="0"/>
              </a:spcBef>
              <a:spcAft>
                <a:spcPts val="0"/>
              </a:spcAft>
              <a:buClr>
                <a:schemeClr val="accent6"/>
              </a:buClr>
              <a:buSzPts val="4800"/>
              <a:buNone/>
              <a:defRPr sz="4800">
                <a:solidFill>
                  <a:schemeClr val="accent6"/>
                </a:solidFill>
              </a:defRPr>
            </a:lvl7pPr>
            <a:lvl8pPr lvl="7" algn="ctr" rtl="0">
              <a:spcBef>
                <a:spcPts val="0"/>
              </a:spcBef>
              <a:spcAft>
                <a:spcPts val="0"/>
              </a:spcAft>
              <a:buClr>
                <a:schemeClr val="accent6"/>
              </a:buClr>
              <a:buSzPts val="4800"/>
              <a:buNone/>
              <a:defRPr sz="4800">
                <a:solidFill>
                  <a:schemeClr val="accent6"/>
                </a:solidFill>
              </a:defRPr>
            </a:lvl8pPr>
            <a:lvl9pPr lvl="8" algn="ctr" rtl="0">
              <a:spcBef>
                <a:spcPts val="0"/>
              </a:spcBef>
              <a:spcAft>
                <a:spcPts val="0"/>
              </a:spcAft>
              <a:buClr>
                <a:schemeClr val="accent6"/>
              </a:buClr>
              <a:buSzPts val="4800"/>
              <a:buNone/>
              <a:defRPr sz="4800">
                <a:solidFill>
                  <a:schemeClr val="accent6"/>
                </a:solidFill>
              </a:defRPr>
            </a:lvl9pPr>
          </a:lstStyle>
          <a:p>
            <a:r>
              <a:t>xx%</a:t>
            </a:r>
          </a:p>
        </p:txBody>
      </p:sp>
      <p:sp>
        <p:nvSpPr>
          <p:cNvPr id="78" name="Google Shape;78;p14"/>
          <p:cNvSpPr txBox="1"/>
          <p:nvPr>
            <p:ph type="title" idx="9" hasCustomPrompt="1"/>
          </p:nvPr>
        </p:nvSpPr>
        <p:spPr>
          <a:xfrm>
            <a:off x="6142950" y="1927850"/>
            <a:ext cx="1787700" cy="72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4800"/>
              <a:buNone/>
              <a:defRPr sz="4800">
                <a:solidFill>
                  <a:schemeClr val="accent6"/>
                </a:solidFill>
              </a:defRPr>
            </a:lvl1pPr>
            <a:lvl2pPr lvl="1" algn="ctr" rtl="0">
              <a:spcBef>
                <a:spcPts val="0"/>
              </a:spcBef>
              <a:spcAft>
                <a:spcPts val="0"/>
              </a:spcAft>
              <a:buClr>
                <a:schemeClr val="accent6"/>
              </a:buClr>
              <a:buSzPts val="4800"/>
              <a:buNone/>
              <a:defRPr sz="4800">
                <a:solidFill>
                  <a:schemeClr val="accent6"/>
                </a:solidFill>
              </a:defRPr>
            </a:lvl2pPr>
            <a:lvl3pPr lvl="2" algn="ctr" rtl="0">
              <a:spcBef>
                <a:spcPts val="0"/>
              </a:spcBef>
              <a:spcAft>
                <a:spcPts val="0"/>
              </a:spcAft>
              <a:buClr>
                <a:schemeClr val="accent6"/>
              </a:buClr>
              <a:buSzPts val="4800"/>
              <a:buNone/>
              <a:defRPr sz="4800">
                <a:solidFill>
                  <a:schemeClr val="accent6"/>
                </a:solidFill>
              </a:defRPr>
            </a:lvl3pPr>
            <a:lvl4pPr lvl="3" algn="ctr" rtl="0">
              <a:spcBef>
                <a:spcPts val="0"/>
              </a:spcBef>
              <a:spcAft>
                <a:spcPts val="0"/>
              </a:spcAft>
              <a:buClr>
                <a:schemeClr val="accent6"/>
              </a:buClr>
              <a:buSzPts val="4800"/>
              <a:buNone/>
              <a:defRPr sz="4800">
                <a:solidFill>
                  <a:schemeClr val="accent6"/>
                </a:solidFill>
              </a:defRPr>
            </a:lvl4pPr>
            <a:lvl5pPr lvl="4" algn="ctr" rtl="0">
              <a:spcBef>
                <a:spcPts val="0"/>
              </a:spcBef>
              <a:spcAft>
                <a:spcPts val="0"/>
              </a:spcAft>
              <a:buClr>
                <a:schemeClr val="accent6"/>
              </a:buClr>
              <a:buSzPts val="4800"/>
              <a:buNone/>
              <a:defRPr sz="4800">
                <a:solidFill>
                  <a:schemeClr val="accent6"/>
                </a:solidFill>
              </a:defRPr>
            </a:lvl5pPr>
            <a:lvl6pPr lvl="5" algn="ctr" rtl="0">
              <a:spcBef>
                <a:spcPts val="0"/>
              </a:spcBef>
              <a:spcAft>
                <a:spcPts val="0"/>
              </a:spcAft>
              <a:buClr>
                <a:schemeClr val="accent6"/>
              </a:buClr>
              <a:buSzPts val="4800"/>
              <a:buNone/>
              <a:defRPr sz="4800">
                <a:solidFill>
                  <a:schemeClr val="accent6"/>
                </a:solidFill>
              </a:defRPr>
            </a:lvl6pPr>
            <a:lvl7pPr lvl="6" algn="ctr" rtl="0">
              <a:spcBef>
                <a:spcPts val="0"/>
              </a:spcBef>
              <a:spcAft>
                <a:spcPts val="0"/>
              </a:spcAft>
              <a:buClr>
                <a:schemeClr val="accent6"/>
              </a:buClr>
              <a:buSzPts val="4800"/>
              <a:buNone/>
              <a:defRPr sz="4800">
                <a:solidFill>
                  <a:schemeClr val="accent6"/>
                </a:solidFill>
              </a:defRPr>
            </a:lvl7pPr>
            <a:lvl8pPr lvl="7" algn="ctr" rtl="0">
              <a:spcBef>
                <a:spcPts val="0"/>
              </a:spcBef>
              <a:spcAft>
                <a:spcPts val="0"/>
              </a:spcAft>
              <a:buClr>
                <a:schemeClr val="accent6"/>
              </a:buClr>
              <a:buSzPts val="4800"/>
              <a:buNone/>
              <a:defRPr sz="4800">
                <a:solidFill>
                  <a:schemeClr val="accent6"/>
                </a:solidFill>
              </a:defRPr>
            </a:lvl8pPr>
            <a:lvl9pPr lvl="8" algn="ctr" rtl="0">
              <a:spcBef>
                <a:spcPts val="0"/>
              </a:spcBef>
              <a:spcAft>
                <a:spcPts val="0"/>
              </a:spcAft>
              <a:buClr>
                <a:schemeClr val="accent6"/>
              </a:buClr>
              <a:buSzPts val="4800"/>
              <a:buNone/>
              <a:defRPr sz="4800">
                <a:solidFill>
                  <a:schemeClr val="accent6"/>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APTION_ONLY_1">
    <p:bg>
      <p:bgPr>
        <a:solidFill>
          <a:schemeClr val="accent1"/>
        </a:solidFill>
        <a:effectLst/>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3011825" y="3423688"/>
            <a:ext cx="2713500" cy="403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p:txBody>
      </p:sp>
      <p:sp>
        <p:nvSpPr>
          <p:cNvPr id="81" name="Google Shape;81;p15"/>
          <p:cNvSpPr txBox="1"/>
          <p:nvPr>
            <p:ph type="subTitle" idx="1"/>
          </p:nvPr>
        </p:nvSpPr>
        <p:spPr>
          <a:xfrm>
            <a:off x="3011825" y="1316013"/>
            <a:ext cx="4375200" cy="19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82" name="Google Shape;82;p15"/>
          <p:cNvSpPr/>
          <p:nvPr/>
        </p:nvSpPr>
        <p:spPr>
          <a:xfrm rot="-9430979">
            <a:off x="6575238" y="-406534"/>
            <a:ext cx="4964763" cy="5436306"/>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p:cSld name="TITLE_AND_BODY_1_1">
    <p:bg>
      <p:bgPr>
        <a:solidFill>
          <a:srgbClr val="028E9D"/>
        </a:solidFill>
        <a:effectLst/>
      </p:bgPr>
    </p:bg>
    <p:spTree>
      <p:nvGrpSpPr>
        <p:cNvPr id="83" name="Shape 83"/>
        <p:cNvGrpSpPr/>
        <p:nvPr/>
      </p:nvGrpSpPr>
      <p:grpSpPr>
        <a:xfrm>
          <a:off x="0" y="0"/>
          <a:ext cx="0" cy="0"/>
          <a:chOff x="0" y="0"/>
          <a:chExt cx="0" cy="0"/>
        </a:xfrm>
      </p:grpSpPr>
      <p:grpSp>
        <p:nvGrpSpPr>
          <p:cNvPr id="84" name="Google Shape;84;p16"/>
          <p:cNvGrpSpPr/>
          <p:nvPr/>
        </p:nvGrpSpPr>
        <p:grpSpPr>
          <a:xfrm>
            <a:off x="773312" y="-2312529"/>
            <a:ext cx="10859534" cy="10453381"/>
            <a:chOff x="773312" y="-2312529"/>
            <a:chExt cx="10859534" cy="10453381"/>
          </a:xfrm>
        </p:grpSpPr>
        <p:sp>
          <p:nvSpPr>
            <p:cNvPr id="85" name="Google Shape;85;p16"/>
            <p:cNvSpPr/>
            <p:nvPr/>
          </p:nvSpPr>
          <p:spPr>
            <a:xfrm rot="-4051008">
              <a:off x="2312019" y="-1351870"/>
              <a:ext cx="7782120" cy="8532062"/>
            </a:xfrm>
            <a:custGeom>
              <a:avLst/>
              <a:gdLst/>
              <a:ahLst/>
              <a:cxnLst/>
              <a:rect l="l" t="t" r="r" b="b"/>
              <a:pathLst>
                <a:path w="92905" h="101858" extrusionOk="0">
                  <a:moveTo>
                    <a:pt x="89371" y="1"/>
                  </a:moveTo>
                  <a:cubicBezTo>
                    <a:pt x="88352" y="1"/>
                    <a:pt x="87320" y="555"/>
                    <a:pt x="86596" y="1943"/>
                  </a:cubicBezTo>
                  <a:cubicBezTo>
                    <a:pt x="84603" y="5762"/>
                    <a:pt x="81782" y="6093"/>
                    <a:pt x="78959" y="7256"/>
                  </a:cubicBezTo>
                  <a:cubicBezTo>
                    <a:pt x="76136" y="8419"/>
                    <a:pt x="75804" y="10079"/>
                    <a:pt x="75140" y="11420"/>
                  </a:cubicBezTo>
                  <a:cubicBezTo>
                    <a:pt x="74699" y="12309"/>
                    <a:pt x="73891" y="13184"/>
                    <a:pt x="72181" y="13184"/>
                  </a:cubicBezTo>
                  <a:cubicBezTo>
                    <a:pt x="71318" y="13184"/>
                    <a:pt x="70224" y="12961"/>
                    <a:pt x="68831" y="12404"/>
                  </a:cubicBezTo>
                  <a:cubicBezTo>
                    <a:pt x="67230" y="11763"/>
                    <a:pt x="65703" y="11419"/>
                    <a:pt x="64202" y="11419"/>
                  </a:cubicBezTo>
                  <a:cubicBezTo>
                    <a:pt x="61813" y="11419"/>
                    <a:pt x="59490" y="12292"/>
                    <a:pt x="57043" y="14230"/>
                  </a:cubicBezTo>
                  <a:cubicBezTo>
                    <a:pt x="53057" y="17384"/>
                    <a:pt x="56710" y="20871"/>
                    <a:pt x="51730" y="21203"/>
                  </a:cubicBezTo>
                  <a:cubicBezTo>
                    <a:pt x="46749" y="21536"/>
                    <a:pt x="45254" y="21868"/>
                    <a:pt x="45254" y="21868"/>
                  </a:cubicBezTo>
                  <a:cubicBezTo>
                    <a:pt x="39278" y="22365"/>
                    <a:pt x="41105" y="26848"/>
                    <a:pt x="41270" y="30169"/>
                  </a:cubicBezTo>
                  <a:cubicBezTo>
                    <a:pt x="41436" y="33489"/>
                    <a:pt x="35791" y="33323"/>
                    <a:pt x="33633" y="33988"/>
                  </a:cubicBezTo>
                  <a:cubicBezTo>
                    <a:pt x="31475" y="34652"/>
                    <a:pt x="32969" y="36644"/>
                    <a:pt x="31475" y="37142"/>
                  </a:cubicBezTo>
                  <a:cubicBezTo>
                    <a:pt x="29980" y="37640"/>
                    <a:pt x="28984" y="38304"/>
                    <a:pt x="27821" y="38969"/>
                  </a:cubicBezTo>
                  <a:cubicBezTo>
                    <a:pt x="26659" y="39633"/>
                    <a:pt x="23505" y="38969"/>
                    <a:pt x="21679" y="41542"/>
                  </a:cubicBezTo>
                  <a:cubicBezTo>
                    <a:pt x="19852" y="44115"/>
                    <a:pt x="21346" y="46605"/>
                    <a:pt x="22176" y="48017"/>
                  </a:cubicBezTo>
                  <a:cubicBezTo>
                    <a:pt x="22945" y="49323"/>
                    <a:pt x="26838" y="51125"/>
                    <a:pt x="24789" y="51125"/>
                  </a:cubicBezTo>
                  <a:cubicBezTo>
                    <a:pt x="24623" y="51125"/>
                    <a:pt x="24418" y="51113"/>
                    <a:pt x="24169" y="51088"/>
                  </a:cubicBezTo>
                  <a:cubicBezTo>
                    <a:pt x="24046" y="51076"/>
                    <a:pt x="23927" y="51070"/>
                    <a:pt x="23810" y="51070"/>
                  </a:cubicBezTo>
                  <a:cubicBezTo>
                    <a:pt x="20788" y="51070"/>
                    <a:pt x="20018" y="55073"/>
                    <a:pt x="20018" y="55073"/>
                  </a:cubicBezTo>
                  <a:cubicBezTo>
                    <a:pt x="19841" y="55029"/>
                    <a:pt x="19684" y="55008"/>
                    <a:pt x="19544" y="55008"/>
                  </a:cubicBezTo>
                  <a:cubicBezTo>
                    <a:pt x="18113" y="55008"/>
                    <a:pt x="18552" y="57183"/>
                    <a:pt x="18855" y="58394"/>
                  </a:cubicBezTo>
                  <a:cubicBezTo>
                    <a:pt x="19188" y="59721"/>
                    <a:pt x="16198" y="60385"/>
                    <a:pt x="12474" y="63208"/>
                  </a:cubicBezTo>
                  <a:cubicBezTo>
                    <a:pt x="8749" y="66031"/>
                    <a:pt x="10069" y="69105"/>
                    <a:pt x="11965" y="71309"/>
                  </a:cubicBezTo>
                  <a:cubicBezTo>
                    <a:pt x="13861" y="73514"/>
                    <a:pt x="8963" y="74967"/>
                    <a:pt x="4482" y="78702"/>
                  </a:cubicBezTo>
                  <a:cubicBezTo>
                    <a:pt x="1" y="82435"/>
                    <a:pt x="11716" y="93072"/>
                    <a:pt x="11716" y="93072"/>
                  </a:cubicBezTo>
                  <a:cubicBezTo>
                    <a:pt x="13421" y="100139"/>
                    <a:pt x="33124" y="101857"/>
                    <a:pt x="51890" y="101857"/>
                  </a:cubicBezTo>
                  <a:cubicBezTo>
                    <a:pt x="69664" y="101857"/>
                    <a:pt x="86596" y="100315"/>
                    <a:pt x="86596" y="100315"/>
                  </a:cubicBezTo>
                  <a:cubicBezTo>
                    <a:pt x="86596" y="100315"/>
                    <a:pt x="92905" y="6591"/>
                    <a:pt x="92905" y="3603"/>
                  </a:cubicBezTo>
                  <a:cubicBezTo>
                    <a:pt x="92905" y="1701"/>
                    <a:pt x="91156" y="1"/>
                    <a:pt x="893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6"/>
            <p:cNvSpPr/>
            <p:nvPr/>
          </p:nvSpPr>
          <p:spPr>
            <a:xfrm>
              <a:off x="8086100" y="-124375"/>
              <a:ext cx="1121400" cy="720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7" name="Google Shape;87;p16"/>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88" name="Google Shape;88;p16"/>
          <p:cNvSpPr txBox="1"/>
          <p:nvPr>
            <p:ph type="title" idx="2"/>
          </p:nvPr>
        </p:nvSpPr>
        <p:spPr>
          <a:xfrm>
            <a:off x="1193150" y="2050225"/>
            <a:ext cx="2686800" cy="65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400"/>
              <a:buNone/>
              <a:defRPr sz="24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sp>
        <p:nvSpPr>
          <p:cNvPr id="89" name="Google Shape;89;p16"/>
          <p:cNvSpPr txBox="1"/>
          <p:nvPr>
            <p:ph type="subTitle" idx="1"/>
          </p:nvPr>
        </p:nvSpPr>
        <p:spPr>
          <a:xfrm>
            <a:off x="1193150" y="2640750"/>
            <a:ext cx="2686800" cy="13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800"/>
              <a:buNone/>
              <a:defRPr>
                <a:solidFill>
                  <a:schemeClr val="accent6"/>
                </a:solidFill>
              </a:defRPr>
            </a:lvl1pPr>
            <a:lvl2pPr lvl="1" algn="ctr" rtl="0">
              <a:lnSpc>
                <a:spcPct val="100000"/>
              </a:lnSpc>
              <a:spcBef>
                <a:spcPts val="0"/>
              </a:spcBef>
              <a:spcAft>
                <a:spcPts val="0"/>
              </a:spcAft>
              <a:buClr>
                <a:schemeClr val="accent6"/>
              </a:buClr>
              <a:buSzPts val="2100"/>
              <a:buNone/>
              <a:defRPr sz="2100">
                <a:solidFill>
                  <a:schemeClr val="accent6"/>
                </a:solidFill>
              </a:defRPr>
            </a:lvl2pPr>
            <a:lvl3pPr lvl="2" algn="ctr" rtl="0">
              <a:lnSpc>
                <a:spcPct val="100000"/>
              </a:lnSpc>
              <a:spcBef>
                <a:spcPts val="0"/>
              </a:spcBef>
              <a:spcAft>
                <a:spcPts val="0"/>
              </a:spcAft>
              <a:buClr>
                <a:schemeClr val="accent6"/>
              </a:buClr>
              <a:buSzPts val="2100"/>
              <a:buNone/>
              <a:defRPr sz="2100">
                <a:solidFill>
                  <a:schemeClr val="accent6"/>
                </a:solidFill>
              </a:defRPr>
            </a:lvl3pPr>
            <a:lvl4pPr lvl="3" algn="ctr" rtl="0">
              <a:lnSpc>
                <a:spcPct val="100000"/>
              </a:lnSpc>
              <a:spcBef>
                <a:spcPts val="0"/>
              </a:spcBef>
              <a:spcAft>
                <a:spcPts val="0"/>
              </a:spcAft>
              <a:buClr>
                <a:schemeClr val="accent6"/>
              </a:buClr>
              <a:buSzPts val="2100"/>
              <a:buNone/>
              <a:defRPr sz="2100">
                <a:solidFill>
                  <a:schemeClr val="accent6"/>
                </a:solidFill>
              </a:defRPr>
            </a:lvl4pPr>
            <a:lvl5pPr lvl="4" algn="ctr" rtl="0">
              <a:lnSpc>
                <a:spcPct val="100000"/>
              </a:lnSpc>
              <a:spcBef>
                <a:spcPts val="0"/>
              </a:spcBef>
              <a:spcAft>
                <a:spcPts val="0"/>
              </a:spcAft>
              <a:buClr>
                <a:schemeClr val="accent6"/>
              </a:buClr>
              <a:buSzPts val="2100"/>
              <a:buNone/>
              <a:defRPr sz="2100">
                <a:solidFill>
                  <a:schemeClr val="accent6"/>
                </a:solidFill>
              </a:defRPr>
            </a:lvl5pPr>
            <a:lvl6pPr lvl="5" algn="ctr" rtl="0">
              <a:lnSpc>
                <a:spcPct val="100000"/>
              </a:lnSpc>
              <a:spcBef>
                <a:spcPts val="0"/>
              </a:spcBef>
              <a:spcAft>
                <a:spcPts val="0"/>
              </a:spcAft>
              <a:buClr>
                <a:schemeClr val="accent6"/>
              </a:buClr>
              <a:buSzPts val="2100"/>
              <a:buNone/>
              <a:defRPr sz="2100">
                <a:solidFill>
                  <a:schemeClr val="accent6"/>
                </a:solidFill>
              </a:defRPr>
            </a:lvl6pPr>
            <a:lvl7pPr lvl="6" algn="ctr" rtl="0">
              <a:lnSpc>
                <a:spcPct val="100000"/>
              </a:lnSpc>
              <a:spcBef>
                <a:spcPts val="0"/>
              </a:spcBef>
              <a:spcAft>
                <a:spcPts val="0"/>
              </a:spcAft>
              <a:buClr>
                <a:schemeClr val="accent6"/>
              </a:buClr>
              <a:buSzPts val="2100"/>
              <a:buNone/>
              <a:defRPr sz="2100">
                <a:solidFill>
                  <a:schemeClr val="accent6"/>
                </a:solidFill>
              </a:defRPr>
            </a:lvl7pPr>
            <a:lvl8pPr lvl="7" algn="ctr" rtl="0">
              <a:lnSpc>
                <a:spcPct val="100000"/>
              </a:lnSpc>
              <a:spcBef>
                <a:spcPts val="0"/>
              </a:spcBef>
              <a:spcAft>
                <a:spcPts val="0"/>
              </a:spcAft>
              <a:buClr>
                <a:schemeClr val="accent6"/>
              </a:buClr>
              <a:buSzPts val="2100"/>
              <a:buNone/>
              <a:defRPr sz="2100">
                <a:solidFill>
                  <a:schemeClr val="accent6"/>
                </a:solidFill>
              </a:defRPr>
            </a:lvl8pPr>
            <a:lvl9pPr lvl="8" algn="ctr" rtl="0">
              <a:lnSpc>
                <a:spcPct val="100000"/>
              </a:lnSpc>
              <a:spcBef>
                <a:spcPts val="0"/>
              </a:spcBef>
              <a:spcAft>
                <a:spcPts val="0"/>
              </a:spcAft>
              <a:buClr>
                <a:schemeClr val="accent6"/>
              </a:buClr>
              <a:buSzPts val="2100"/>
              <a:buNone/>
              <a:defRPr sz="2100">
                <a:solidFill>
                  <a:schemeClr val="accent6"/>
                </a:solidFill>
              </a:defRPr>
            </a:lvl9pPr>
          </a:lstStyle>
          <a:p/>
        </p:txBody>
      </p:sp>
      <p:sp>
        <p:nvSpPr>
          <p:cNvPr id="90" name="Google Shape;90;p16"/>
          <p:cNvSpPr txBox="1"/>
          <p:nvPr>
            <p:ph type="title" idx="3"/>
          </p:nvPr>
        </p:nvSpPr>
        <p:spPr>
          <a:xfrm>
            <a:off x="5264050" y="2050225"/>
            <a:ext cx="2686800" cy="65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91" name="Google Shape;91;p16"/>
          <p:cNvSpPr txBox="1"/>
          <p:nvPr>
            <p:ph type="subTitle" idx="4"/>
          </p:nvPr>
        </p:nvSpPr>
        <p:spPr>
          <a:xfrm>
            <a:off x="5264050" y="2640750"/>
            <a:ext cx="2686800" cy="13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hree columns">
  <p:cSld name="TITLE_AND_BODY_1_1_1">
    <p:bg>
      <p:bgPr>
        <a:solidFill>
          <a:schemeClr val="accent6"/>
        </a:solidFill>
        <a:effectLst/>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4" name="Google Shape;94;p17"/>
          <p:cNvSpPr txBox="1"/>
          <p:nvPr>
            <p:ph type="title" idx="2"/>
          </p:nvPr>
        </p:nvSpPr>
        <p:spPr>
          <a:xfrm>
            <a:off x="3419850" y="2611200"/>
            <a:ext cx="2304300" cy="65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95" name="Google Shape;95;p17"/>
          <p:cNvSpPr txBox="1"/>
          <p:nvPr>
            <p:ph type="subTitle" idx="1"/>
          </p:nvPr>
        </p:nvSpPr>
        <p:spPr>
          <a:xfrm>
            <a:off x="3419851" y="3201725"/>
            <a:ext cx="2304300" cy="71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96" name="Google Shape;96;p17"/>
          <p:cNvSpPr txBox="1"/>
          <p:nvPr>
            <p:ph type="title" idx="3"/>
          </p:nvPr>
        </p:nvSpPr>
        <p:spPr>
          <a:xfrm>
            <a:off x="6012237" y="2611200"/>
            <a:ext cx="2304300" cy="65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97" name="Google Shape;97;p17"/>
          <p:cNvSpPr txBox="1"/>
          <p:nvPr>
            <p:ph type="subTitle" idx="4"/>
          </p:nvPr>
        </p:nvSpPr>
        <p:spPr>
          <a:xfrm>
            <a:off x="6012227" y="3201725"/>
            <a:ext cx="2304300" cy="71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98" name="Google Shape;98;p17"/>
          <p:cNvSpPr txBox="1"/>
          <p:nvPr>
            <p:ph type="title" idx="5"/>
          </p:nvPr>
        </p:nvSpPr>
        <p:spPr>
          <a:xfrm>
            <a:off x="827463" y="2611200"/>
            <a:ext cx="2304300" cy="65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99" name="Google Shape;99;p17"/>
          <p:cNvSpPr txBox="1"/>
          <p:nvPr>
            <p:ph type="subTitle" idx="6"/>
          </p:nvPr>
        </p:nvSpPr>
        <p:spPr>
          <a:xfrm>
            <a:off x="827475" y="3201725"/>
            <a:ext cx="2304300" cy="71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title">
  <p:cSld name="MAIN_POINT_1">
    <p:bg>
      <p:bgPr>
        <a:solidFill>
          <a:schemeClr val="accent3"/>
        </a:solidFill>
        <a:effectLst/>
      </p:bgPr>
    </p:bg>
    <p:spTree>
      <p:nvGrpSpPr>
        <p:cNvPr id="100" name="Shape 100"/>
        <p:cNvGrpSpPr/>
        <p:nvPr/>
      </p:nvGrpSpPr>
      <p:grpSpPr>
        <a:xfrm>
          <a:off x="0" y="0"/>
          <a:ext cx="0" cy="0"/>
          <a:chOff x="0" y="0"/>
          <a:chExt cx="0" cy="0"/>
        </a:xfrm>
      </p:grpSpPr>
      <p:sp>
        <p:nvSpPr>
          <p:cNvPr id="101" name="Google Shape;101;p18"/>
          <p:cNvSpPr/>
          <p:nvPr/>
        </p:nvSpPr>
        <p:spPr>
          <a:xfrm>
            <a:off x="-79836" y="1654496"/>
            <a:ext cx="3948558" cy="4002078"/>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rgbClr val="FAD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8"/>
          <p:cNvSpPr/>
          <p:nvPr/>
        </p:nvSpPr>
        <p:spPr>
          <a:xfrm>
            <a:off x="4934200" y="-93612"/>
            <a:ext cx="4868336" cy="5330720"/>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rgbClr val="028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8"/>
          <p:cNvSpPr txBox="1"/>
          <p:nvPr>
            <p:ph type="title"/>
          </p:nvPr>
        </p:nvSpPr>
        <p:spPr>
          <a:xfrm>
            <a:off x="1797600" y="1654500"/>
            <a:ext cx="5548800" cy="18345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accent6"/>
              </a:buClr>
              <a:buSzPts val="7200"/>
              <a:buNone/>
              <a:defRPr sz="7200">
                <a:solidFill>
                  <a:schemeClr val="accent6"/>
                </a:solidFill>
              </a:defRPr>
            </a:lvl1pPr>
            <a:lvl2pPr lvl="1" algn="ctr" rtl="0">
              <a:lnSpc>
                <a:spcPct val="80000"/>
              </a:lnSpc>
              <a:spcBef>
                <a:spcPts val="0"/>
              </a:spcBef>
              <a:spcAft>
                <a:spcPts val="0"/>
              </a:spcAft>
              <a:buClr>
                <a:schemeClr val="accent6"/>
              </a:buClr>
              <a:buSzPts val="7200"/>
              <a:buNone/>
              <a:defRPr sz="7200">
                <a:solidFill>
                  <a:schemeClr val="accent6"/>
                </a:solidFill>
              </a:defRPr>
            </a:lvl2pPr>
            <a:lvl3pPr lvl="2" algn="ctr" rtl="0">
              <a:lnSpc>
                <a:spcPct val="80000"/>
              </a:lnSpc>
              <a:spcBef>
                <a:spcPts val="0"/>
              </a:spcBef>
              <a:spcAft>
                <a:spcPts val="0"/>
              </a:spcAft>
              <a:buClr>
                <a:schemeClr val="accent6"/>
              </a:buClr>
              <a:buSzPts val="7200"/>
              <a:buNone/>
              <a:defRPr sz="7200">
                <a:solidFill>
                  <a:schemeClr val="accent6"/>
                </a:solidFill>
              </a:defRPr>
            </a:lvl3pPr>
            <a:lvl4pPr lvl="3" algn="ctr" rtl="0">
              <a:lnSpc>
                <a:spcPct val="80000"/>
              </a:lnSpc>
              <a:spcBef>
                <a:spcPts val="0"/>
              </a:spcBef>
              <a:spcAft>
                <a:spcPts val="0"/>
              </a:spcAft>
              <a:buClr>
                <a:schemeClr val="accent6"/>
              </a:buClr>
              <a:buSzPts val="7200"/>
              <a:buNone/>
              <a:defRPr sz="7200">
                <a:solidFill>
                  <a:schemeClr val="accent6"/>
                </a:solidFill>
              </a:defRPr>
            </a:lvl4pPr>
            <a:lvl5pPr lvl="4" algn="ctr" rtl="0">
              <a:lnSpc>
                <a:spcPct val="80000"/>
              </a:lnSpc>
              <a:spcBef>
                <a:spcPts val="0"/>
              </a:spcBef>
              <a:spcAft>
                <a:spcPts val="0"/>
              </a:spcAft>
              <a:buClr>
                <a:schemeClr val="accent6"/>
              </a:buClr>
              <a:buSzPts val="7200"/>
              <a:buNone/>
              <a:defRPr sz="7200">
                <a:solidFill>
                  <a:schemeClr val="accent6"/>
                </a:solidFill>
              </a:defRPr>
            </a:lvl5pPr>
            <a:lvl6pPr lvl="5" algn="ctr" rtl="0">
              <a:lnSpc>
                <a:spcPct val="80000"/>
              </a:lnSpc>
              <a:spcBef>
                <a:spcPts val="0"/>
              </a:spcBef>
              <a:spcAft>
                <a:spcPts val="0"/>
              </a:spcAft>
              <a:buClr>
                <a:schemeClr val="accent6"/>
              </a:buClr>
              <a:buSzPts val="7200"/>
              <a:buNone/>
              <a:defRPr sz="7200">
                <a:solidFill>
                  <a:schemeClr val="accent6"/>
                </a:solidFill>
              </a:defRPr>
            </a:lvl6pPr>
            <a:lvl7pPr lvl="6" algn="ctr" rtl="0">
              <a:lnSpc>
                <a:spcPct val="80000"/>
              </a:lnSpc>
              <a:spcBef>
                <a:spcPts val="0"/>
              </a:spcBef>
              <a:spcAft>
                <a:spcPts val="0"/>
              </a:spcAft>
              <a:buClr>
                <a:schemeClr val="accent6"/>
              </a:buClr>
              <a:buSzPts val="7200"/>
              <a:buNone/>
              <a:defRPr sz="7200">
                <a:solidFill>
                  <a:schemeClr val="accent6"/>
                </a:solidFill>
              </a:defRPr>
            </a:lvl7pPr>
            <a:lvl8pPr lvl="7" algn="ctr" rtl="0">
              <a:lnSpc>
                <a:spcPct val="80000"/>
              </a:lnSpc>
              <a:spcBef>
                <a:spcPts val="0"/>
              </a:spcBef>
              <a:spcAft>
                <a:spcPts val="0"/>
              </a:spcAft>
              <a:buClr>
                <a:schemeClr val="accent6"/>
              </a:buClr>
              <a:buSzPts val="7200"/>
              <a:buNone/>
              <a:defRPr sz="7200">
                <a:solidFill>
                  <a:schemeClr val="accent6"/>
                </a:solidFill>
              </a:defRPr>
            </a:lvl8pPr>
            <a:lvl9pPr lvl="8" algn="ctr" rtl="0">
              <a:lnSpc>
                <a:spcPct val="80000"/>
              </a:lnSpc>
              <a:spcBef>
                <a:spcPts val="0"/>
              </a:spcBef>
              <a:spcAft>
                <a:spcPts val="0"/>
              </a:spcAft>
              <a:buClr>
                <a:schemeClr val="accent6"/>
              </a:buClr>
              <a:buSzPts val="7200"/>
              <a:buNone/>
              <a:defRPr sz="7200">
                <a:solidFill>
                  <a:schemeClr val="accent6"/>
                </a:solidFill>
              </a:defRPr>
            </a:lvl9pPr>
          </a:lstStyle>
          <a:p/>
        </p:txBody>
      </p:sp>
      <p:sp>
        <p:nvSpPr>
          <p:cNvPr id="104" name="Google Shape;104;p18"/>
          <p:cNvSpPr/>
          <p:nvPr/>
        </p:nvSpPr>
        <p:spPr>
          <a:xfrm rot="142657" flipH="1">
            <a:off x="5886454" y="1711259"/>
            <a:ext cx="4026886" cy="4081468"/>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8"/>
          <p:cNvSpPr/>
          <p:nvPr/>
        </p:nvSpPr>
        <p:spPr>
          <a:xfrm rot="1223418">
            <a:off x="-2713064" y="-289319"/>
            <a:ext cx="5451181" cy="5436343"/>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ercentages">
  <p:cSld name="TITLE_ONLY_1_4">
    <p:bg>
      <p:bgPr>
        <a:solidFill>
          <a:schemeClr val="accent3"/>
        </a:solidFill>
        <a:effectLst/>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defRPr>
            </a:lvl1pPr>
            <a:lvl2pPr lvl="1" algn="ctr" rtl="0">
              <a:spcBef>
                <a:spcPts val="0"/>
              </a:spcBef>
              <a:spcAft>
                <a:spcPts val="0"/>
              </a:spcAft>
              <a:buClr>
                <a:schemeClr val="dk2"/>
              </a:buClr>
              <a:buSzPts val="2800"/>
              <a:buNone/>
              <a:defRPr>
                <a:solidFill>
                  <a:schemeClr val="dk2"/>
                </a:solidFill>
              </a:defRPr>
            </a:lvl2pPr>
            <a:lvl3pPr lvl="2" algn="ctr" rtl="0">
              <a:spcBef>
                <a:spcPts val="0"/>
              </a:spcBef>
              <a:spcAft>
                <a:spcPts val="0"/>
              </a:spcAft>
              <a:buClr>
                <a:schemeClr val="dk2"/>
              </a:buClr>
              <a:buSzPts val="2800"/>
              <a:buNone/>
              <a:defRPr>
                <a:solidFill>
                  <a:schemeClr val="dk2"/>
                </a:solidFill>
              </a:defRPr>
            </a:lvl3pPr>
            <a:lvl4pPr lvl="3" algn="ctr" rtl="0">
              <a:spcBef>
                <a:spcPts val="0"/>
              </a:spcBef>
              <a:spcAft>
                <a:spcPts val="0"/>
              </a:spcAft>
              <a:buClr>
                <a:schemeClr val="dk2"/>
              </a:buClr>
              <a:buSzPts val="2800"/>
              <a:buNone/>
              <a:defRPr>
                <a:solidFill>
                  <a:schemeClr val="dk2"/>
                </a:solidFill>
              </a:defRPr>
            </a:lvl4pPr>
            <a:lvl5pPr lvl="4" algn="ctr" rtl="0">
              <a:spcBef>
                <a:spcPts val="0"/>
              </a:spcBef>
              <a:spcAft>
                <a:spcPts val="0"/>
              </a:spcAft>
              <a:buClr>
                <a:schemeClr val="dk2"/>
              </a:buClr>
              <a:buSzPts val="2800"/>
              <a:buNone/>
              <a:defRPr>
                <a:solidFill>
                  <a:schemeClr val="dk2"/>
                </a:solidFill>
              </a:defRPr>
            </a:lvl5pPr>
            <a:lvl6pPr lvl="5" algn="ctr" rtl="0">
              <a:spcBef>
                <a:spcPts val="0"/>
              </a:spcBef>
              <a:spcAft>
                <a:spcPts val="0"/>
              </a:spcAft>
              <a:buClr>
                <a:schemeClr val="dk2"/>
              </a:buClr>
              <a:buSzPts val="2800"/>
              <a:buNone/>
              <a:defRPr>
                <a:solidFill>
                  <a:schemeClr val="dk2"/>
                </a:solidFill>
              </a:defRPr>
            </a:lvl6pPr>
            <a:lvl7pPr lvl="6" algn="ctr" rtl="0">
              <a:spcBef>
                <a:spcPts val="0"/>
              </a:spcBef>
              <a:spcAft>
                <a:spcPts val="0"/>
              </a:spcAft>
              <a:buClr>
                <a:schemeClr val="dk2"/>
              </a:buClr>
              <a:buSzPts val="2800"/>
              <a:buNone/>
              <a:defRPr>
                <a:solidFill>
                  <a:schemeClr val="dk2"/>
                </a:solidFill>
              </a:defRPr>
            </a:lvl7pPr>
            <a:lvl8pPr lvl="7" algn="ctr" rtl="0">
              <a:spcBef>
                <a:spcPts val="0"/>
              </a:spcBef>
              <a:spcAft>
                <a:spcPts val="0"/>
              </a:spcAft>
              <a:buClr>
                <a:schemeClr val="dk2"/>
              </a:buClr>
              <a:buSzPts val="2800"/>
              <a:buNone/>
              <a:defRPr>
                <a:solidFill>
                  <a:schemeClr val="dk2"/>
                </a:solidFill>
              </a:defRPr>
            </a:lvl8pPr>
            <a:lvl9pPr lvl="8" algn="ctr" rtl="0">
              <a:spcBef>
                <a:spcPts val="0"/>
              </a:spcBef>
              <a:spcAft>
                <a:spcPts val="0"/>
              </a:spcAft>
              <a:buClr>
                <a:schemeClr val="dk2"/>
              </a:buClr>
              <a:buSzPts val="2800"/>
              <a:buNone/>
              <a:defRPr>
                <a:solidFill>
                  <a:schemeClr val="dk2"/>
                </a:solidFill>
              </a:defRPr>
            </a:lvl9pPr>
          </a:lstStyle>
          <a:p/>
        </p:txBody>
      </p:sp>
      <p:sp>
        <p:nvSpPr>
          <p:cNvPr id="108" name="Google Shape;108;p19"/>
          <p:cNvSpPr/>
          <p:nvPr/>
        </p:nvSpPr>
        <p:spPr>
          <a:xfrm rot="-142657">
            <a:off x="-1064571" y="1559059"/>
            <a:ext cx="4026886" cy="4081468"/>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9"/>
          <p:cNvSpPr txBox="1"/>
          <p:nvPr>
            <p:ph type="subTitle" idx="1"/>
          </p:nvPr>
        </p:nvSpPr>
        <p:spPr>
          <a:xfrm>
            <a:off x="1171000" y="3837850"/>
            <a:ext cx="17430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110" name="Google Shape;110;p19"/>
          <p:cNvSpPr txBox="1"/>
          <p:nvPr>
            <p:ph type="title" idx="2" hasCustomPrompt="1"/>
          </p:nvPr>
        </p:nvSpPr>
        <p:spPr>
          <a:xfrm>
            <a:off x="1267300" y="2970050"/>
            <a:ext cx="1550400" cy="666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5000"/>
              <a:buNone/>
              <a:defRPr sz="5000">
                <a:solidFill>
                  <a:schemeClr val="accent6"/>
                </a:solidFill>
              </a:defRPr>
            </a:lvl2pPr>
            <a:lvl3pPr lvl="2" algn="ctr" rtl="0">
              <a:spcBef>
                <a:spcPts val="0"/>
              </a:spcBef>
              <a:spcAft>
                <a:spcPts val="0"/>
              </a:spcAft>
              <a:buClr>
                <a:schemeClr val="accent6"/>
              </a:buClr>
              <a:buSzPts val="5000"/>
              <a:buNone/>
              <a:defRPr sz="5000">
                <a:solidFill>
                  <a:schemeClr val="accent6"/>
                </a:solidFill>
              </a:defRPr>
            </a:lvl3pPr>
            <a:lvl4pPr lvl="3" algn="ctr" rtl="0">
              <a:spcBef>
                <a:spcPts val="0"/>
              </a:spcBef>
              <a:spcAft>
                <a:spcPts val="0"/>
              </a:spcAft>
              <a:buClr>
                <a:schemeClr val="accent6"/>
              </a:buClr>
              <a:buSzPts val="5000"/>
              <a:buNone/>
              <a:defRPr sz="5000">
                <a:solidFill>
                  <a:schemeClr val="accent6"/>
                </a:solidFill>
              </a:defRPr>
            </a:lvl4pPr>
            <a:lvl5pPr lvl="4" algn="ctr" rtl="0">
              <a:spcBef>
                <a:spcPts val="0"/>
              </a:spcBef>
              <a:spcAft>
                <a:spcPts val="0"/>
              </a:spcAft>
              <a:buClr>
                <a:schemeClr val="accent6"/>
              </a:buClr>
              <a:buSzPts val="5000"/>
              <a:buNone/>
              <a:defRPr sz="5000">
                <a:solidFill>
                  <a:schemeClr val="accent6"/>
                </a:solidFill>
              </a:defRPr>
            </a:lvl5pPr>
            <a:lvl6pPr lvl="5" algn="ctr" rtl="0">
              <a:spcBef>
                <a:spcPts val="0"/>
              </a:spcBef>
              <a:spcAft>
                <a:spcPts val="0"/>
              </a:spcAft>
              <a:buClr>
                <a:schemeClr val="accent6"/>
              </a:buClr>
              <a:buSzPts val="5000"/>
              <a:buNone/>
              <a:defRPr sz="5000">
                <a:solidFill>
                  <a:schemeClr val="accent6"/>
                </a:solidFill>
              </a:defRPr>
            </a:lvl6pPr>
            <a:lvl7pPr lvl="6" algn="ctr" rtl="0">
              <a:spcBef>
                <a:spcPts val="0"/>
              </a:spcBef>
              <a:spcAft>
                <a:spcPts val="0"/>
              </a:spcAft>
              <a:buClr>
                <a:schemeClr val="accent6"/>
              </a:buClr>
              <a:buSzPts val="5000"/>
              <a:buNone/>
              <a:defRPr sz="5000">
                <a:solidFill>
                  <a:schemeClr val="accent6"/>
                </a:solidFill>
              </a:defRPr>
            </a:lvl7pPr>
            <a:lvl8pPr lvl="7" algn="ctr" rtl="0">
              <a:spcBef>
                <a:spcPts val="0"/>
              </a:spcBef>
              <a:spcAft>
                <a:spcPts val="0"/>
              </a:spcAft>
              <a:buClr>
                <a:schemeClr val="accent6"/>
              </a:buClr>
              <a:buSzPts val="5000"/>
              <a:buNone/>
              <a:defRPr sz="5000">
                <a:solidFill>
                  <a:schemeClr val="accent6"/>
                </a:solidFill>
              </a:defRPr>
            </a:lvl8pPr>
            <a:lvl9pPr lvl="8" algn="ctr" rtl="0">
              <a:spcBef>
                <a:spcPts val="0"/>
              </a:spcBef>
              <a:spcAft>
                <a:spcPts val="0"/>
              </a:spcAft>
              <a:buClr>
                <a:schemeClr val="accent6"/>
              </a:buClr>
              <a:buSzPts val="5000"/>
              <a:buNone/>
              <a:defRPr sz="5000">
                <a:solidFill>
                  <a:schemeClr val="accent6"/>
                </a:solidFill>
              </a:defRPr>
            </a:lvl9pPr>
          </a:lstStyle>
          <a:p>
            <a:r>
              <a:t>xx%</a:t>
            </a:r>
          </a:p>
        </p:txBody>
      </p:sp>
      <p:sp>
        <p:nvSpPr>
          <p:cNvPr id="111" name="Google Shape;111;p19"/>
          <p:cNvSpPr txBox="1"/>
          <p:nvPr>
            <p:ph type="subTitle" idx="3"/>
          </p:nvPr>
        </p:nvSpPr>
        <p:spPr>
          <a:xfrm>
            <a:off x="3700500" y="3837850"/>
            <a:ext cx="17430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112" name="Google Shape;112;p19"/>
          <p:cNvSpPr txBox="1"/>
          <p:nvPr>
            <p:ph type="title" idx="4" hasCustomPrompt="1"/>
          </p:nvPr>
        </p:nvSpPr>
        <p:spPr>
          <a:xfrm>
            <a:off x="3796800" y="2970050"/>
            <a:ext cx="1550400" cy="666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5000"/>
              <a:buNone/>
              <a:defRPr sz="5000">
                <a:solidFill>
                  <a:schemeClr val="accent6"/>
                </a:solidFill>
              </a:defRPr>
            </a:lvl2pPr>
            <a:lvl3pPr lvl="2" algn="ctr" rtl="0">
              <a:spcBef>
                <a:spcPts val="0"/>
              </a:spcBef>
              <a:spcAft>
                <a:spcPts val="0"/>
              </a:spcAft>
              <a:buClr>
                <a:schemeClr val="accent6"/>
              </a:buClr>
              <a:buSzPts val="5000"/>
              <a:buNone/>
              <a:defRPr sz="5000">
                <a:solidFill>
                  <a:schemeClr val="accent6"/>
                </a:solidFill>
              </a:defRPr>
            </a:lvl3pPr>
            <a:lvl4pPr lvl="3" algn="ctr" rtl="0">
              <a:spcBef>
                <a:spcPts val="0"/>
              </a:spcBef>
              <a:spcAft>
                <a:spcPts val="0"/>
              </a:spcAft>
              <a:buClr>
                <a:schemeClr val="accent6"/>
              </a:buClr>
              <a:buSzPts val="5000"/>
              <a:buNone/>
              <a:defRPr sz="5000">
                <a:solidFill>
                  <a:schemeClr val="accent6"/>
                </a:solidFill>
              </a:defRPr>
            </a:lvl4pPr>
            <a:lvl5pPr lvl="4" algn="ctr" rtl="0">
              <a:spcBef>
                <a:spcPts val="0"/>
              </a:spcBef>
              <a:spcAft>
                <a:spcPts val="0"/>
              </a:spcAft>
              <a:buClr>
                <a:schemeClr val="accent6"/>
              </a:buClr>
              <a:buSzPts val="5000"/>
              <a:buNone/>
              <a:defRPr sz="5000">
                <a:solidFill>
                  <a:schemeClr val="accent6"/>
                </a:solidFill>
              </a:defRPr>
            </a:lvl5pPr>
            <a:lvl6pPr lvl="5" algn="ctr" rtl="0">
              <a:spcBef>
                <a:spcPts val="0"/>
              </a:spcBef>
              <a:spcAft>
                <a:spcPts val="0"/>
              </a:spcAft>
              <a:buClr>
                <a:schemeClr val="accent6"/>
              </a:buClr>
              <a:buSzPts val="5000"/>
              <a:buNone/>
              <a:defRPr sz="5000">
                <a:solidFill>
                  <a:schemeClr val="accent6"/>
                </a:solidFill>
              </a:defRPr>
            </a:lvl6pPr>
            <a:lvl7pPr lvl="6" algn="ctr" rtl="0">
              <a:spcBef>
                <a:spcPts val="0"/>
              </a:spcBef>
              <a:spcAft>
                <a:spcPts val="0"/>
              </a:spcAft>
              <a:buClr>
                <a:schemeClr val="accent6"/>
              </a:buClr>
              <a:buSzPts val="5000"/>
              <a:buNone/>
              <a:defRPr sz="5000">
                <a:solidFill>
                  <a:schemeClr val="accent6"/>
                </a:solidFill>
              </a:defRPr>
            </a:lvl7pPr>
            <a:lvl8pPr lvl="7" algn="ctr" rtl="0">
              <a:spcBef>
                <a:spcPts val="0"/>
              </a:spcBef>
              <a:spcAft>
                <a:spcPts val="0"/>
              </a:spcAft>
              <a:buClr>
                <a:schemeClr val="accent6"/>
              </a:buClr>
              <a:buSzPts val="5000"/>
              <a:buNone/>
              <a:defRPr sz="5000">
                <a:solidFill>
                  <a:schemeClr val="accent6"/>
                </a:solidFill>
              </a:defRPr>
            </a:lvl8pPr>
            <a:lvl9pPr lvl="8" algn="ctr" rtl="0">
              <a:spcBef>
                <a:spcPts val="0"/>
              </a:spcBef>
              <a:spcAft>
                <a:spcPts val="0"/>
              </a:spcAft>
              <a:buClr>
                <a:schemeClr val="accent6"/>
              </a:buClr>
              <a:buSzPts val="5000"/>
              <a:buNone/>
              <a:defRPr sz="5000">
                <a:solidFill>
                  <a:schemeClr val="accent6"/>
                </a:solidFill>
              </a:defRPr>
            </a:lvl9pPr>
          </a:lstStyle>
          <a:p>
            <a:r>
              <a:t>xx%</a:t>
            </a:r>
          </a:p>
        </p:txBody>
      </p:sp>
      <p:sp>
        <p:nvSpPr>
          <p:cNvPr id="113" name="Google Shape;113;p19"/>
          <p:cNvSpPr txBox="1"/>
          <p:nvPr>
            <p:ph type="subTitle" idx="5"/>
          </p:nvPr>
        </p:nvSpPr>
        <p:spPr>
          <a:xfrm>
            <a:off x="6326300" y="3837850"/>
            <a:ext cx="17430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114" name="Google Shape;114;p19"/>
          <p:cNvSpPr txBox="1"/>
          <p:nvPr>
            <p:ph type="title" idx="6" hasCustomPrompt="1"/>
          </p:nvPr>
        </p:nvSpPr>
        <p:spPr>
          <a:xfrm>
            <a:off x="6422600" y="2970050"/>
            <a:ext cx="1550400" cy="666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5000"/>
              <a:buNone/>
              <a:defRPr sz="5000">
                <a:solidFill>
                  <a:schemeClr val="accent6"/>
                </a:solidFill>
              </a:defRPr>
            </a:lvl2pPr>
            <a:lvl3pPr lvl="2" algn="ctr" rtl="0">
              <a:spcBef>
                <a:spcPts val="0"/>
              </a:spcBef>
              <a:spcAft>
                <a:spcPts val="0"/>
              </a:spcAft>
              <a:buClr>
                <a:schemeClr val="accent6"/>
              </a:buClr>
              <a:buSzPts val="5000"/>
              <a:buNone/>
              <a:defRPr sz="5000">
                <a:solidFill>
                  <a:schemeClr val="accent6"/>
                </a:solidFill>
              </a:defRPr>
            </a:lvl3pPr>
            <a:lvl4pPr lvl="3" algn="ctr" rtl="0">
              <a:spcBef>
                <a:spcPts val="0"/>
              </a:spcBef>
              <a:spcAft>
                <a:spcPts val="0"/>
              </a:spcAft>
              <a:buClr>
                <a:schemeClr val="accent6"/>
              </a:buClr>
              <a:buSzPts val="5000"/>
              <a:buNone/>
              <a:defRPr sz="5000">
                <a:solidFill>
                  <a:schemeClr val="accent6"/>
                </a:solidFill>
              </a:defRPr>
            </a:lvl4pPr>
            <a:lvl5pPr lvl="4" algn="ctr" rtl="0">
              <a:spcBef>
                <a:spcPts val="0"/>
              </a:spcBef>
              <a:spcAft>
                <a:spcPts val="0"/>
              </a:spcAft>
              <a:buClr>
                <a:schemeClr val="accent6"/>
              </a:buClr>
              <a:buSzPts val="5000"/>
              <a:buNone/>
              <a:defRPr sz="5000">
                <a:solidFill>
                  <a:schemeClr val="accent6"/>
                </a:solidFill>
              </a:defRPr>
            </a:lvl5pPr>
            <a:lvl6pPr lvl="5" algn="ctr" rtl="0">
              <a:spcBef>
                <a:spcPts val="0"/>
              </a:spcBef>
              <a:spcAft>
                <a:spcPts val="0"/>
              </a:spcAft>
              <a:buClr>
                <a:schemeClr val="accent6"/>
              </a:buClr>
              <a:buSzPts val="5000"/>
              <a:buNone/>
              <a:defRPr sz="5000">
                <a:solidFill>
                  <a:schemeClr val="accent6"/>
                </a:solidFill>
              </a:defRPr>
            </a:lvl6pPr>
            <a:lvl7pPr lvl="6" algn="ctr" rtl="0">
              <a:spcBef>
                <a:spcPts val="0"/>
              </a:spcBef>
              <a:spcAft>
                <a:spcPts val="0"/>
              </a:spcAft>
              <a:buClr>
                <a:schemeClr val="accent6"/>
              </a:buClr>
              <a:buSzPts val="5000"/>
              <a:buNone/>
              <a:defRPr sz="5000">
                <a:solidFill>
                  <a:schemeClr val="accent6"/>
                </a:solidFill>
              </a:defRPr>
            </a:lvl7pPr>
            <a:lvl8pPr lvl="7" algn="ctr" rtl="0">
              <a:spcBef>
                <a:spcPts val="0"/>
              </a:spcBef>
              <a:spcAft>
                <a:spcPts val="0"/>
              </a:spcAft>
              <a:buClr>
                <a:schemeClr val="accent6"/>
              </a:buClr>
              <a:buSzPts val="5000"/>
              <a:buNone/>
              <a:defRPr sz="5000">
                <a:solidFill>
                  <a:schemeClr val="accent6"/>
                </a:solidFill>
              </a:defRPr>
            </a:lvl8pPr>
            <a:lvl9pPr lvl="8" algn="ctr" rtl="0">
              <a:spcBef>
                <a:spcPts val="0"/>
              </a:spcBef>
              <a:spcAft>
                <a:spcPts val="0"/>
              </a:spcAft>
              <a:buClr>
                <a:schemeClr val="accent6"/>
              </a:buClr>
              <a:buSzPts val="5000"/>
              <a:buNone/>
              <a:defRPr sz="5000">
                <a:solidFill>
                  <a:schemeClr val="accent6"/>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p:cSld name="TITLE_ONLY_1">
    <p:bg>
      <p:bgPr>
        <a:solidFill>
          <a:schemeClr val="accent6"/>
        </a:solidFill>
        <a:effectLst/>
      </p:bgPr>
    </p:bg>
    <p:spTree>
      <p:nvGrpSpPr>
        <p:cNvPr id="115" name="Shape 115"/>
        <p:cNvGrpSpPr/>
        <p:nvPr/>
      </p:nvGrpSpPr>
      <p:grpSpPr>
        <a:xfrm>
          <a:off x="0" y="0"/>
          <a:ext cx="0" cy="0"/>
          <a:chOff x="0" y="0"/>
          <a:chExt cx="0" cy="0"/>
        </a:xfrm>
      </p:grpSpPr>
      <p:sp>
        <p:nvSpPr>
          <p:cNvPr id="116" name="Google Shape;116;p20"/>
          <p:cNvSpPr/>
          <p:nvPr/>
        </p:nvSpPr>
        <p:spPr>
          <a:xfrm rot="1365150">
            <a:off x="6886442" y="-93630"/>
            <a:ext cx="4868373" cy="5330761"/>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0"/>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5"/>
        </a:solidFill>
        <a:effectLst/>
      </p:bgPr>
    </p:bg>
    <p:spTree>
      <p:nvGrpSpPr>
        <p:cNvPr id="19" name="Shape 19"/>
        <p:cNvGrpSpPr/>
        <p:nvPr/>
      </p:nvGrpSpPr>
      <p:grpSpPr>
        <a:xfrm>
          <a:off x="0" y="0"/>
          <a:ext cx="0" cy="0"/>
          <a:chOff x="0" y="0"/>
          <a:chExt cx="0" cy="0"/>
        </a:xfrm>
      </p:grpSpPr>
      <p:sp>
        <p:nvSpPr>
          <p:cNvPr id="20" name="Google Shape;20;p3"/>
          <p:cNvSpPr txBox="1"/>
          <p:nvPr>
            <p:ph type="title"/>
          </p:nvPr>
        </p:nvSpPr>
        <p:spPr>
          <a:xfrm>
            <a:off x="4756400" y="2419000"/>
            <a:ext cx="3621000" cy="841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4"/>
              </a:buClr>
              <a:buSzPts val="6000"/>
              <a:buNone/>
              <a:defRPr sz="6000">
                <a:solidFill>
                  <a:schemeClr val="accent4"/>
                </a:solidFill>
              </a:defRPr>
            </a:lvl1pPr>
            <a:lvl2pPr lvl="1">
              <a:spcBef>
                <a:spcPts val="0"/>
              </a:spcBef>
              <a:spcAft>
                <a:spcPts val="0"/>
              </a:spcAft>
              <a:buClr>
                <a:schemeClr val="accent4"/>
              </a:buClr>
              <a:buSzPts val="6000"/>
              <a:buNone/>
              <a:defRPr sz="6000">
                <a:solidFill>
                  <a:schemeClr val="accent4"/>
                </a:solidFill>
              </a:defRPr>
            </a:lvl2pPr>
            <a:lvl3pPr lvl="2">
              <a:spcBef>
                <a:spcPts val="0"/>
              </a:spcBef>
              <a:spcAft>
                <a:spcPts val="0"/>
              </a:spcAft>
              <a:buClr>
                <a:schemeClr val="accent4"/>
              </a:buClr>
              <a:buSzPts val="6000"/>
              <a:buNone/>
              <a:defRPr sz="6000">
                <a:solidFill>
                  <a:schemeClr val="accent4"/>
                </a:solidFill>
              </a:defRPr>
            </a:lvl3pPr>
            <a:lvl4pPr lvl="3">
              <a:spcBef>
                <a:spcPts val="0"/>
              </a:spcBef>
              <a:spcAft>
                <a:spcPts val="0"/>
              </a:spcAft>
              <a:buClr>
                <a:schemeClr val="accent4"/>
              </a:buClr>
              <a:buSzPts val="6000"/>
              <a:buNone/>
              <a:defRPr sz="6000">
                <a:solidFill>
                  <a:schemeClr val="accent4"/>
                </a:solidFill>
              </a:defRPr>
            </a:lvl4pPr>
            <a:lvl5pPr lvl="4">
              <a:spcBef>
                <a:spcPts val="0"/>
              </a:spcBef>
              <a:spcAft>
                <a:spcPts val="0"/>
              </a:spcAft>
              <a:buClr>
                <a:schemeClr val="accent4"/>
              </a:buClr>
              <a:buSzPts val="6000"/>
              <a:buNone/>
              <a:defRPr sz="6000">
                <a:solidFill>
                  <a:schemeClr val="accent4"/>
                </a:solidFill>
              </a:defRPr>
            </a:lvl5pPr>
            <a:lvl6pPr lvl="5">
              <a:spcBef>
                <a:spcPts val="0"/>
              </a:spcBef>
              <a:spcAft>
                <a:spcPts val="0"/>
              </a:spcAft>
              <a:buClr>
                <a:schemeClr val="accent4"/>
              </a:buClr>
              <a:buSzPts val="6000"/>
              <a:buNone/>
              <a:defRPr sz="6000">
                <a:solidFill>
                  <a:schemeClr val="accent4"/>
                </a:solidFill>
              </a:defRPr>
            </a:lvl6pPr>
            <a:lvl7pPr lvl="6">
              <a:spcBef>
                <a:spcPts val="0"/>
              </a:spcBef>
              <a:spcAft>
                <a:spcPts val="0"/>
              </a:spcAft>
              <a:buClr>
                <a:schemeClr val="accent4"/>
              </a:buClr>
              <a:buSzPts val="6000"/>
              <a:buNone/>
              <a:defRPr sz="6000">
                <a:solidFill>
                  <a:schemeClr val="accent4"/>
                </a:solidFill>
              </a:defRPr>
            </a:lvl7pPr>
            <a:lvl8pPr lvl="7">
              <a:spcBef>
                <a:spcPts val="0"/>
              </a:spcBef>
              <a:spcAft>
                <a:spcPts val="0"/>
              </a:spcAft>
              <a:buClr>
                <a:schemeClr val="accent4"/>
              </a:buClr>
              <a:buSzPts val="6000"/>
              <a:buNone/>
              <a:defRPr sz="6000">
                <a:solidFill>
                  <a:schemeClr val="accent4"/>
                </a:solidFill>
              </a:defRPr>
            </a:lvl8pPr>
            <a:lvl9pPr lvl="8">
              <a:spcBef>
                <a:spcPts val="0"/>
              </a:spcBef>
              <a:spcAft>
                <a:spcPts val="0"/>
              </a:spcAft>
              <a:buClr>
                <a:schemeClr val="accent4"/>
              </a:buClr>
              <a:buSzPts val="6000"/>
              <a:buNone/>
              <a:defRPr sz="6000">
                <a:solidFill>
                  <a:schemeClr val="accent4"/>
                </a:solidFill>
              </a:defRPr>
            </a:lvl9pPr>
          </a:lstStyle>
          <a:p/>
        </p:txBody>
      </p:sp>
      <p:sp>
        <p:nvSpPr>
          <p:cNvPr id="21" name="Google Shape;21;p3"/>
          <p:cNvSpPr txBox="1"/>
          <p:nvPr>
            <p:ph type="subTitle" idx="1"/>
          </p:nvPr>
        </p:nvSpPr>
        <p:spPr>
          <a:xfrm>
            <a:off x="4756400" y="3152475"/>
            <a:ext cx="40452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2100"/>
              <a:buNone/>
              <a:defRPr sz="2100">
                <a:solidFill>
                  <a:schemeClr val="accent4"/>
                </a:solidFill>
              </a:defRPr>
            </a:lvl1pPr>
            <a:lvl2pPr lvl="1" rtl="0">
              <a:lnSpc>
                <a:spcPct val="100000"/>
              </a:lnSpc>
              <a:spcBef>
                <a:spcPts val="0"/>
              </a:spcBef>
              <a:spcAft>
                <a:spcPts val="0"/>
              </a:spcAft>
              <a:buClr>
                <a:schemeClr val="accent4"/>
              </a:buClr>
              <a:buSzPts val="2100"/>
              <a:buNone/>
              <a:defRPr sz="2100">
                <a:solidFill>
                  <a:schemeClr val="accent4"/>
                </a:solidFill>
              </a:defRPr>
            </a:lvl2pPr>
            <a:lvl3pPr lvl="2" rtl="0">
              <a:lnSpc>
                <a:spcPct val="100000"/>
              </a:lnSpc>
              <a:spcBef>
                <a:spcPts val="0"/>
              </a:spcBef>
              <a:spcAft>
                <a:spcPts val="0"/>
              </a:spcAft>
              <a:buClr>
                <a:schemeClr val="accent4"/>
              </a:buClr>
              <a:buSzPts val="2100"/>
              <a:buNone/>
              <a:defRPr sz="2100">
                <a:solidFill>
                  <a:schemeClr val="accent4"/>
                </a:solidFill>
              </a:defRPr>
            </a:lvl3pPr>
            <a:lvl4pPr lvl="3" rtl="0">
              <a:lnSpc>
                <a:spcPct val="100000"/>
              </a:lnSpc>
              <a:spcBef>
                <a:spcPts val="0"/>
              </a:spcBef>
              <a:spcAft>
                <a:spcPts val="0"/>
              </a:spcAft>
              <a:buClr>
                <a:schemeClr val="accent4"/>
              </a:buClr>
              <a:buSzPts val="2100"/>
              <a:buNone/>
              <a:defRPr sz="2100">
                <a:solidFill>
                  <a:schemeClr val="accent4"/>
                </a:solidFill>
              </a:defRPr>
            </a:lvl4pPr>
            <a:lvl5pPr lvl="4" rtl="0">
              <a:lnSpc>
                <a:spcPct val="100000"/>
              </a:lnSpc>
              <a:spcBef>
                <a:spcPts val="0"/>
              </a:spcBef>
              <a:spcAft>
                <a:spcPts val="0"/>
              </a:spcAft>
              <a:buClr>
                <a:schemeClr val="accent4"/>
              </a:buClr>
              <a:buSzPts val="2100"/>
              <a:buNone/>
              <a:defRPr sz="2100">
                <a:solidFill>
                  <a:schemeClr val="accent4"/>
                </a:solidFill>
              </a:defRPr>
            </a:lvl5pPr>
            <a:lvl6pPr lvl="5" rtl="0">
              <a:lnSpc>
                <a:spcPct val="100000"/>
              </a:lnSpc>
              <a:spcBef>
                <a:spcPts val="0"/>
              </a:spcBef>
              <a:spcAft>
                <a:spcPts val="0"/>
              </a:spcAft>
              <a:buClr>
                <a:schemeClr val="accent4"/>
              </a:buClr>
              <a:buSzPts val="2100"/>
              <a:buNone/>
              <a:defRPr sz="2100">
                <a:solidFill>
                  <a:schemeClr val="accent4"/>
                </a:solidFill>
              </a:defRPr>
            </a:lvl6pPr>
            <a:lvl7pPr lvl="6" rtl="0">
              <a:lnSpc>
                <a:spcPct val="100000"/>
              </a:lnSpc>
              <a:spcBef>
                <a:spcPts val="0"/>
              </a:spcBef>
              <a:spcAft>
                <a:spcPts val="0"/>
              </a:spcAft>
              <a:buClr>
                <a:schemeClr val="accent4"/>
              </a:buClr>
              <a:buSzPts val="2100"/>
              <a:buNone/>
              <a:defRPr sz="2100">
                <a:solidFill>
                  <a:schemeClr val="accent4"/>
                </a:solidFill>
              </a:defRPr>
            </a:lvl7pPr>
            <a:lvl8pPr lvl="7" rtl="0">
              <a:lnSpc>
                <a:spcPct val="100000"/>
              </a:lnSpc>
              <a:spcBef>
                <a:spcPts val="0"/>
              </a:spcBef>
              <a:spcAft>
                <a:spcPts val="0"/>
              </a:spcAft>
              <a:buClr>
                <a:schemeClr val="accent4"/>
              </a:buClr>
              <a:buSzPts val="2100"/>
              <a:buNone/>
              <a:defRPr sz="2100">
                <a:solidFill>
                  <a:schemeClr val="accent4"/>
                </a:solidFill>
              </a:defRPr>
            </a:lvl8pPr>
            <a:lvl9pPr lvl="8" rtl="0">
              <a:lnSpc>
                <a:spcPct val="100000"/>
              </a:lnSpc>
              <a:spcBef>
                <a:spcPts val="0"/>
              </a:spcBef>
              <a:spcAft>
                <a:spcPts val="0"/>
              </a:spcAft>
              <a:buClr>
                <a:schemeClr val="accent4"/>
              </a:buClr>
              <a:buSzPts val="2100"/>
              <a:buNone/>
              <a:defRPr sz="2100">
                <a:solidFill>
                  <a:schemeClr val="accent4"/>
                </a:solidFill>
              </a:defRPr>
            </a:lvl9pPr>
          </a:lstStyle>
          <a:p/>
        </p:txBody>
      </p:sp>
      <p:sp>
        <p:nvSpPr>
          <p:cNvPr id="22" name="Google Shape;22;p3"/>
          <p:cNvSpPr txBox="1"/>
          <p:nvPr>
            <p:ph type="title" idx="2" hasCustomPrompt="1"/>
          </p:nvPr>
        </p:nvSpPr>
        <p:spPr>
          <a:xfrm>
            <a:off x="4756400" y="1341775"/>
            <a:ext cx="43767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7200"/>
              <a:buNone/>
              <a:defRPr sz="7200">
                <a:solidFill>
                  <a:schemeClr val="accent4"/>
                </a:solidFill>
              </a:defRPr>
            </a:lvl1pPr>
            <a:lvl2pPr lvl="1" rtl="0">
              <a:spcBef>
                <a:spcPts val="0"/>
              </a:spcBef>
              <a:spcAft>
                <a:spcPts val="0"/>
              </a:spcAft>
              <a:buClr>
                <a:schemeClr val="accent4"/>
              </a:buClr>
              <a:buSzPts val="7200"/>
              <a:buNone/>
              <a:defRPr sz="7200">
                <a:solidFill>
                  <a:schemeClr val="accent4"/>
                </a:solidFill>
              </a:defRPr>
            </a:lvl2pPr>
            <a:lvl3pPr lvl="2" rtl="0">
              <a:spcBef>
                <a:spcPts val="0"/>
              </a:spcBef>
              <a:spcAft>
                <a:spcPts val="0"/>
              </a:spcAft>
              <a:buClr>
                <a:schemeClr val="accent4"/>
              </a:buClr>
              <a:buSzPts val="7200"/>
              <a:buNone/>
              <a:defRPr sz="7200">
                <a:solidFill>
                  <a:schemeClr val="accent4"/>
                </a:solidFill>
              </a:defRPr>
            </a:lvl3pPr>
            <a:lvl4pPr lvl="3" rtl="0">
              <a:spcBef>
                <a:spcPts val="0"/>
              </a:spcBef>
              <a:spcAft>
                <a:spcPts val="0"/>
              </a:spcAft>
              <a:buClr>
                <a:schemeClr val="accent4"/>
              </a:buClr>
              <a:buSzPts val="7200"/>
              <a:buNone/>
              <a:defRPr sz="7200">
                <a:solidFill>
                  <a:schemeClr val="accent4"/>
                </a:solidFill>
              </a:defRPr>
            </a:lvl4pPr>
            <a:lvl5pPr lvl="4" rtl="0">
              <a:spcBef>
                <a:spcPts val="0"/>
              </a:spcBef>
              <a:spcAft>
                <a:spcPts val="0"/>
              </a:spcAft>
              <a:buClr>
                <a:schemeClr val="accent4"/>
              </a:buClr>
              <a:buSzPts val="7200"/>
              <a:buNone/>
              <a:defRPr sz="7200">
                <a:solidFill>
                  <a:schemeClr val="accent4"/>
                </a:solidFill>
              </a:defRPr>
            </a:lvl5pPr>
            <a:lvl6pPr lvl="5" rtl="0">
              <a:spcBef>
                <a:spcPts val="0"/>
              </a:spcBef>
              <a:spcAft>
                <a:spcPts val="0"/>
              </a:spcAft>
              <a:buClr>
                <a:schemeClr val="accent4"/>
              </a:buClr>
              <a:buSzPts val="7200"/>
              <a:buNone/>
              <a:defRPr sz="7200">
                <a:solidFill>
                  <a:schemeClr val="accent4"/>
                </a:solidFill>
              </a:defRPr>
            </a:lvl6pPr>
            <a:lvl7pPr lvl="6" rtl="0">
              <a:spcBef>
                <a:spcPts val="0"/>
              </a:spcBef>
              <a:spcAft>
                <a:spcPts val="0"/>
              </a:spcAft>
              <a:buClr>
                <a:schemeClr val="accent4"/>
              </a:buClr>
              <a:buSzPts val="7200"/>
              <a:buNone/>
              <a:defRPr sz="7200">
                <a:solidFill>
                  <a:schemeClr val="accent4"/>
                </a:solidFill>
              </a:defRPr>
            </a:lvl7pPr>
            <a:lvl8pPr lvl="7" rtl="0">
              <a:spcBef>
                <a:spcPts val="0"/>
              </a:spcBef>
              <a:spcAft>
                <a:spcPts val="0"/>
              </a:spcAft>
              <a:buClr>
                <a:schemeClr val="accent4"/>
              </a:buClr>
              <a:buSzPts val="7200"/>
              <a:buNone/>
              <a:defRPr sz="7200">
                <a:solidFill>
                  <a:schemeClr val="accent4"/>
                </a:solidFill>
              </a:defRPr>
            </a:lvl8pPr>
            <a:lvl9pPr lvl="8" rtl="0">
              <a:spcBef>
                <a:spcPts val="0"/>
              </a:spcBef>
              <a:spcAft>
                <a:spcPts val="0"/>
              </a:spcAft>
              <a:buClr>
                <a:schemeClr val="accent4"/>
              </a:buClr>
              <a:buSzPts val="7200"/>
              <a:buNone/>
              <a:defRPr sz="7200">
                <a:solidFill>
                  <a:schemeClr val="accent4"/>
                </a:solidFill>
              </a:defRPr>
            </a:lvl9pPr>
          </a:lstStyle>
          <a:p>
            <a:r>
              <a:t>xx%</a:t>
            </a:r>
          </a:p>
        </p:txBody>
      </p:sp>
      <p:sp>
        <p:nvSpPr>
          <p:cNvPr id="23" name="Google Shape;23;p3"/>
          <p:cNvSpPr/>
          <p:nvPr/>
        </p:nvSpPr>
        <p:spPr>
          <a:xfrm rot="-9430979">
            <a:off x="-2340162" y="-406534"/>
            <a:ext cx="4964763" cy="5436306"/>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Design 1">
  <p:cSld name="TITLE_ONLY_1_1">
    <p:bg>
      <p:bgPr>
        <a:solidFill>
          <a:schemeClr val="accent5"/>
        </a:solidFill>
        <a:effectLst/>
      </p:bgPr>
    </p:bg>
    <p:spTree>
      <p:nvGrpSpPr>
        <p:cNvPr id="118" name="Shape 118"/>
        <p:cNvGrpSpPr/>
        <p:nvPr/>
      </p:nvGrpSpPr>
      <p:grpSpPr>
        <a:xfrm>
          <a:off x="0" y="0"/>
          <a:ext cx="0" cy="0"/>
          <a:chOff x="0" y="0"/>
          <a:chExt cx="0" cy="0"/>
        </a:xfrm>
      </p:grpSpPr>
      <p:sp>
        <p:nvSpPr>
          <p:cNvPr id="119" name="Google Shape;119;p21"/>
          <p:cNvSpPr/>
          <p:nvPr/>
        </p:nvSpPr>
        <p:spPr>
          <a:xfrm rot="1083411">
            <a:off x="6401873" y="-93644"/>
            <a:ext cx="4868376" cy="5330764"/>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rgbClr val="028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1"/>
          <p:cNvSpPr/>
          <p:nvPr/>
        </p:nvSpPr>
        <p:spPr>
          <a:xfrm>
            <a:off x="-230075" y="-93625"/>
            <a:ext cx="4868336" cy="5330720"/>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rgbClr val="028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1"/>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Design 2">
  <p:cSld name="TITLE_ONLY_1_2">
    <p:bg>
      <p:bgPr>
        <a:solidFill>
          <a:srgbClr val="028E9D"/>
        </a:solidFill>
        <a:effectLst/>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2800"/>
              <a:buNone/>
              <a:defRPr>
                <a:solidFill>
                  <a:schemeClr val="accent6"/>
                </a:solidFill>
              </a:defRPr>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p:txBody>
      </p:sp>
      <p:sp>
        <p:nvSpPr>
          <p:cNvPr id="124" name="Google Shape;124;p22"/>
          <p:cNvSpPr/>
          <p:nvPr/>
        </p:nvSpPr>
        <p:spPr>
          <a:xfrm rot="142657" flipH="1">
            <a:off x="5886454" y="1711259"/>
            <a:ext cx="4026886" cy="4081468"/>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Design 3">
  <p:cSld name="TITLE_ONLY_1_3">
    <p:bg>
      <p:bgPr>
        <a:solidFill>
          <a:schemeClr val="accent6"/>
        </a:solidFill>
        <a:effectLst/>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27" name="Google Shape;127;p23"/>
          <p:cNvSpPr/>
          <p:nvPr/>
        </p:nvSpPr>
        <p:spPr>
          <a:xfrm rot="5760944" flipH="1">
            <a:off x="-1243907" y="1184985"/>
            <a:ext cx="4027006" cy="4081589"/>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p:cSld name="SECTION_HEADER_1">
    <p:bg>
      <p:bgPr>
        <a:solidFill>
          <a:schemeClr val="accent5"/>
        </a:solidFill>
        <a:effectLst/>
      </p:bgPr>
    </p:bg>
    <p:spTree>
      <p:nvGrpSpPr>
        <p:cNvPr id="128" name="Shape 128"/>
        <p:cNvGrpSpPr/>
        <p:nvPr/>
      </p:nvGrpSpPr>
      <p:grpSpPr>
        <a:xfrm>
          <a:off x="0" y="0"/>
          <a:ext cx="0" cy="0"/>
          <a:chOff x="0" y="0"/>
          <a:chExt cx="0" cy="0"/>
        </a:xfrm>
      </p:grpSpPr>
      <p:sp>
        <p:nvSpPr>
          <p:cNvPr id="129" name="Google Shape;129;p24"/>
          <p:cNvSpPr txBox="1"/>
          <p:nvPr>
            <p:ph type="title"/>
          </p:nvPr>
        </p:nvSpPr>
        <p:spPr>
          <a:xfrm>
            <a:off x="1556000" y="2419000"/>
            <a:ext cx="36210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6000"/>
              <a:buNone/>
              <a:defRPr sz="6000">
                <a:solidFill>
                  <a:schemeClr val="accent4"/>
                </a:solidFill>
              </a:defRPr>
            </a:lvl1pPr>
            <a:lvl2pPr lvl="1" rtl="0">
              <a:spcBef>
                <a:spcPts val="0"/>
              </a:spcBef>
              <a:spcAft>
                <a:spcPts val="0"/>
              </a:spcAft>
              <a:buClr>
                <a:schemeClr val="accent4"/>
              </a:buClr>
              <a:buSzPts val="6000"/>
              <a:buNone/>
              <a:defRPr sz="6000">
                <a:solidFill>
                  <a:schemeClr val="accent4"/>
                </a:solidFill>
              </a:defRPr>
            </a:lvl2pPr>
            <a:lvl3pPr lvl="2" rtl="0">
              <a:spcBef>
                <a:spcPts val="0"/>
              </a:spcBef>
              <a:spcAft>
                <a:spcPts val="0"/>
              </a:spcAft>
              <a:buClr>
                <a:schemeClr val="accent4"/>
              </a:buClr>
              <a:buSzPts val="6000"/>
              <a:buNone/>
              <a:defRPr sz="6000">
                <a:solidFill>
                  <a:schemeClr val="accent4"/>
                </a:solidFill>
              </a:defRPr>
            </a:lvl3pPr>
            <a:lvl4pPr lvl="3" rtl="0">
              <a:spcBef>
                <a:spcPts val="0"/>
              </a:spcBef>
              <a:spcAft>
                <a:spcPts val="0"/>
              </a:spcAft>
              <a:buClr>
                <a:schemeClr val="accent4"/>
              </a:buClr>
              <a:buSzPts val="6000"/>
              <a:buNone/>
              <a:defRPr sz="6000">
                <a:solidFill>
                  <a:schemeClr val="accent4"/>
                </a:solidFill>
              </a:defRPr>
            </a:lvl4pPr>
            <a:lvl5pPr lvl="4" rtl="0">
              <a:spcBef>
                <a:spcPts val="0"/>
              </a:spcBef>
              <a:spcAft>
                <a:spcPts val="0"/>
              </a:spcAft>
              <a:buClr>
                <a:schemeClr val="accent4"/>
              </a:buClr>
              <a:buSzPts val="6000"/>
              <a:buNone/>
              <a:defRPr sz="6000">
                <a:solidFill>
                  <a:schemeClr val="accent4"/>
                </a:solidFill>
              </a:defRPr>
            </a:lvl5pPr>
            <a:lvl6pPr lvl="5" rtl="0">
              <a:spcBef>
                <a:spcPts val="0"/>
              </a:spcBef>
              <a:spcAft>
                <a:spcPts val="0"/>
              </a:spcAft>
              <a:buClr>
                <a:schemeClr val="accent4"/>
              </a:buClr>
              <a:buSzPts val="6000"/>
              <a:buNone/>
              <a:defRPr sz="6000">
                <a:solidFill>
                  <a:schemeClr val="accent4"/>
                </a:solidFill>
              </a:defRPr>
            </a:lvl6pPr>
            <a:lvl7pPr lvl="6" rtl="0">
              <a:spcBef>
                <a:spcPts val="0"/>
              </a:spcBef>
              <a:spcAft>
                <a:spcPts val="0"/>
              </a:spcAft>
              <a:buClr>
                <a:schemeClr val="accent4"/>
              </a:buClr>
              <a:buSzPts val="6000"/>
              <a:buNone/>
              <a:defRPr sz="6000">
                <a:solidFill>
                  <a:schemeClr val="accent4"/>
                </a:solidFill>
              </a:defRPr>
            </a:lvl7pPr>
            <a:lvl8pPr lvl="7" rtl="0">
              <a:spcBef>
                <a:spcPts val="0"/>
              </a:spcBef>
              <a:spcAft>
                <a:spcPts val="0"/>
              </a:spcAft>
              <a:buClr>
                <a:schemeClr val="accent4"/>
              </a:buClr>
              <a:buSzPts val="6000"/>
              <a:buNone/>
              <a:defRPr sz="6000">
                <a:solidFill>
                  <a:schemeClr val="accent4"/>
                </a:solidFill>
              </a:defRPr>
            </a:lvl8pPr>
            <a:lvl9pPr lvl="8" rtl="0">
              <a:spcBef>
                <a:spcPts val="0"/>
              </a:spcBef>
              <a:spcAft>
                <a:spcPts val="0"/>
              </a:spcAft>
              <a:buClr>
                <a:schemeClr val="accent4"/>
              </a:buClr>
              <a:buSzPts val="6000"/>
              <a:buNone/>
              <a:defRPr sz="6000">
                <a:solidFill>
                  <a:schemeClr val="accent4"/>
                </a:solidFill>
              </a:defRPr>
            </a:lvl9pPr>
          </a:lstStyle>
          <a:p/>
        </p:txBody>
      </p:sp>
      <p:sp>
        <p:nvSpPr>
          <p:cNvPr id="130" name="Google Shape;130;p24"/>
          <p:cNvSpPr txBox="1"/>
          <p:nvPr>
            <p:ph type="subTitle" idx="1"/>
          </p:nvPr>
        </p:nvSpPr>
        <p:spPr>
          <a:xfrm>
            <a:off x="1556000" y="3152475"/>
            <a:ext cx="40452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2100"/>
              <a:buNone/>
              <a:defRPr sz="2100">
                <a:solidFill>
                  <a:schemeClr val="accent4"/>
                </a:solidFill>
              </a:defRPr>
            </a:lvl1pPr>
            <a:lvl2pPr lvl="1" rtl="0">
              <a:lnSpc>
                <a:spcPct val="100000"/>
              </a:lnSpc>
              <a:spcBef>
                <a:spcPts val="0"/>
              </a:spcBef>
              <a:spcAft>
                <a:spcPts val="0"/>
              </a:spcAft>
              <a:buClr>
                <a:schemeClr val="accent4"/>
              </a:buClr>
              <a:buSzPts val="2100"/>
              <a:buNone/>
              <a:defRPr sz="2100">
                <a:solidFill>
                  <a:schemeClr val="accent4"/>
                </a:solidFill>
              </a:defRPr>
            </a:lvl2pPr>
            <a:lvl3pPr lvl="2" rtl="0">
              <a:lnSpc>
                <a:spcPct val="100000"/>
              </a:lnSpc>
              <a:spcBef>
                <a:spcPts val="0"/>
              </a:spcBef>
              <a:spcAft>
                <a:spcPts val="0"/>
              </a:spcAft>
              <a:buClr>
                <a:schemeClr val="accent4"/>
              </a:buClr>
              <a:buSzPts val="2100"/>
              <a:buNone/>
              <a:defRPr sz="2100">
                <a:solidFill>
                  <a:schemeClr val="accent4"/>
                </a:solidFill>
              </a:defRPr>
            </a:lvl3pPr>
            <a:lvl4pPr lvl="3" rtl="0">
              <a:lnSpc>
                <a:spcPct val="100000"/>
              </a:lnSpc>
              <a:spcBef>
                <a:spcPts val="0"/>
              </a:spcBef>
              <a:spcAft>
                <a:spcPts val="0"/>
              </a:spcAft>
              <a:buClr>
                <a:schemeClr val="accent4"/>
              </a:buClr>
              <a:buSzPts val="2100"/>
              <a:buNone/>
              <a:defRPr sz="2100">
                <a:solidFill>
                  <a:schemeClr val="accent4"/>
                </a:solidFill>
              </a:defRPr>
            </a:lvl4pPr>
            <a:lvl5pPr lvl="4" rtl="0">
              <a:lnSpc>
                <a:spcPct val="100000"/>
              </a:lnSpc>
              <a:spcBef>
                <a:spcPts val="0"/>
              </a:spcBef>
              <a:spcAft>
                <a:spcPts val="0"/>
              </a:spcAft>
              <a:buClr>
                <a:schemeClr val="accent4"/>
              </a:buClr>
              <a:buSzPts val="2100"/>
              <a:buNone/>
              <a:defRPr sz="2100">
                <a:solidFill>
                  <a:schemeClr val="accent4"/>
                </a:solidFill>
              </a:defRPr>
            </a:lvl5pPr>
            <a:lvl6pPr lvl="5" rtl="0">
              <a:lnSpc>
                <a:spcPct val="100000"/>
              </a:lnSpc>
              <a:spcBef>
                <a:spcPts val="0"/>
              </a:spcBef>
              <a:spcAft>
                <a:spcPts val="0"/>
              </a:spcAft>
              <a:buClr>
                <a:schemeClr val="accent4"/>
              </a:buClr>
              <a:buSzPts val="2100"/>
              <a:buNone/>
              <a:defRPr sz="2100">
                <a:solidFill>
                  <a:schemeClr val="accent4"/>
                </a:solidFill>
              </a:defRPr>
            </a:lvl6pPr>
            <a:lvl7pPr lvl="6" rtl="0">
              <a:lnSpc>
                <a:spcPct val="100000"/>
              </a:lnSpc>
              <a:spcBef>
                <a:spcPts val="0"/>
              </a:spcBef>
              <a:spcAft>
                <a:spcPts val="0"/>
              </a:spcAft>
              <a:buClr>
                <a:schemeClr val="accent4"/>
              </a:buClr>
              <a:buSzPts val="2100"/>
              <a:buNone/>
              <a:defRPr sz="2100">
                <a:solidFill>
                  <a:schemeClr val="accent4"/>
                </a:solidFill>
              </a:defRPr>
            </a:lvl7pPr>
            <a:lvl8pPr lvl="7" rtl="0">
              <a:lnSpc>
                <a:spcPct val="100000"/>
              </a:lnSpc>
              <a:spcBef>
                <a:spcPts val="0"/>
              </a:spcBef>
              <a:spcAft>
                <a:spcPts val="0"/>
              </a:spcAft>
              <a:buClr>
                <a:schemeClr val="accent4"/>
              </a:buClr>
              <a:buSzPts val="2100"/>
              <a:buNone/>
              <a:defRPr sz="2100">
                <a:solidFill>
                  <a:schemeClr val="accent4"/>
                </a:solidFill>
              </a:defRPr>
            </a:lvl8pPr>
            <a:lvl9pPr lvl="8" rtl="0">
              <a:lnSpc>
                <a:spcPct val="100000"/>
              </a:lnSpc>
              <a:spcBef>
                <a:spcPts val="0"/>
              </a:spcBef>
              <a:spcAft>
                <a:spcPts val="0"/>
              </a:spcAft>
              <a:buClr>
                <a:schemeClr val="accent4"/>
              </a:buClr>
              <a:buSzPts val="2100"/>
              <a:buNone/>
              <a:defRPr sz="2100">
                <a:solidFill>
                  <a:schemeClr val="accent4"/>
                </a:solidFill>
              </a:defRPr>
            </a:lvl9pPr>
          </a:lstStyle>
          <a:p/>
        </p:txBody>
      </p:sp>
      <p:sp>
        <p:nvSpPr>
          <p:cNvPr id="131" name="Google Shape;131;p24"/>
          <p:cNvSpPr txBox="1"/>
          <p:nvPr>
            <p:ph type="title" idx="2" hasCustomPrompt="1"/>
          </p:nvPr>
        </p:nvSpPr>
        <p:spPr>
          <a:xfrm>
            <a:off x="1556000" y="1341775"/>
            <a:ext cx="43767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7200"/>
              <a:buNone/>
              <a:defRPr sz="7200">
                <a:solidFill>
                  <a:schemeClr val="accent4"/>
                </a:solidFill>
              </a:defRPr>
            </a:lvl1pPr>
            <a:lvl2pPr lvl="1" rtl="0">
              <a:spcBef>
                <a:spcPts val="0"/>
              </a:spcBef>
              <a:spcAft>
                <a:spcPts val="0"/>
              </a:spcAft>
              <a:buClr>
                <a:schemeClr val="accent4"/>
              </a:buClr>
              <a:buSzPts val="7200"/>
              <a:buNone/>
              <a:defRPr sz="7200">
                <a:solidFill>
                  <a:schemeClr val="accent4"/>
                </a:solidFill>
              </a:defRPr>
            </a:lvl2pPr>
            <a:lvl3pPr lvl="2" rtl="0">
              <a:spcBef>
                <a:spcPts val="0"/>
              </a:spcBef>
              <a:spcAft>
                <a:spcPts val="0"/>
              </a:spcAft>
              <a:buClr>
                <a:schemeClr val="accent4"/>
              </a:buClr>
              <a:buSzPts val="7200"/>
              <a:buNone/>
              <a:defRPr sz="7200">
                <a:solidFill>
                  <a:schemeClr val="accent4"/>
                </a:solidFill>
              </a:defRPr>
            </a:lvl3pPr>
            <a:lvl4pPr lvl="3" rtl="0">
              <a:spcBef>
                <a:spcPts val="0"/>
              </a:spcBef>
              <a:spcAft>
                <a:spcPts val="0"/>
              </a:spcAft>
              <a:buClr>
                <a:schemeClr val="accent4"/>
              </a:buClr>
              <a:buSzPts val="7200"/>
              <a:buNone/>
              <a:defRPr sz="7200">
                <a:solidFill>
                  <a:schemeClr val="accent4"/>
                </a:solidFill>
              </a:defRPr>
            </a:lvl4pPr>
            <a:lvl5pPr lvl="4" rtl="0">
              <a:spcBef>
                <a:spcPts val="0"/>
              </a:spcBef>
              <a:spcAft>
                <a:spcPts val="0"/>
              </a:spcAft>
              <a:buClr>
                <a:schemeClr val="accent4"/>
              </a:buClr>
              <a:buSzPts val="7200"/>
              <a:buNone/>
              <a:defRPr sz="7200">
                <a:solidFill>
                  <a:schemeClr val="accent4"/>
                </a:solidFill>
              </a:defRPr>
            </a:lvl5pPr>
            <a:lvl6pPr lvl="5" rtl="0">
              <a:spcBef>
                <a:spcPts val="0"/>
              </a:spcBef>
              <a:spcAft>
                <a:spcPts val="0"/>
              </a:spcAft>
              <a:buClr>
                <a:schemeClr val="accent4"/>
              </a:buClr>
              <a:buSzPts val="7200"/>
              <a:buNone/>
              <a:defRPr sz="7200">
                <a:solidFill>
                  <a:schemeClr val="accent4"/>
                </a:solidFill>
              </a:defRPr>
            </a:lvl6pPr>
            <a:lvl7pPr lvl="6" rtl="0">
              <a:spcBef>
                <a:spcPts val="0"/>
              </a:spcBef>
              <a:spcAft>
                <a:spcPts val="0"/>
              </a:spcAft>
              <a:buClr>
                <a:schemeClr val="accent4"/>
              </a:buClr>
              <a:buSzPts val="7200"/>
              <a:buNone/>
              <a:defRPr sz="7200">
                <a:solidFill>
                  <a:schemeClr val="accent4"/>
                </a:solidFill>
              </a:defRPr>
            </a:lvl7pPr>
            <a:lvl8pPr lvl="7" rtl="0">
              <a:spcBef>
                <a:spcPts val="0"/>
              </a:spcBef>
              <a:spcAft>
                <a:spcPts val="0"/>
              </a:spcAft>
              <a:buClr>
                <a:schemeClr val="accent4"/>
              </a:buClr>
              <a:buSzPts val="7200"/>
              <a:buNone/>
              <a:defRPr sz="7200">
                <a:solidFill>
                  <a:schemeClr val="accent4"/>
                </a:solidFill>
              </a:defRPr>
            </a:lvl8pPr>
            <a:lvl9pPr lvl="8" rtl="0">
              <a:spcBef>
                <a:spcPts val="0"/>
              </a:spcBef>
              <a:spcAft>
                <a:spcPts val="0"/>
              </a:spcAft>
              <a:buClr>
                <a:schemeClr val="accent4"/>
              </a:buClr>
              <a:buSzPts val="7200"/>
              <a:buNone/>
              <a:defRPr sz="7200">
                <a:solidFill>
                  <a:schemeClr val="accent4"/>
                </a:solidFill>
              </a:defRPr>
            </a:lvl9pPr>
          </a:lstStyle>
          <a:p>
            <a:r>
              <a:t>xx%</a:t>
            </a:r>
          </a:p>
        </p:txBody>
      </p:sp>
      <p:sp>
        <p:nvSpPr>
          <p:cNvPr id="132" name="Google Shape;132;p24"/>
          <p:cNvSpPr/>
          <p:nvPr/>
        </p:nvSpPr>
        <p:spPr>
          <a:xfrm rot="-9430979">
            <a:off x="-2340162" y="-406534"/>
            <a:ext cx="4964763" cy="5436306"/>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4"/>
          <p:cNvSpPr/>
          <p:nvPr/>
        </p:nvSpPr>
        <p:spPr>
          <a:xfrm>
            <a:off x="4934200" y="-93612"/>
            <a:ext cx="4868336" cy="5330720"/>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rgbClr val="028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4"/>
          <p:cNvSpPr/>
          <p:nvPr/>
        </p:nvSpPr>
        <p:spPr>
          <a:xfrm rot="142657" flipH="1">
            <a:off x="5886454" y="1711259"/>
            <a:ext cx="4026886" cy="4081468"/>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Four Columns">
  <p:cSld name="TITLE_AND_BODY_1_3">
    <p:bg>
      <p:bgPr>
        <a:solidFill>
          <a:schemeClr val="accent4"/>
        </a:solidFill>
        <a:effectLst/>
      </p:bgPr>
    </p:bg>
    <p:spTree>
      <p:nvGrpSpPr>
        <p:cNvPr id="135" name="Shape 135"/>
        <p:cNvGrpSpPr/>
        <p:nvPr/>
      </p:nvGrpSpPr>
      <p:grpSpPr>
        <a:xfrm>
          <a:off x="0" y="0"/>
          <a:ext cx="0" cy="0"/>
          <a:chOff x="0" y="0"/>
          <a:chExt cx="0" cy="0"/>
        </a:xfrm>
      </p:grpSpPr>
      <p:sp>
        <p:nvSpPr>
          <p:cNvPr id="136" name="Google Shape;136;p25"/>
          <p:cNvSpPr/>
          <p:nvPr/>
        </p:nvSpPr>
        <p:spPr>
          <a:xfrm rot="1223448">
            <a:off x="-2861096" y="25637"/>
            <a:ext cx="4964798" cy="5436343"/>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5"/>
          <p:cNvSpPr/>
          <p:nvPr/>
        </p:nvSpPr>
        <p:spPr>
          <a:xfrm rot="1223448">
            <a:off x="6770679" y="-92288"/>
            <a:ext cx="4964798" cy="5436343"/>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5"/>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defRPr>
            </a:lvl1pPr>
            <a:lvl2pPr lvl="1" algn="ctr" rtl="0">
              <a:spcBef>
                <a:spcPts val="0"/>
              </a:spcBef>
              <a:spcAft>
                <a:spcPts val="0"/>
              </a:spcAft>
              <a:buClr>
                <a:schemeClr val="dk2"/>
              </a:buClr>
              <a:buSzPts val="2800"/>
              <a:buNone/>
              <a:defRPr>
                <a:solidFill>
                  <a:schemeClr val="dk2"/>
                </a:solidFill>
              </a:defRPr>
            </a:lvl2pPr>
            <a:lvl3pPr lvl="2" algn="ctr" rtl="0">
              <a:spcBef>
                <a:spcPts val="0"/>
              </a:spcBef>
              <a:spcAft>
                <a:spcPts val="0"/>
              </a:spcAft>
              <a:buClr>
                <a:schemeClr val="dk2"/>
              </a:buClr>
              <a:buSzPts val="2800"/>
              <a:buNone/>
              <a:defRPr>
                <a:solidFill>
                  <a:schemeClr val="dk2"/>
                </a:solidFill>
              </a:defRPr>
            </a:lvl3pPr>
            <a:lvl4pPr lvl="3" algn="ctr" rtl="0">
              <a:spcBef>
                <a:spcPts val="0"/>
              </a:spcBef>
              <a:spcAft>
                <a:spcPts val="0"/>
              </a:spcAft>
              <a:buClr>
                <a:schemeClr val="dk2"/>
              </a:buClr>
              <a:buSzPts val="2800"/>
              <a:buNone/>
              <a:defRPr>
                <a:solidFill>
                  <a:schemeClr val="dk2"/>
                </a:solidFill>
              </a:defRPr>
            </a:lvl4pPr>
            <a:lvl5pPr lvl="4" algn="ctr" rtl="0">
              <a:spcBef>
                <a:spcPts val="0"/>
              </a:spcBef>
              <a:spcAft>
                <a:spcPts val="0"/>
              </a:spcAft>
              <a:buClr>
                <a:schemeClr val="dk2"/>
              </a:buClr>
              <a:buSzPts val="2800"/>
              <a:buNone/>
              <a:defRPr>
                <a:solidFill>
                  <a:schemeClr val="dk2"/>
                </a:solidFill>
              </a:defRPr>
            </a:lvl5pPr>
            <a:lvl6pPr lvl="5" algn="ctr" rtl="0">
              <a:spcBef>
                <a:spcPts val="0"/>
              </a:spcBef>
              <a:spcAft>
                <a:spcPts val="0"/>
              </a:spcAft>
              <a:buClr>
                <a:schemeClr val="dk2"/>
              </a:buClr>
              <a:buSzPts val="2800"/>
              <a:buNone/>
              <a:defRPr>
                <a:solidFill>
                  <a:schemeClr val="dk2"/>
                </a:solidFill>
              </a:defRPr>
            </a:lvl6pPr>
            <a:lvl7pPr lvl="6" algn="ctr" rtl="0">
              <a:spcBef>
                <a:spcPts val="0"/>
              </a:spcBef>
              <a:spcAft>
                <a:spcPts val="0"/>
              </a:spcAft>
              <a:buClr>
                <a:schemeClr val="dk2"/>
              </a:buClr>
              <a:buSzPts val="2800"/>
              <a:buNone/>
              <a:defRPr>
                <a:solidFill>
                  <a:schemeClr val="dk2"/>
                </a:solidFill>
              </a:defRPr>
            </a:lvl7pPr>
            <a:lvl8pPr lvl="7" algn="ctr" rtl="0">
              <a:spcBef>
                <a:spcPts val="0"/>
              </a:spcBef>
              <a:spcAft>
                <a:spcPts val="0"/>
              </a:spcAft>
              <a:buClr>
                <a:schemeClr val="dk2"/>
              </a:buClr>
              <a:buSzPts val="2800"/>
              <a:buNone/>
              <a:defRPr>
                <a:solidFill>
                  <a:schemeClr val="dk2"/>
                </a:solidFill>
              </a:defRPr>
            </a:lvl8pPr>
            <a:lvl9pPr lvl="8" algn="ctr" rtl="0">
              <a:spcBef>
                <a:spcPts val="0"/>
              </a:spcBef>
              <a:spcAft>
                <a:spcPts val="0"/>
              </a:spcAft>
              <a:buClr>
                <a:schemeClr val="dk2"/>
              </a:buClr>
              <a:buSzPts val="2800"/>
              <a:buNone/>
              <a:defRPr>
                <a:solidFill>
                  <a:schemeClr val="dk2"/>
                </a:solidFill>
              </a:defRPr>
            </a:lvl9pPr>
          </a:lstStyle>
          <a:p/>
        </p:txBody>
      </p:sp>
      <p:sp>
        <p:nvSpPr>
          <p:cNvPr id="139" name="Google Shape;139;p25"/>
          <p:cNvSpPr txBox="1"/>
          <p:nvPr>
            <p:ph type="title" idx="2"/>
          </p:nvPr>
        </p:nvSpPr>
        <p:spPr>
          <a:xfrm>
            <a:off x="939157" y="2899225"/>
            <a:ext cx="1659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140" name="Google Shape;140;p25"/>
          <p:cNvSpPr txBox="1"/>
          <p:nvPr>
            <p:ph type="subTitle" idx="1"/>
          </p:nvPr>
        </p:nvSpPr>
        <p:spPr>
          <a:xfrm>
            <a:off x="939157" y="3406975"/>
            <a:ext cx="1659000" cy="11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141" name="Google Shape;141;p25"/>
          <p:cNvSpPr txBox="1"/>
          <p:nvPr>
            <p:ph type="title" idx="3"/>
          </p:nvPr>
        </p:nvSpPr>
        <p:spPr>
          <a:xfrm>
            <a:off x="2808052" y="2899225"/>
            <a:ext cx="1659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142" name="Google Shape;142;p25"/>
          <p:cNvSpPr txBox="1"/>
          <p:nvPr>
            <p:ph type="subTitle" idx="4"/>
          </p:nvPr>
        </p:nvSpPr>
        <p:spPr>
          <a:xfrm>
            <a:off x="2808052" y="3406975"/>
            <a:ext cx="1659000" cy="11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143" name="Google Shape;143;p25"/>
          <p:cNvSpPr txBox="1"/>
          <p:nvPr>
            <p:ph type="title" idx="5"/>
          </p:nvPr>
        </p:nvSpPr>
        <p:spPr>
          <a:xfrm>
            <a:off x="4676948" y="2899225"/>
            <a:ext cx="1659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144" name="Google Shape;144;p25"/>
          <p:cNvSpPr txBox="1"/>
          <p:nvPr>
            <p:ph type="subTitle" idx="6"/>
          </p:nvPr>
        </p:nvSpPr>
        <p:spPr>
          <a:xfrm>
            <a:off x="4676948" y="3406975"/>
            <a:ext cx="1659000" cy="11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145" name="Google Shape;145;p25"/>
          <p:cNvSpPr txBox="1"/>
          <p:nvPr>
            <p:ph type="title" idx="7"/>
          </p:nvPr>
        </p:nvSpPr>
        <p:spPr>
          <a:xfrm>
            <a:off x="6545843" y="2899225"/>
            <a:ext cx="1659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146" name="Google Shape;146;p25"/>
          <p:cNvSpPr txBox="1"/>
          <p:nvPr>
            <p:ph type="subTitle" idx="8"/>
          </p:nvPr>
        </p:nvSpPr>
        <p:spPr>
          <a:xfrm>
            <a:off x="6545843" y="3406975"/>
            <a:ext cx="1659000" cy="11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numbers">
  <p:cSld name="TITLE_AND_BODY_1_2">
    <p:bg>
      <p:bgPr>
        <a:solidFill>
          <a:schemeClr val="accent4"/>
        </a:solidFill>
        <a:effectLst/>
      </p:bgPr>
    </p:bg>
    <p:spTree>
      <p:nvGrpSpPr>
        <p:cNvPr id="147" name="Shape 147"/>
        <p:cNvGrpSpPr/>
        <p:nvPr/>
      </p:nvGrpSpPr>
      <p:grpSpPr>
        <a:xfrm>
          <a:off x="0" y="0"/>
          <a:ext cx="0" cy="0"/>
          <a:chOff x="0" y="0"/>
          <a:chExt cx="0" cy="0"/>
        </a:xfrm>
      </p:grpSpPr>
      <p:sp>
        <p:nvSpPr>
          <p:cNvPr id="148" name="Google Shape;148;p26"/>
          <p:cNvSpPr/>
          <p:nvPr/>
        </p:nvSpPr>
        <p:spPr>
          <a:xfrm rot="-5057437">
            <a:off x="3206585" y="392431"/>
            <a:ext cx="5834522" cy="9675104"/>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6"/>
          <p:cNvSpPr txBox="1"/>
          <p:nvPr>
            <p:ph type="subTitle" idx="1"/>
          </p:nvPr>
        </p:nvSpPr>
        <p:spPr>
          <a:xfrm>
            <a:off x="1020088" y="2793125"/>
            <a:ext cx="2123400" cy="8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150" name="Google Shape;150;p26"/>
          <p:cNvSpPr txBox="1"/>
          <p:nvPr>
            <p:ph type="title" hasCustomPrompt="1"/>
          </p:nvPr>
        </p:nvSpPr>
        <p:spPr>
          <a:xfrm>
            <a:off x="1020088" y="1955525"/>
            <a:ext cx="2123400" cy="83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5000"/>
              <a:buNone/>
              <a:defRPr sz="5000">
                <a:solidFill>
                  <a:schemeClr val="accent6"/>
                </a:solidFill>
              </a:defRPr>
            </a:lvl1pPr>
            <a:lvl2pPr lvl="1" algn="ctr" rtl="0">
              <a:spcBef>
                <a:spcPts val="0"/>
              </a:spcBef>
              <a:spcAft>
                <a:spcPts val="0"/>
              </a:spcAft>
              <a:buClr>
                <a:schemeClr val="accent6"/>
              </a:buClr>
              <a:buSzPts val="5000"/>
              <a:buNone/>
              <a:defRPr sz="5000">
                <a:solidFill>
                  <a:schemeClr val="accent6"/>
                </a:solidFill>
              </a:defRPr>
            </a:lvl2pPr>
            <a:lvl3pPr lvl="2" algn="ctr" rtl="0">
              <a:spcBef>
                <a:spcPts val="0"/>
              </a:spcBef>
              <a:spcAft>
                <a:spcPts val="0"/>
              </a:spcAft>
              <a:buClr>
                <a:schemeClr val="accent6"/>
              </a:buClr>
              <a:buSzPts val="5000"/>
              <a:buNone/>
              <a:defRPr sz="5000">
                <a:solidFill>
                  <a:schemeClr val="accent6"/>
                </a:solidFill>
              </a:defRPr>
            </a:lvl3pPr>
            <a:lvl4pPr lvl="3" algn="ctr" rtl="0">
              <a:spcBef>
                <a:spcPts val="0"/>
              </a:spcBef>
              <a:spcAft>
                <a:spcPts val="0"/>
              </a:spcAft>
              <a:buClr>
                <a:schemeClr val="accent6"/>
              </a:buClr>
              <a:buSzPts val="5000"/>
              <a:buNone/>
              <a:defRPr sz="5000">
                <a:solidFill>
                  <a:schemeClr val="accent6"/>
                </a:solidFill>
              </a:defRPr>
            </a:lvl4pPr>
            <a:lvl5pPr lvl="4" algn="ctr" rtl="0">
              <a:spcBef>
                <a:spcPts val="0"/>
              </a:spcBef>
              <a:spcAft>
                <a:spcPts val="0"/>
              </a:spcAft>
              <a:buClr>
                <a:schemeClr val="accent6"/>
              </a:buClr>
              <a:buSzPts val="5000"/>
              <a:buNone/>
              <a:defRPr sz="5000">
                <a:solidFill>
                  <a:schemeClr val="accent6"/>
                </a:solidFill>
              </a:defRPr>
            </a:lvl5pPr>
            <a:lvl6pPr lvl="5" algn="ctr" rtl="0">
              <a:spcBef>
                <a:spcPts val="0"/>
              </a:spcBef>
              <a:spcAft>
                <a:spcPts val="0"/>
              </a:spcAft>
              <a:buClr>
                <a:schemeClr val="accent6"/>
              </a:buClr>
              <a:buSzPts val="5000"/>
              <a:buNone/>
              <a:defRPr sz="5000">
                <a:solidFill>
                  <a:schemeClr val="accent6"/>
                </a:solidFill>
              </a:defRPr>
            </a:lvl6pPr>
            <a:lvl7pPr lvl="6" algn="ctr" rtl="0">
              <a:spcBef>
                <a:spcPts val="0"/>
              </a:spcBef>
              <a:spcAft>
                <a:spcPts val="0"/>
              </a:spcAft>
              <a:buClr>
                <a:schemeClr val="accent6"/>
              </a:buClr>
              <a:buSzPts val="5000"/>
              <a:buNone/>
              <a:defRPr sz="5000">
                <a:solidFill>
                  <a:schemeClr val="accent6"/>
                </a:solidFill>
              </a:defRPr>
            </a:lvl7pPr>
            <a:lvl8pPr lvl="7" algn="ctr" rtl="0">
              <a:spcBef>
                <a:spcPts val="0"/>
              </a:spcBef>
              <a:spcAft>
                <a:spcPts val="0"/>
              </a:spcAft>
              <a:buClr>
                <a:schemeClr val="accent6"/>
              </a:buClr>
              <a:buSzPts val="5000"/>
              <a:buNone/>
              <a:defRPr sz="5000">
                <a:solidFill>
                  <a:schemeClr val="accent6"/>
                </a:solidFill>
              </a:defRPr>
            </a:lvl8pPr>
            <a:lvl9pPr lvl="8" algn="ctr" rtl="0">
              <a:spcBef>
                <a:spcPts val="0"/>
              </a:spcBef>
              <a:spcAft>
                <a:spcPts val="0"/>
              </a:spcAft>
              <a:buClr>
                <a:schemeClr val="accent6"/>
              </a:buClr>
              <a:buSzPts val="5000"/>
              <a:buNone/>
              <a:defRPr sz="5000">
                <a:solidFill>
                  <a:schemeClr val="accent6"/>
                </a:solidFill>
              </a:defRPr>
            </a:lvl9pPr>
          </a:lstStyle>
          <a:p>
            <a:r>
              <a:t>xx%</a:t>
            </a:r>
          </a:p>
        </p:txBody>
      </p:sp>
      <p:sp>
        <p:nvSpPr>
          <p:cNvPr id="151" name="Google Shape;151;p26"/>
          <p:cNvSpPr txBox="1"/>
          <p:nvPr>
            <p:ph type="subTitle" idx="2"/>
          </p:nvPr>
        </p:nvSpPr>
        <p:spPr>
          <a:xfrm>
            <a:off x="3510303" y="2793125"/>
            <a:ext cx="2123400" cy="8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152" name="Google Shape;152;p26"/>
          <p:cNvSpPr txBox="1"/>
          <p:nvPr>
            <p:ph type="title" idx="3" hasCustomPrompt="1"/>
          </p:nvPr>
        </p:nvSpPr>
        <p:spPr>
          <a:xfrm>
            <a:off x="3510303" y="1955525"/>
            <a:ext cx="2123400" cy="83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5000"/>
              <a:buNone/>
              <a:defRPr sz="5000">
                <a:solidFill>
                  <a:schemeClr val="accent6"/>
                </a:solidFill>
              </a:defRPr>
            </a:lvl1pPr>
            <a:lvl2pPr lvl="1" algn="ctr" rtl="0">
              <a:spcBef>
                <a:spcPts val="0"/>
              </a:spcBef>
              <a:spcAft>
                <a:spcPts val="0"/>
              </a:spcAft>
              <a:buClr>
                <a:schemeClr val="accent6"/>
              </a:buClr>
              <a:buSzPts val="5000"/>
              <a:buNone/>
              <a:defRPr sz="5000">
                <a:solidFill>
                  <a:schemeClr val="accent6"/>
                </a:solidFill>
              </a:defRPr>
            </a:lvl2pPr>
            <a:lvl3pPr lvl="2" algn="ctr" rtl="0">
              <a:spcBef>
                <a:spcPts val="0"/>
              </a:spcBef>
              <a:spcAft>
                <a:spcPts val="0"/>
              </a:spcAft>
              <a:buClr>
                <a:schemeClr val="accent6"/>
              </a:buClr>
              <a:buSzPts val="5000"/>
              <a:buNone/>
              <a:defRPr sz="5000">
                <a:solidFill>
                  <a:schemeClr val="accent6"/>
                </a:solidFill>
              </a:defRPr>
            </a:lvl3pPr>
            <a:lvl4pPr lvl="3" algn="ctr" rtl="0">
              <a:spcBef>
                <a:spcPts val="0"/>
              </a:spcBef>
              <a:spcAft>
                <a:spcPts val="0"/>
              </a:spcAft>
              <a:buClr>
                <a:schemeClr val="accent6"/>
              </a:buClr>
              <a:buSzPts val="5000"/>
              <a:buNone/>
              <a:defRPr sz="5000">
                <a:solidFill>
                  <a:schemeClr val="accent6"/>
                </a:solidFill>
              </a:defRPr>
            </a:lvl4pPr>
            <a:lvl5pPr lvl="4" algn="ctr" rtl="0">
              <a:spcBef>
                <a:spcPts val="0"/>
              </a:spcBef>
              <a:spcAft>
                <a:spcPts val="0"/>
              </a:spcAft>
              <a:buClr>
                <a:schemeClr val="accent6"/>
              </a:buClr>
              <a:buSzPts val="5000"/>
              <a:buNone/>
              <a:defRPr sz="5000">
                <a:solidFill>
                  <a:schemeClr val="accent6"/>
                </a:solidFill>
              </a:defRPr>
            </a:lvl5pPr>
            <a:lvl6pPr lvl="5" algn="ctr" rtl="0">
              <a:spcBef>
                <a:spcPts val="0"/>
              </a:spcBef>
              <a:spcAft>
                <a:spcPts val="0"/>
              </a:spcAft>
              <a:buClr>
                <a:schemeClr val="accent6"/>
              </a:buClr>
              <a:buSzPts val="5000"/>
              <a:buNone/>
              <a:defRPr sz="5000">
                <a:solidFill>
                  <a:schemeClr val="accent6"/>
                </a:solidFill>
              </a:defRPr>
            </a:lvl6pPr>
            <a:lvl7pPr lvl="6" algn="ctr" rtl="0">
              <a:spcBef>
                <a:spcPts val="0"/>
              </a:spcBef>
              <a:spcAft>
                <a:spcPts val="0"/>
              </a:spcAft>
              <a:buClr>
                <a:schemeClr val="accent6"/>
              </a:buClr>
              <a:buSzPts val="5000"/>
              <a:buNone/>
              <a:defRPr sz="5000">
                <a:solidFill>
                  <a:schemeClr val="accent6"/>
                </a:solidFill>
              </a:defRPr>
            </a:lvl7pPr>
            <a:lvl8pPr lvl="7" algn="ctr" rtl="0">
              <a:spcBef>
                <a:spcPts val="0"/>
              </a:spcBef>
              <a:spcAft>
                <a:spcPts val="0"/>
              </a:spcAft>
              <a:buClr>
                <a:schemeClr val="accent6"/>
              </a:buClr>
              <a:buSzPts val="5000"/>
              <a:buNone/>
              <a:defRPr sz="5000">
                <a:solidFill>
                  <a:schemeClr val="accent6"/>
                </a:solidFill>
              </a:defRPr>
            </a:lvl8pPr>
            <a:lvl9pPr lvl="8" algn="ctr" rtl="0">
              <a:spcBef>
                <a:spcPts val="0"/>
              </a:spcBef>
              <a:spcAft>
                <a:spcPts val="0"/>
              </a:spcAft>
              <a:buClr>
                <a:schemeClr val="accent6"/>
              </a:buClr>
              <a:buSzPts val="5000"/>
              <a:buNone/>
              <a:defRPr sz="5000">
                <a:solidFill>
                  <a:schemeClr val="accent6"/>
                </a:solidFill>
              </a:defRPr>
            </a:lvl9pPr>
          </a:lstStyle>
          <a:p>
            <a:r>
              <a:t>xx%</a:t>
            </a:r>
          </a:p>
        </p:txBody>
      </p:sp>
      <p:sp>
        <p:nvSpPr>
          <p:cNvPr id="153" name="Google Shape;153;p26"/>
          <p:cNvSpPr txBox="1"/>
          <p:nvPr>
            <p:ph type="subTitle" idx="4"/>
          </p:nvPr>
        </p:nvSpPr>
        <p:spPr>
          <a:xfrm>
            <a:off x="6000519" y="2793125"/>
            <a:ext cx="2123400" cy="8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None/>
              <a:defRPr>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p:txBody>
      </p:sp>
      <p:sp>
        <p:nvSpPr>
          <p:cNvPr id="154" name="Google Shape;154;p26"/>
          <p:cNvSpPr txBox="1"/>
          <p:nvPr>
            <p:ph type="title" idx="5" hasCustomPrompt="1"/>
          </p:nvPr>
        </p:nvSpPr>
        <p:spPr>
          <a:xfrm>
            <a:off x="6000519" y="1955525"/>
            <a:ext cx="2123400" cy="83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5000"/>
              <a:buNone/>
              <a:defRPr sz="5000">
                <a:solidFill>
                  <a:schemeClr val="accent6"/>
                </a:solidFill>
              </a:defRPr>
            </a:lvl1pPr>
            <a:lvl2pPr lvl="1" algn="ctr" rtl="0">
              <a:spcBef>
                <a:spcPts val="0"/>
              </a:spcBef>
              <a:spcAft>
                <a:spcPts val="0"/>
              </a:spcAft>
              <a:buClr>
                <a:schemeClr val="accent6"/>
              </a:buClr>
              <a:buSzPts val="5000"/>
              <a:buNone/>
              <a:defRPr sz="5000">
                <a:solidFill>
                  <a:schemeClr val="accent6"/>
                </a:solidFill>
              </a:defRPr>
            </a:lvl2pPr>
            <a:lvl3pPr lvl="2" algn="ctr" rtl="0">
              <a:spcBef>
                <a:spcPts val="0"/>
              </a:spcBef>
              <a:spcAft>
                <a:spcPts val="0"/>
              </a:spcAft>
              <a:buClr>
                <a:schemeClr val="accent6"/>
              </a:buClr>
              <a:buSzPts val="5000"/>
              <a:buNone/>
              <a:defRPr sz="5000">
                <a:solidFill>
                  <a:schemeClr val="accent6"/>
                </a:solidFill>
              </a:defRPr>
            </a:lvl3pPr>
            <a:lvl4pPr lvl="3" algn="ctr" rtl="0">
              <a:spcBef>
                <a:spcPts val="0"/>
              </a:spcBef>
              <a:spcAft>
                <a:spcPts val="0"/>
              </a:spcAft>
              <a:buClr>
                <a:schemeClr val="accent6"/>
              </a:buClr>
              <a:buSzPts val="5000"/>
              <a:buNone/>
              <a:defRPr sz="5000">
                <a:solidFill>
                  <a:schemeClr val="accent6"/>
                </a:solidFill>
              </a:defRPr>
            </a:lvl4pPr>
            <a:lvl5pPr lvl="4" algn="ctr" rtl="0">
              <a:spcBef>
                <a:spcPts val="0"/>
              </a:spcBef>
              <a:spcAft>
                <a:spcPts val="0"/>
              </a:spcAft>
              <a:buClr>
                <a:schemeClr val="accent6"/>
              </a:buClr>
              <a:buSzPts val="5000"/>
              <a:buNone/>
              <a:defRPr sz="5000">
                <a:solidFill>
                  <a:schemeClr val="accent6"/>
                </a:solidFill>
              </a:defRPr>
            </a:lvl5pPr>
            <a:lvl6pPr lvl="5" algn="ctr" rtl="0">
              <a:spcBef>
                <a:spcPts val="0"/>
              </a:spcBef>
              <a:spcAft>
                <a:spcPts val="0"/>
              </a:spcAft>
              <a:buClr>
                <a:schemeClr val="accent6"/>
              </a:buClr>
              <a:buSzPts val="5000"/>
              <a:buNone/>
              <a:defRPr sz="5000">
                <a:solidFill>
                  <a:schemeClr val="accent6"/>
                </a:solidFill>
              </a:defRPr>
            </a:lvl6pPr>
            <a:lvl7pPr lvl="6" algn="ctr" rtl="0">
              <a:spcBef>
                <a:spcPts val="0"/>
              </a:spcBef>
              <a:spcAft>
                <a:spcPts val="0"/>
              </a:spcAft>
              <a:buClr>
                <a:schemeClr val="accent6"/>
              </a:buClr>
              <a:buSzPts val="5000"/>
              <a:buNone/>
              <a:defRPr sz="5000">
                <a:solidFill>
                  <a:schemeClr val="accent6"/>
                </a:solidFill>
              </a:defRPr>
            </a:lvl7pPr>
            <a:lvl8pPr lvl="7" algn="ctr" rtl="0">
              <a:spcBef>
                <a:spcPts val="0"/>
              </a:spcBef>
              <a:spcAft>
                <a:spcPts val="0"/>
              </a:spcAft>
              <a:buClr>
                <a:schemeClr val="accent6"/>
              </a:buClr>
              <a:buSzPts val="5000"/>
              <a:buNone/>
              <a:defRPr sz="5000">
                <a:solidFill>
                  <a:schemeClr val="accent6"/>
                </a:solidFill>
              </a:defRPr>
            </a:lvl8pPr>
            <a:lvl9pPr lvl="8" algn="ctr" rtl="0">
              <a:spcBef>
                <a:spcPts val="0"/>
              </a:spcBef>
              <a:spcAft>
                <a:spcPts val="0"/>
              </a:spcAft>
              <a:buClr>
                <a:schemeClr val="accent6"/>
              </a:buClr>
              <a:buSzPts val="5000"/>
              <a:buNone/>
              <a:defRPr sz="5000">
                <a:solidFill>
                  <a:schemeClr val="accent6"/>
                </a:solidFill>
              </a:defRPr>
            </a:lvl9pPr>
          </a:lstStyle>
          <a:p>
            <a:r>
              <a:t>xx%</a:t>
            </a:r>
          </a:p>
        </p:txBody>
      </p:sp>
      <p:sp>
        <p:nvSpPr>
          <p:cNvPr id="155" name="Google Shape;155;p26"/>
          <p:cNvSpPr/>
          <p:nvPr/>
        </p:nvSpPr>
        <p:spPr>
          <a:xfrm rot="-5057437">
            <a:off x="1123010" y="-4674919"/>
            <a:ext cx="5834522" cy="9675104"/>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Design 4">
  <p:cSld name="TITLE_AND_BODY_1_2_1">
    <p:bg>
      <p:bgPr>
        <a:solidFill>
          <a:schemeClr val="accent4"/>
        </a:solidFill>
        <a:effectLst/>
      </p:bgPr>
    </p:bg>
    <p:spTree>
      <p:nvGrpSpPr>
        <p:cNvPr id="156" name="Shape 156"/>
        <p:cNvGrpSpPr/>
        <p:nvPr/>
      </p:nvGrpSpPr>
      <p:grpSpPr>
        <a:xfrm>
          <a:off x="0" y="0"/>
          <a:ext cx="0" cy="0"/>
          <a:chOff x="0" y="0"/>
          <a:chExt cx="0" cy="0"/>
        </a:xfrm>
      </p:grpSpPr>
      <p:sp>
        <p:nvSpPr>
          <p:cNvPr id="157" name="Google Shape;157;p27"/>
          <p:cNvSpPr/>
          <p:nvPr/>
        </p:nvSpPr>
        <p:spPr>
          <a:xfrm rot="5209686" flipH="1">
            <a:off x="-1506124" y="1538790"/>
            <a:ext cx="4027077" cy="4081661"/>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7"/>
          <p:cNvSpPr/>
          <p:nvPr/>
        </p:nvSpPr>
        <p:spPr>
          <a:xfrm rot="1223448">
            <a:off x="6770679" y="-92288"/>
            <a:ext cx="4964798" cy="5436343"/>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7"/>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defRPr>
            </a:lvl1pPr>
            <a:lvl2pPr lvl="1" algn="ctr" rtl="0">
              <a:spcBef>
                <a:spcPts val="0"/>
              </a:spcBef>
              <a:spcAft>
                <a:spcPts val="0"/>
              </a:spcAft>
              <a:buClr>
                <a:schemeClr val="dk2"/>
              </a:buClr>
              <a:buSzPts val="2800"/>
              <a:buNone/>
              <a:defRPr>
                <a:solidFill>
                  <a:schemeClr val="dk2"/>
                </a:solidFill>
              </a:defRPr>
            </a:lvl2pPr>
            <a:lvl3pPr lvl="2" algn="ctr" rtl="0">
              <a:spcBef>
                <a:spcPts val="0"/>
              </a:spcBef>
              <a:spcAft>
                <a:spcPts val="0"/>
              </a:spcAft>
              <a:buClr>
                <a:schemeClr val="dk2"/>
              </a:buClr>
              <a:buSzPts val="2800"/>
              <a:buNone/>
              <a:defRPr>
                <a:solidFill>
                  <a:schemeClr val="dk2"/>
                </a:solidFill>
              </a:defRPr>
            </a:lvl3pPr>
            <a:lvl4pPr lvl="3" algn="ctr" rtl="0">
              <a:spcBef>
                <a:spcPts val="0"/>
              </a:spcBef>
              <a:spcAft>
                <a:spcPts val="0"/>
              </a:spcAft>
              <a:buClr>
                <a:schemeClr val="dk2"/>
              </a:buClr>
              <a:buSzPts val="2800"/>
              <a:buNone/>
              <a:defRPr>
                <a:solidFill>
                  <a:schemeClr val="dk2"/>
                </a:solidFill>
              </a:defRPr>
            </a:lvl4pPr>
            <a:lvl5pPr lvl="4" algn="ctr" rtl="0">
              <a:spcBef>
                <a:spcPts val="0"/>
              </a:spcBef>
              <a:spcAft>
                <a:spcPts val="0"/>
              </a:spcAft>
              <a:buClr>
                <a:schemeClr val="dk2"/>
              </a:buClr>
              <a:buSzPts val="2800"/>
              <a:buNone/>
              <a:defRPr>
                <a:solidFill>
                  <a:schemeClr val="dk2"/>
                </a:solidFill>
              </a:defRPr>
            </a:lvl5pPr>
            <a:lvl6pPr lvl="5" algn="ctr" rtl="0">
              <a:spcBef>
                <a:spcPts val="0"/>
              </a:spcBef>
              <a:spcAft>
                <a:spcPts val="0"/>
              </a:spcAft>
              <a:buClr>
                <a:schemeClr val="dk2"/>
              </a:buClr>
              <a:buSzPts val="2800"/>
              <a:buNone/>
              <a:defRPr>
                <a:solidFill>
                  <a:schemeClr val="dk2"/>
                </a:solidFill>
              </a:defRPr>
            </a:lvl6pPr>
            <a:lvl7pPr lvl="6" algn="ctr" rtl="0">
              <a:spcBef>
                <a:spcPts val="0"/>
              </a:spcBef>
              <a:spcAft>
                <a:spcPts val="0"/>
              </a:spcAft>
              <a:buClr>
                <a:schemeClr val="dk2"/>
              </a:buClr>
              <a:buSzPts val="2800"/>
              <a:buNone/>
              <a:defRPr>
                <a:solidFill>
                  <a:schemeClr val="dk2"/>
                </a:solidFill>
              </a:defRPr>
            </a:lvl7pPr>
            <a:lvl8pPr lvl="7" algn="ctr" rtl="0">
              <a:spcBef>
                <a:spcPts val="0"/>
              </a:spcBef>
              <a:spcAft>
                <a:spcPts val="0"/>
              </a:spcAft>
              <a:buClr>
                <a:schemeClr val="dk2"/>
              </a:buClr>
              <a:buSzPts val="2800"/>
              <a:buNone/>
              <a:defRPr>
                <a:solidFill>
                  <a:schemeClr val="dk2"/>
                </a:solidFill>
              </a:defRPr>
            </a:lvl8pPr>
            <a:lvl9pPr lvl="8" algn="ctr" rtl="0">
              <a:spcBef>
                <a:spcPts val="0"/>
              </a:spcBef>
              <a:spcAft>
                <a:spcPts val="0"/>
              </a:spcAft>
              <a:buClr>
                <a:schemeClr val="dk2"/>
              </a:buClr>
              <a:buSzPts val="2800"/>
              <a:buNone/>
              <a:defRPr>
                <a:solidFill>
                  <a:schemeClr val="dk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Six Columns">
  <p:cSld name="TITLE_AND_BODY_1_1_1_1">
    <p:bg>
      <p:bgPr>
        <a:solidFill>
          <a:schemeClr val="accent6"/>
        </a:solidFill>
        <a:effectLst/>
      </p:bgPr>
    </p:bg>
    <p:spTree>
      <p:nvGrpSpPr>
        <p:cNvPr id="160" name="Shape 160"/>
        <p:cNvGrpSpPr/>
        <p:nvPr/>
      </p:nvGrpSpPr>
      <p:grpSpPr>
        <a:xfrm>
          <a:off x="0" y="0"/>
          <a:ext cx="0" cy="0"/>
          <a:chOff x="0" y="0"/>
          <a:chExt cx="0" cy="0"/>
        </a:xfrm>
      </p:grpSpPr>
      <p:sp>
        <p:nvSpPr>
          <p:cNvPr id="161" name="Google Shape;161;p28"/>
          <p:cNvSpPr/>
          <p:nvPr/>
        </p:nvSpPr>
        <p:spPr>
          <a:xfrm rot="1083411">
            <a:off x="6554173" y="-259794"/>
            <a:ext cx="4868376" cy="5330764"/>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8"/>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63" name="Google Shape;163;p28"/>
          <p:cNvSpPr txBox="1"/>
          <p:nvPr>
            <p:ph type="title" idx="2"/>
          </p:nvPr>
        </p:nvSpPr>
        <p:spPr>
          <a:xfrm>
            <a:off x="3419850" y="3137325"/>
            <a:ext cx="2304300" cy="65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64" name="Google Shape;164;p28"/>
          <p:cNvSpPr txBox="1"/>
          <p:nvPr>
            <p:ph type="subTitle" idx="1"/>
          </p:nvPr>
        </p:nvSpPr>
        <p:spPr>
          <a:xfrm>
            <a:off x="3419851" y="3727850"/>
            <a:ext cx="2304300" cy="7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65" name="Google Shape;165;p28"/>
          <p:cNvSpPr txBox="1"/>
          <p:nvPr>
            <p:ph type="title" idx="3"/>
          </p:nvPr>
        </p:nvSpPr>
        <p:spPr>
          <a:xfrm>
            <a:off x="6012237" y="3137325"/>
            <a:ext cx="2304300" cy="65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66" name="Google Shape;166;p28"/>
          <p:cNvSpPr txBox="1"/>
          <p:nvPr>
            <p:ph type="subTitle" idx="4"/>
          </p:nvPr>
        </p:nvSpPr>
        <p:spPr>
          <a:xfrm>
            <a:off x="6012227" y="3727850"/>
            <a:ext cx="2304300" cy="7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67" name="Google Shape;167;p28"/>
          <p:cNvSpPr txBox="1"/>
          <p:nvPr>
            <p:ph type="title" idx="5"/>
          </p:nvPr>
        </p:nvSpPr>
        <p:spPr>
          <a:xfrm>
            <a:off x="827463" y="3137325"/>
            <a:ext cx="2304300" cy="65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68" name="Google Shape;168;p28"/>
          <p:cNvSpPr txBox="1"/>
          <p:nvPr>
            <p:ph type="subTitle" idx="6"/>
          </p:nvPr>
        </p:nvSpPr>
        <p:spPr>
          <a:xfrm>
            <a:off x="827475" y="3727850"/>
            <a:ext cx="2304300" cy="7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69" name="Google Shape;169;p28"/>
          <p:cNvSpPr txBox="1"/>
          <p:nvPr>
            <p:ph type="title" idx="7"/>
          </p:nvPr>
        </p:nvSpPr>
        <p:spPr>
          <a:xfrm>
            <a:off x="3419850" y="1552100"/>
            <a:ext cx="2304300" cy="65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0" name="Google Shape;170;p28"/>
          <p:cNvSpPr txBox="1"/>
          <p:nvPr>
            <p:ph type="subTitle" idx="8"/>
          </p:nvPr>
        </p:nvSpPr>
        <p:spPr>
          <a:xfrm>
            <a:off x="3419851" y="2142625"/>
            <a:ext cx="2304300" cy="7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71" name="Google Shape;171;p28"/>
          <p:cNvSpPr txBox="1"/>
          <p:nvPr>
            <p:ph type="title" idx="9"/>
          </p:nvPr>
        </p:nvSpPr>
        <p:spPr>
          <a:xfrm>
            <a:off x="6012237" y="1552100"/>
            <a:ext cx="2304300" cy="65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2" name="Google Shape;172;p28"/>
          <p:cNvSpPr txBox="1"/>
          <p:nvPr>
            <p:ph type="subTitle" idx="13"/>
          </p:nvPr>
        </p:nvSpPr>
        <p:spPr>
          <a:xfrm>
            <a:off x="6012227" y="2142625"/>
            <a:ext cx="2304300" cy="7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73" name="Google Shape;173;p28"/>
          <p:cNvSpPr txBox="1"/>
          <p:nvPr>
            <p:ph type="title" idx="14"/>
          </p:nvPr>
        </p:nvSpPr>
        <p:spPr>
          <a:xfrm>
            <a:off x="827463" y="1552100"/>
            <a:ext cx="2304300" cy="65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4" name="Google Shape;174;p28"/>
          <p:cNvSpPr txBox="1"/>
          <p:nvPr>
            <p:ph type="subTitle" idx="15"/>
          </p:nvPr>
        </p:nvSpPr>
        <p:spPr>
          <a:xfrm>
            <a:off x="827475" y="2142625"/>
            <a:ext cx="2304300" cy="7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ext">
  <p:cSld name="TITLE_AND_BODY_1_1_1_2">
    <p:bg>
      <p:bgPr>
        <a:solidFill>
          <a:schemeClr val="accent2"/>
        </a:solidFill>
        <a:effectLst/>
      </p:bgPr>
    </p:bg>
    <p:spTree>
      <p:nvGrpSpPr>
        <p:cNvPr id="175" name="Shape 175"/>
        <p:cNvGrpSpPr/>
        <p:nvPr/>
      </p:nvGrpSpPr>
      <p:grpSpPr>
        <a:xfrm>
          <a:off x="0" y="0"/>
          <a:ext cx="0" cy="0"/>
          <a:chOff x="0" y="0"/>
          <a:chExt cx="0" cy="0"/>
        </a:xfrm>
      </p:grpSpPr>
      <p:sp>
        <p:nvSpPr>
          <p:cNvPr id="176" name="Google Shape;176;p29"/>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defRPr>
            </a:lvl1pPr>
            <a:lvl2pPr lvl="1" algn="ctr" rtl="0">
              <a:spcBef>
                <a:spcPts val="0"/>
              </a:spcBef>
              <a:spcAft>
                <a:spcPts val="0"/>
              </a:spcAft>
              <a:buClr>
                <a:schemeClr val="dk2"/>
              </a:buClr>
              <a:buSzPts val="2800"/>
              <a:buNone/>
              <a:defRPr>
                <a:solidFill>
                  <a:schemeClr val="dk2"/>
                </a:solidFill>
              </a:defRPr>
            </a:lvl2pPr>
            <a:lvl3pPr lvl="2" algn="ctr" rtl="0">
              <a:spcBef>
                <a:spcPts val="0"/>
              </a:spcBef>
              <a:spcAft>
                <a:spcPts val="0"/>
              </a:spcAft>
              <a:buClr>
                <a:schemeClr val="dk2"/>
              </a:buClr>
              <a:buSzPts val="2800"/>
              <a:buNone/>
              <a:defRPr>
                <a:solidFill>
                  <a:schemeClr val="dk2"/>
                </a:solidFill>
              </a:defRPr>
            </a:lvl3pPr>
            <a:lvl4pPr lvl="3" algn="ctr" rtl="0">
              <a:spcBef>
                <a:spcPts val="0"/>
              </a:spcBef>
              <a:spcAft>
                <a:spcPts val="0"/>
              </a:spcAft>
              <a:buClr>
                <a:schemeClr val="dk2"/>
              </a:buClr>
              <a:buSzPts val="2800"/>
              <a:buNone/>
              <a:defRPr>
                <a:solidFill>
                  <a:schemeClr val="dk2"/>
                </a:solidFill>
              </a:defRPr>
            </a:lvl4pPr>
            <a:lvl5pPr lvl="4" algn="ctr" rtl="0">
              <a:spcBef>
                <a:spcPts val="0"/>
              </a:spcBef>
              <a:spcAft>
                <a:spcPts val="0"/>
              </a:spcAft>
              <a:buClr>
                <a:schemeClr val="dk2"/>
              </a:buClr>
              <a:buSzPts val="2800"/>
              <a:buNone/>
              <a:defRPr>
                <a:solidFill>
                  <a:schemeClr val="dk2"/>
                </a:solidFill>
              </a:defRPr>
            </a:lvl5pPr>
            <a:lvl6pPr lvl="5" algn="ctr" rtl="0">
              <a:spcBef>
                <a:spcPts val="0"/>
              </a:spcBef>
              <a:spcAft>
                <a:spcPts val="0"/>
              </a:spcAft>
              <a:buClr>
                <a:schemeClr val="dk2"/>
              </a:buClr>
              <a:buSzPts val="2800"/>
              <a:buNone/>
              <a:defRPr>
                <a:solidFill>
                  <a:schemeClr val="dk2"/>
                </a:solidFill>
              </a:defRPr>
            </a:lvl6pPr>
            <a:lvl7pPr lvl="6" algn="ctr" rtl="0">
              <a:spcBef>
                <a:spcPts val="0"/>
              </a:spcBef>
              <a:spcAft>
                <a:spcPts val="0"/>
              </a:spcAft>
              <a:buClr>
                <a:schemeClr val="dk2"/>
              </a:buClr>
              <a:buSzPts val="2800"/>
              <a:buNone/>
              <a:defRPr>
                <a:solidFill>
                  <a:schemeClr val="dk2"/>
                </a:solidFill>
              </a:defRPr>
            </a:lvl7pPr>
            <a:lvl8pPr lvl="7" algn="ctr" rtl="0">
              <a:spcBef>
                <a:spcPts val="0"/>
              </a:spcBef>
              <a:spcAft>
                <a:spcPts val="0"/>
              </a:spcAft>
              <a:buClr>
                <a:schemeClr val="dk2"/>
              </a:buClr>
              <a:buSzPts val="2800"/>
              <a:buNone/>
              <a:defRPr>
                <a:solidFill>
                  <a:schemeClr val="dk2"/>
                </a:solidFill>
              </a:defRPr>
            </a:lvl8pPr>
            <a:lvl9pPr lvl="8" algn="ctr" rtl="0">
              <a:spcBef>
                <a:spcPts val="0"/>
              </a:spcBef>
              <a:spcAft>
                <a:spcPts val="0"/>
              </a:spcAft>
              <a:buClr>
                <a:schemeClr val="dk2"/>
              </a:buClr>
              <a:buSzPts val="2800"/>
              <a:buNone/>
              <a:defRPr>
                <a:solidFill>
                  <a:schemeClr val="dk2"/>
                </a:solidFill>
              </a:defRPr>
            </a:lvl9pPr>
          </a:lstStyle>
          <a:p/>
        </p:txBody>
      </p:sp>
      <p:sp>
        <p:nvSpPr>
          <p:cNvPr id="177" name="Google Shape;177;p29"/>
          <p:cNvSpPr txBox="1"/>
          <p:nvPr>
            <p:ph type="title" idx="2"/>
          </p:nvPr>
        </p:nvSpPr>
        <p:spPr>
          <a:xfrm>
            <a:off x="5026225" y="2327550"/>
            <a:ext cx="31377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400"/>
              <a:buNone/>
              <a:defRPr sz="2400">
                <a:solidFill>
                  <a:schemeClr val="dk2"/>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178" name="Google Shape;178;p29"/>
          <p:cNvSpPr txBox="1"/>
          <p:nvPr>
            <p:ph type="subTitle" idx="1"/>
          </p:nvPr>
        </p:nvSpPr>
        <p:spPr>
          <a:xfrm>
            <a:off x="5026200" y="2809124"/>
            <a:ext cx="3137700" cy="122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800"/>
              <a:buNone/>
              <a:defRPr>
                <a:solidFill>
                  <a:schemeClr val="dk2"/>
                </a:solidFill>
              </a:defRPr>
            </a:lvl1pPr>
            <a:lvl2pPr lvl="1" rtl="0">
              <a:lnSpc>
                <a:spcPct val="100000"/>
              </a:lnSpc>
              <a:spcBef>
                <a:spcPts val="0"/>
              </a:spcBef>
              <a:spcAft>
                <a:spcPts val="0"/>
              </a:spcAft>
              <a:buClr>
                <a:schemeClr val="dk2"/>
              </a:buClr>
              <a:buSzPts val="2100"/>
              <a:buNone/>
              <a:defRPr sz="2100">
                <a:solidFill>
                  <a:schemeClr val="dk2"/>
                </a:solidFill>
              </a:defRPr>
            </a:lvl2pPr>
            <a:lvl3pPr lvl="2" rtl="0">
              <a:lnSpc>
                <a:spcPct val="100000"/>
              </a:lnSpc>
              <a:spcBef>
                <a:spcPts val="0"/>
              </a:spcBef>
              <a:spcAft>
                <a:spcPts val="0"/>
              </a:spcAft>
              <a:buClr>
                <a:schemeClr val="dk2"/>
              </a:buClr>
              <a:buSzPts val="2100"/>
              <a:buNone/>
              <a:defRPr sz="2100">
                <a:solidFill>
                  <a:schemeClr val="dk2"/>
                </a:solidFill>
              </a:defRPr>
            </a:lvl3pPr>
            <a:lvl4pPr lvl="3" rtl="0">
              <a:lnSpc>
                <a:spcPct val="100000"/>
              </a:lnSpc>
              <a:spcBef>
                <a:spcPts val="0"/>
              </a:spcBef>
              <a:spcAft>
                <a:spcPts val="0"/>
              </a:spcAft>
              <a:buClr>
                <a:schemeClr val="dk2"/>
              </a:buClr>
              <a:buSzPts val="2100"/>
              <a:buNone/>
              <a:defRPr sz="2100">
                <a:solidFill>
                  <a:schemeClr val="dk2"/>
                </a:solidFill>
              </a:defRPr>
            </a:lvl4pPr>
            <a:lvl5pPr lvl="4" rtl="0">
              <a:lnSpc>
                <a:spcPct val="100000"/>
              </a:lnSpc>
              <a:spcBef>
                <a:spcPts val="0"/>
              </a:spcBef>
              <a:spcAft>
                <a:spcPts val="0"/>
              </a:spcAft>
              <a:buClr>
                <a:schemeClr val="dk2"/>
              </a:buClr>
              <a:buSzPts val="2100"/>
              <a:buNone/>
              <a:defRPr sz="2100">
                <a:solidFill>
                  <a:schemeClr val="dk2"/>
                </a:solidFill>
              </a:defRPr>
            </a:lvl5pPr>
            <a:lvl6pPr lvl="5" rtl="0">
              <a:lnSpc>
                <a:spcPct val="100000"/>
              </a:lnSpc>
              <a:spcBef>
                <a:spcPts val="0"/>
              </a:spcBef>
              <a:spcAft>
                <a:spcPts val="0"/>
              </a:spcAft>
              <a:buClr>
                <a:schemeClr val="dk2"/>
              </a:buClr>
              <a:buSzPts val="2100"/>
              <a:buNone/>
              <a:defRPr sz="2100">
                <a:solidFill>
                  <a:schemeClr val="dk2"/>
                </a:solidFill>
              </a:defRPr>
            </a:lvl6pPr>
            <a:lvl7pPr lvl="6" rtl="0">
              <a:lnSpc>
                <a:spcPct val="100000"/>
              </a:lnSpc>
              <a:spcBef>
                <a:spcPts val="0"/>
              </a:spcBef>
              <a:spcAft>
                <a:spcPts val="0"/>
              </a:spcAft>
              <a:buClr>
                <a:schemeClr val="dk2"/>
              </a:buClr>
              <a:buSzPts val="2100"/>
              <a:buNone/>
              <a:defRPr sz="2100">
                <a:solidFill>
                  <a:schemeClr val="dk2"/>
                </a:solidFill>
              </a:defRPr>
            </a:lvl7pPr>
            <a:lvl8pPr lvl="7" rtl="0">
              <a:lnSpc>
                <a:spcPct val="100000"/>
              </a:lnSpc>
              <a:spcBef>
                <a:spcPts val="0"/>
              </a:spcBef>
              <a:spcAft>
                <a:spcPts val="0"/>
              </a:spcAft>
              <a:buClr>
                <a:schemeClr val="dk2"/>
              </a:buClr>
              <a:buSzPts val="2100"/>
              <a:buNone/>
              <a:defRPr sz="2100">
                <a:solidFill>
                  <a:schemeClr val="dk2"/>
                </a:solidFill>
              </a:defRPr>
            </a:lvl8pPr>
            <a:lvl9pPr lvl="8" rtl="0">
              <a:lnSpc>
                <a:spcPct val="100000"/>
              </a:lnSpc>
              <a:spcBef>
                <a:spcPts val="0"/>
              </a:spcBef>
              <a:spcAft>
                <a:spcPts val="0"/>
              </a:spcAft>
              <a:buClr>
                <a:schemeClr val="dk2"/>
              </a:buClr>
              <a:buSzPts val="2100"/>
              <a:buNone/>
              <a:defRPr sz="2100">
                <a:solidFill>
                  <a:schemeClr val="dk2"/>
                </a:solidFill>
              </a:defRPr>
            </a:lvl9pPr>
          </a:lstStyle>
          <a:p/>
        </p:txBody>
      </p:sp>
      <p:sp>
        <p:nvSpPr>
          <p:cNvPr id="179" name="Google Shape;179;p29"/>
          <p:cNvSpPr/>
          <p:nvPr/>
        </p:nvSpPr>
        <p:spPr>
          <a:xfrm rot="-9430979">
            <a:off x="6990588" y="-420384"/>
            <a:ext cx="4964763" cy="5436306"/>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Text 1">
  <p:cSld name="TITLE_AND_BODY_1_1_1_2_1">
    <p:bg>
      <p:bgPr>
        <a:solidFill>
          <a:schemeClr val="accent6"/>
        </a:solidFill>
        <a:effectLst/>
      </p:bgPr>
    </p:bg>
    <p:spTree>
      <p:nvGrpSpPr>
        <p:cNvPr id="180" name="Shape 180"/>
        <p:cNvGrpSpPr/>
        <p:nvPr/>
      </p:nvGrpSpPr>
      <p:grpSpPr>
        <a:xfrm>
          <a:off x="0" y="0"/>
          <a:ext cx="0" cy="0"/>
          <a:chOff x="0" y="0"/>
          <a:chExt cx="0" cy="0"/>
        </a:xfrm>
      </p:grpSpPr>
      <p:sp>
        <p:nvSpPr>
          <p:cNvPr id="181" name="Google Shape;181;p30"/>
          <p:cNvSpPr/>
          <p:nvPr/>
        </p:nvSpPr>
        <p:spPr>
          <a:xfrm rot="-327066" flipH="1">
            <a:off x="3996598" y="-489574"/>
            <a:ext cx="6396915" cy="6483620"/>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30"/>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83" name="Google Shape;183;p30"/>
          <p:cNvSpPr txBox="1"/>
          <p:nvPr>
            <p:ph type="title" idx="2"/>
          </p:nvPr>
        </p:nvSpPr>
        <p:spPr>
          <a:xfrm>
            <a:off x="1063825" y="2327550"/>
            <a:ext cx="3137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4" name="Google Shape;184;p30"/>
          <p:cNvSpPr txBox="1"/>
          <p:nvPr>
            <p:ph type="subTitle" idx="1"/>
          </p:nvPr>
        </p:nvSpPr>
        <p:spPr>
          <a:xfrm>
            <a:off x="1063800" y="2809124"/>
            <a:ext cx="3137700" cy="122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accent5"/>
        </a:solidFill>
        <a:effectLst/>
      </p:bgPr>
    </p:bg>
    <p:spTree>
      <p:nvGrpSpPr>
        <p:cNvPr id="24" name="Shape 24"/>
        <p:cNvGrpSpPr/>
        <p:nvPr/>
      </p:nvGrpSpPr>
      <p:grpSpPr>
        <a:xfrm>
          <a:off x="0" y="0"/>
          <a:ext cx="0" cy="0"/>
          <a:chOff x="0" y="0"/>
          <a:chExt cx="0" cy="0"/>
        </a:xfrm>
      </p:grpSpPr>
      <p:sp>
        <p:nvSpPr>
          <p:cNvPr id="25" name="Google Shape;25;p4"/>
          <p:cNvSpPr/>
          <p:nvPr/>
        </p:nvSpPr>
        <p:spPr>
          <a:xfrm>
            <a:off x="-492974" y="-2343175"/>
            <a:ext cx="9636964" cy="8606003"/>
          </a:xfrm>
          <a:custGeom>
            <a:avLst/>
            <a:gdLst/>
            <a:ahLst/>
            <a:cxnLst/>
            <a:rect l="l" t="t" r="r" b="b"/>
            <a:pathLst>
              <a:path w="234633" h="209532" extrusionOk="0">
                <a:moveTo>
                  <a:pt x="234632" y="0"/>
                </a:moveTo>
                <a:cubicBezTo>
                  <a:pt x="124967" y="4463"/>
                  <a:pt x="121436" y="20748"/>
                  <a:pt x="121596" y="24813"/>
                </a:cubicBezTo>
                <a:cubicBezTo>
                  <a:pt x="121755" y="28877"/>
                  <a:pt x="124814" y="30471"/>
                  <a:pt x="124814" y="30471"/>
                </a:cubicBezTo>
                <a:cubicBezTo>
                  <a:pt x="124814" y="30471"/>
                  <a:pt x="146977" y="38839"/>
                  <a:pt x="147296" y="38839"/>
                </a:cubicBezTo>
                <a:cubicBezTo>
                  <a:pt x="147615" y="38839"/>
                  <a:pt x="147230" y="54780"/>
                  <a:pt x="147230" y="54780"/>
                </a:cubicBezTo>
                <a:cubicBezTo>
                  <a:pt x="147230" y="54780"/>
                  <a:pt x="142637" y="58366"/>
                  <a:pt x="143036" y="60757"/>
                </a:cubicBezTo>
                <a:cubicBezTo>
                  <a:pt x="143308" y="62387"/>
                  <a:pt x="146123" y="62646"/>
                  <a:pt x="147889" y="62646"/>
                </a:cubicBezTo>
                <a:cubicBezTo>
                  <a:pt x="148715" y="62646"/>
                  <a:pt x="149311" y="62590"/>
                  <a:pt x="149311" y="62590"/>
                </a:cubicBezTo>
                <a:lnTo>
                  <a:pt x="149311" y="65699"/>
                </a:lnTo>
                <a:cubicBezTo>
                  <a:pt x="149311" y="65699"/>
                  <a:pt x="148664" y="64017"/>
                  <a:pt x="146701" y="64017"/>
                </a:cubicBezTo>
                <a:cubicBezTo>
                  <a:pt x="146064" y="64017"/>
                  <a:pt x="145289" y="64194"/>
                  <a:pt x="144352" y="64663"/>
                </a:cubicBezTo>
                <a:cubicBezTo>
                  <a:pt x="140526" y="66575"/>
                  <a:pt x="144572" y="80043"/>
                  <a:pt x="146007" y="82433"/>
                </a:cubicBezTo>
                <a:cubicBezTo>
                  <a:pt x="147441" y="84824"/>
                  <a:pt x="146565" y="97655"/>
                  <a:pt x="148398" y="98293"/>
                </a:cubicBezTo>
                <a:cubicBezTo>
                  <a:pt x="148660" y="98384"/>
                  <a:pt x="148907" y="98423"/>
                  <a:pt x="149139" y="98423"/>
                </a:cubicBezTo>
                <a:cubicBezTo>
                  <a:pt x="150527" y="98423"/>
                  <a:pt x="151347" y="97018"/>
                  <a:pt x="151347" y="97018"/>
                </a:cubicBezTo>
                <a:cubicBezTo>
                  <a:pt x="151347" y="97018"/>
                  <a:pt x="154136" y="105467"/>
                  <a:pt x="154296" y="111205"/>
                </a:cubicBezTo>
                <a:cubicBezTo>
                  <a:pt x="154455" y="116944"/>
                  <a:pt x="156846" y="126667"/>
                  <a:pt x="156846" y="126667"/>
                </a:cubicBezTo>
                <a:cubicBezTo>
                  <a:pt x="156259" y="126550"/>
                  <a:pt x="155728" y="126508"/>
                  <a:pt x="155270" y="126508"/>
                </a:cubicBezTo>
                <a:cubicBezTo>
                  <a:pt x="154173" y="126508"/>
                  <a:pt x="153498" y="126746"/>
                  <a:pt x="153498" y="126746"/>
                </a:cubicBezTo>
                <a:cubicBezTo>
                  <a:pt x="153498" y="126746"/>
                  <a:pt x="150948" y="132565"/>
                  <a:pt x="149991" y="137027"/>
                </a:cubicBezTo>
                <a:cubicBezTo>
                  <a:pt x="149036" y="141491"/>
                  <a:pt x="144572" y="146113"/>
                  <a:pt x="144572" y="146113"/>
                </a:cubicBezTo>
                <a:lnTo>
                  <a:pt x="146326" y="146857"/>
                </a:lnTo>
                <a:cubicBezTo>
                  <a:pt x="144626" y="150470"/>
                  <a:pt x="135699" y="152171"/>
                  <a:pt x="135699" y="152171"/>
                </a:cubicBezTo>
                <a:cubicBezTo>
                  <a:pt x="135699" y="152171"/>
                  <a:pt x="136549" y="150470"/>
                  <a:pt x="136549" y="148983"/>
                </a:cubicBezTo>
                <a:cubicBezTo>
                  <a:pt x="136549" y="148572"/>
                  <a:pt x="136112" y="148421"/>
                  <a:pt x="135449" y="148421"/>
                </a:cubicBezTo>
                <a:cubicBezTo>
                  <a:pt x="133707" y="148421"/>
                  <a:pt x="130401" y="149466"/>
                  <a:pt x="129323" y="149620"/>
                </a:cubicBezTo>
                <a:cubicBezTo>
                  <a:pt x="122747" y="150559"/>
                  <a:pt x="118059" y="151745"/>
                  <a:pt x="118059" y="151745"/>
                </a:cubicBezTo>
                <a:cubicBezTo>
                  <a:pt x="118059" y="151745"/>
                  <a:pt x="108318" y="151110"/>
                  <a:pt x="101690" y="151110"/>
                </a:cubicBezTo>
                <a:cubicBezTo>
                  <a:pt x="98928" y="151110"/>
                  <a:pt x="96707" y="151220"/>
                  <a:pt x="95956" y="151533"/>
                </a:cubicBezTo>
                <a:cubicBezTo>
                  <a:pt x="93405" y="152595"/>
                  <a:pt x="96594" y="155146"/>
                  <a:pt x="96594" y="155146"/>
                </a:cubicBezTo>
                <a:cubicBezTo>
                  <a:pt x="96594" y="155146"/>
                  <a:pt x="95234" y="155316"/>
                  <a:pt x="93140" y="155316"/>
                </a:cubicBezTo>
                <a:cubicBezTo>
                  <a:pt x="89998" y="155316"/>
                  <a:pt x="85203" y="154934"/>
                  <a:pt x="80867" y="153021"/>
                </a:cubicBezTo>
                <a:cubicBezTo>
                  <a:pt x="75794" y="150782"/>
                  <a:pt x="72920" y="150325"/>
                  <a:pt x="69598" y="150325"/>
                </a:cubicBezTo>
                <a:cubicBezTo>
                  <a:pt x="68190" y="150325"/>
                  <a:pt x="66700" y="150407"/>
                  <a:pt x="64928" y="150471"/>
                </a:cubicBezTo>
                <a:cubicBezTo>
                  <a:pt x="58977" y="150683"/>
                  <a:pt x="45588" y="160672"/>
                  <a:pt x="40913" y="161310"/>
                </a:cubicBezTo>
                <a:cubicBezTo>
                  <a:pt x="40548" y="161359"/>
                  <a:pt x="40258" y="161383"/>
                  <a:pt x="40032" y="161383"/>
                </a:cubicBezTo>
                <a:cubicBezTo>
                  <a:pt x="37362" y="161383"/>
                  <a:pt x="43839" y="158036"/>
                  <a:pt x="45800" y="154509"/>
                </a:cubicBezTo>
                <a:cubicBezTo>
                  <a:pt x="47926" y="150683"/>
                  <a:pt x="53452" y="149409"/>
                  <a:pt x="56426" y="146859"/>
                </a:cubicBezTo>
                <a:cubicBezTo>
                  <a:pt x="59402" y="144309"/>
                  <a:pt x="54726" y="138357"/>
                  <a:pt x="62589" y="134744"/>
                </a:cubicBezTo>
                <a:cubicBezTo>
                  <a:pt x="70454" y="131130"/>
                  <a:pt x="72578" y="126029"/>
                  <a:pt x="73216" y="123479"/>
                </a:cubicBezTo>
                <a:cubicBezTo>
                  <a:pt x="73854" y="120928"/>
                  <a:pt x="82354" y="112640"/>
                  <a:pt x="84054" y="111152"/>
                </a:cubicBezTo>
                <a:cubicBezTo>
                  <a:pt x="85754" y="109665"/>
                  <a:pt x="81081" y="106689"/>
                  <a:pt x="81081" y="106689"/>
                </a:cubicBezTo>
                <a:lnTo>
                  <a:pt x="81081" y="106689"/>
                </a:lnTo>
                <a:cubicBezTo>
                  <a:pt x="81405" y="106833"/>
                  <a:pt x="81785" y="106899"/>
                  <a:pt x="82213" y="106899"/>
                </a:cubicBezTo>
                <a:cubicBezTo>
                  <a:pt x="86843" y="106899"/>
                  <a:pt x="97097" y="99161"/>
                  <a:pt x="102544" y="98188"/>
                </a:cubicBezTo>
                <a:cubicBezTo>
                  <a:pt x="108495" y="97126"/>
                  <a:pt x="110408" y="86287"/>
                  <a:pt x="115297" y="84373"/>
                </a:cubicBezTo>
                <a:cubicBezTo>
                  <a:pt x="120184" y="82461"/>
                  <a:pt x="122734" y="76511"/>
                  <a:pt x="122734" y="76511"/>
                </a:cubicBezTo>
                <a:cubicBezTo>
                  <a:pt x="122734" y="76511"/>
                  <a:pt x="129961" y="74385"/>
                  <a:pt x="134211" y="71622"/>
                </a:cubicBezTo>
                <a:cubicBezTo>
                  <a:pt x="138461" y="68860"/>
                  <a:pt x="138461" y="63759"/>
                  <a:pt x="138461" y="63759"/>
                </a:cubicBezTo>
                <a:cubicBezTo>
                  <a:pt x="138461" y="63759"/>
                  <a:pt x="142286" y="60570"/>
                  <a:pt x="140161" y="57170"/>
                </a:cubicBezTo>
                <a:cubicBezTo>
                  <a:pt x="139890" y="56735"/>
                  <a:pt x="139292" y="56543"/>
                  <a:pt x="138428" y="56543"/>
                </a:cubicBezTo>
                <a:cubicBezTo>
                  <a:pt x="132525" y="56543"/>
                  <a:pt x="114167" y="65488"/>
                  <a:pt x="102117" y="67156"/>
                </a:cubicBezTo>
                <a:cubicBezTo>
                  <a:pt x="88303" y="69070"/>
                  <a:pt x="59822" y="88193"/>
                  <a:pt x="59822" y="88193"/>
                </a:cubicBezTo>
                <a:cubicBezTo>
                  <a:pt x="59822" y="88193"/>
                  <a:pt x="59822" y="88193"/>
                  <a:pt x="59822" y="88193"/>
                </a:cubicBezTo>
                <a:cubicBezTo>
                  <a:pt x="59822" y="88193"/>
                  <a:pt x="59790" y="88199"/>
                  <a:pt x="53442" y="90949"/>
                </a:cubicBezTo>
                <a:cubicBezTo>
                  <a:pt x="47065" y="93712"/>
                  <a:pt x="40468" y="100500"/>
                  <a:pt x="40468" y="100500"/>
                </a:cubicBezTo>
                <a:cubicBezTo>
                  <a:pt x="34091" y="101988"/>
                  <a:pt x="13243" y="118115"/>
                  <a:pt x="13243" y="118115"/>
                </a:cubicBezTo>
                <a:lnTo>
                  <a:pt x="0" y="209532"/>
                </a:lnTo>
                <a:lnTo>
                  <a:pt x="234632" y="209532"/>
                </a:lnTo>
                <a:lnTo>
                  <a:pt x="234632" y="0"/>
                </a:lnTo>
                <a:close/>
              </a:path>
            </a:pathLst>
          </a:custGeom>
          <a:solidFill>
            <a:srgbClr val="028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4"/>
          <p:cNvSpPr txBox="1"/>
          <p:nvPr>
            <p:ph type="body" idx="1"/>
          </p:nvPr>
        </p:nvSpPr>
        <p:spPr>
          <a:xfrm>
            <a:off x="928075" y="1682400"/>
            <a:ext cx="4693500" cy="23538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Clr>
                <a:schemeClr val="dk2"/>
              </a:buClr>
              <a:buSzPts val="1600"/>
              <a:buChar char="●"/>
              <a:defRPr sz="1600">
                <a:solidFill>
                  <a:schemeClr val="dk2"/>
                </a:solidFill>
              </a:defRPr>
            </a:lvl1pPr>
            <a:lvl2pPr marL="914400" lvl="1" indent="-330200">
              <a:spcBef>
                <a:spcPts val="1600"/>
              </a:spcBef>
              <a:spcAft>
                <a:spcPts val="0"/>
              </a:spcAft>
              <a:buClr>
                <a:schemeClr val="dk2"/>
              </a:buClr>
              <a:buSzPts val="1600"/>
              <a:buChar char="○"/>
              <a:defRPr sz="1600">
                <a:solidFill>
                  <a:schemeClr val="dk2"/>
                </a:solidFill>
              </a:defRPr>
            </a:lvl2pPr>
            <a:lvl3pPr marL="1371600" lvl="2" indent="-330200">
              <a:spcBef>
                <a:spcPts val="1600"/>
              </a:spcBef>
              <a:spcAft>
                <a:spcPts val="0"/>
              </a:spcAft>
              <a:buClr>
                <a:schemeClr val="dk2"/>
              </a:buClr>
              <a:buSzPts val="1600"/>
              <a:buChar char="■"/>
              <a:defRPr sz="1600">
                <a:solidFill>
                  <a:schemeClr val="dk2"/>
                </a:solidFill>
              </a:defRPr>
            </a:lvl3pPr>
            <a:lvl4pPr marL="1828800" lvl="3" indent="-330200">
              <a:spcBef>
                <a:spcPts val="1600"/>
              </a:spcBef>
              <a:spcAft>
                <a:spcPts val="0"/>
              </a:spcAft>
              <a:buClr>
                <a:schemeClr val="dk2"/>
              </a:buClr>
              <a:buSzPts val="1600"/>
              <a:buChar char="●"/>
              <a:defRPr sz="1600">
                <a:solidFill>
                  <a:schemeClr val="dk2"/>
                </a:solidFill>
              </a:defRPr>
            </a:lvl4pPr>
            <a:lvl5pPr marL="2286000" lvl="4" indent="-330200">
              <a:spcBef>
                <a:spcPts val="1600"/>
              </a:spcBef>
              <a:spcAft>
                <a:spcPts val="0"/>
              </a:spcAft>
              <a:buClr>
                <a:schemeClr val="dk2"/>
              </a:buClr>
              <a:buSzPts val="1600"/>
              <a:buChar char="○"/>
              <a:defRPr sz="1600">
                <a:solidFill>
                  <a:schemeClr val="dk2"/>
                </a:solidFill>
              </a:defRPr>
            </a:lvl5pPr>
            <a:lvl6pPr marL="2743200" lvl="5" indent="-330200">
              <a:spcBef>
                <a:spcPts val="1600"/>
              </a:spcBef>
              <a:spcAft>
                <a:spcPts val="0"/>
              </a:spcAft>
              <a:buClr>
                <a:schemeClr val="dk2"/>
              </a:buClr>
              <a:buSzPts val="1600"/>
              <a:buChar char="■"/>
              <a:defRPr sz="1600">
                <a:solidFill>
                  <a:schemeClr val="dk2"/>
                </a:solidFill>
              </a:defRPr>
            </a:lvl6pPr>
            <a:lvl7pPr marL="3200400" lvl="6" indent="-330200">
              <a:spcBef>
                <a:spcPts val="1600"/>
              </a:spcBef>
              <a:spcAft>
                <a:spcPts val="0"/>
              </a:spcAft>
              <a:buClr>
                <a:schemeClr val="dk2"/>
              </a:buClr>
              <a:buSzPts val="1600"/>
              <a:buChar char="●"/>
              <a:defRPr sz="1600">
                <a:solidFill>
                  <a:schemeClr val="dk2"/>
                </a:solidFill>
              </a:defRPr>
            </a:lvl7pPr>
            <a:lvl8pPr marL="3657600" lvl="7" indent="-330200">
              <a:spcBef>
                <a:spcPts val="1600"/>
              </a:spcBef>
              <a:spcAft>
                <a:spcPts val="0"/>
              </a:spcAft>
              <a:buClr>
                <a:schemeClr val="dk2"/>
              </a:buClr>
              <a:buSzPts val="1600"/>
              <a:buChar char="○"/>
              <a:defRPr sz="1600">
                <a:solidFill>
                  <a:schemeClr val="dk2"/>
                </a:solidFill>
              </a:defRPr>
            </a:lvl8pPr>
            <a:lvl9pPr marL="4114800" lvl="8" indent="-330200">
              <a:spcBef>
                <a:spcPts val="1600"/>
              </a:spcBef>
              <a:spcAft>
                <a:spcPts val="1600"/>
              </a:spcAft>
              <a:buClr>
                <a:schemeClr val="dk2"/>
              </a:buClr>
              <a:buSzPts val="1600"/>
              <a:buChar char="■"/>
              <a:defRPr sz="1600">
                <a:solidFill>
                  <a:schemeClr val="dk2"/>
                </a:solidFill>
              </a:defRPr>
            </a:lvl9pPr>
          </a:lstStyle>
          <a:p/>
        </p:txBody>
      </p:sp>
      <p:sp>
        <p:nvSpPr>
          <p:cNvPr id="27" name="Google Shape;27;p4"/>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defRPr>
            </a:lvl1pPr>
            <a:lvl2pPr lvl="1" algn="ctr" rtl="0">
              <a:spcBef>
                <a:spcPts val="0"/>
              </a:spcBef>
              <a:spcAft>
                <a:spcPts val="0"/>
              </a:spcAft>
              <a:buClr>
                <a:schemeClr val="dk2"/>
              </a:buClr>
              <a:buSzPts val="2800"/>
              <a:buNone/>
              <a:defRPr>
                <a:solidFill>
                  <a:schemeClr val="dk2"/>
                </a:solidFill>
              </a:defRPr>
            </a:lvl2pPr>
            <a:lvl3pPr lvl="2" algn="ctr" rtl="0">
              <a:spcBef>
                <a:spcPts val="0"/>
              </a:spcBef>
              <a:spcAft>
                <a:spcPts val="0"/>
              </a:spcAft>
              <a:buClr>
                <a:schemeClr val="dk2"/>
              </a:buClr>
              <a:buSzPts val="2800"/>
              <a:buNone/>
              <a:defRPr>
                <a:solidFill>
                  <a:schemeClr val="dk2"/>
                </a:solidFill>
              </a:defRPr>
            </a:lvl3pPr>
            <a:lvl4pPr lvl="3" algn="ctr" rtl="0">
              <a:spcBef>
                <a:spcPts val="0"/>
              </a:spcBef>
              <a:spcAft>
                <a:spcPts val="0"/>
              </a:spcAft>
              <a:buClr>
                <a:schemeClr val="dk2"/>
              </a:buClr>
              <a:buSzPts val="2800"/>
              <a:buNone/>
              <a:defRPr>
                <a:solidFill>
                  <a:schemeClr val="dk2"/>
                </a:solidFill>
              </a:defRPr>
            </a:lvl4pPr>
            <a:lvl5pPr lvl="4" algn="ctr" rtl="0">
              <a:spcBef>
                <a:spcPts val="0"/>
              </a:spcBef>
              <a:spcAft>
                <a:spcPts val="0"/>
              </a:spcAft>
              <a:buClr>
                <a:schemeClr val="dk2"/>
              </a:buClr>
              <a:buSzPts val="2800"/>
              <a:buNone/>
              <a:defRPr>
                <a:solidFill>
                  <a:schemeClr val="dk2"/>
                </a:solidFill>
              </a:defRPr>
            </a:lvl5pPr>
            <a:lvl6pPr lvl="5" algn="ctr" rtl="0">
              <a:spcBef>
                <a:spcPts val="0"/>
              </a:spcBef>
              <a:spcAft>
                <a:spcPts val="0"/>
              </a:spcAft>
              <a:buClr>
                <a:schemeClr val="dk2"/>
              </a:buClr>
              <a:buSzPts val="2800"/>
              <a:buNone/>
              <a:defRPr>
                <a:solidFill>
                  <a:schemeClr val="dk2"/>
                </a:solidFill>
              </a:defRPr>
            </a:lvl6pPr>
            <a:lvl7pPr lvl="6" algn="ctr" rtl="0">
              <a:spcBef>
                <a:spcPts val="0"/>
              </a:spcBef>
              <a:spcAft>
                <a:spcPts val="0"/>
              </a:spcAft>
              <a:buClr>
                <a:schemeClr val="dk2"/>
              </a:buClr>
              <a:buSzPts val="2800"/>
              <a:buNone/>
              <a:defRPr>
                <a:solidFill>
                  <a:schemeClr val="dk2"/>
                </a:solidFill>
              </a:defRPr>
            </a:lvl7pPr>
            <a:lvl8pPr lvl="7" algn="ctr" rtl="0">
              <a:spcBef>
                <a:spcPts val="0"/>
              </a:spcBef>
              <a:spcAft>
                <a:spcPts val="0"/>
              </a:spcAft>
              <a:buClr>
                <a:schemeClr val="dk2"/>
              </a:buClr>
              <a:buSzPts val="2800"/>
              <a:buNone/>
              <a:defRPr>
                <a:solidFill>
                  <a:schemeClr val="dk2"/>
                </a:solidFill>
              </a:defRPr>
            </a:lvl8pPr>
            <a:lvl9pPr lvl="8" algn="ctr" rtl="0">
              <a:spcBef>
                <a:spcPts val="0"/>
              </a:spcBef>
              <a:spcAft>
                <a:spcPts val="0"/>
              </a:spcAft>
              <a:buClr>
                <a:schemeClr val="dk2"/>
              </a:buClr>
              <a:buSzPts val="2800"/>
              <a:buNone/>
              <a:defRPr>
                <a:solidFill>
                  <a:schemeClr val="dk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ext 2">
  <p:cSld name="TITLE_AND_BODY_1_1_1_2_2">
    <p:bg>
      <p:bgPr>
        <a:solidFill>
          <a:schemeClr val="accent3"/>
        </a:solidFill>
        <a:effectLst/>
      </p:bgPr>
    </p:bg>
    <p:spTree>
      <p:nvGrpSpPr>
        <p:cNvPr id="185" name="Shape 185"/>
        <p:cNvGrpSpPr/>
        <p:nvPr/>
      </p:nvGrpSpPr>
      <p:grpSpPr>
        <a:xfrm>
          <a:off x="0" y="0"/>
          <a:ext cx="0" cy="0"/>
          <a:chOff x="0" y="0"/>
          <a:chExt cx="0" cy="0"/>
        </a:xfrm>
      </p:grpSpPr>
      <p:sp>
        <p:nvSpPr>
          <p:cNvPr id="186" name="Google Shape;186;p31"/>
          <p:cNvSpPr/>
          <p:nvPr/>
        </p:nvSpPr>
        <p:spPr>
          <a:xfrm rot="327066">
            <a:off x="-1126127" y="-378824"/>
            <a:ext cx="6396915" cy="6483620"/>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1"/>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defRPr>
            </a:lvl1pPr>
            <a:lvl2pPr lvl="1" algn="ctr" rtl="0">
              <a:spcBef>
                <a:spcPts val="0"/>
              </a:spcBef>
              <a:spcAft>
                <a:spcPts val="0"/>
              </a:spcAft>
              <a:buClr>
                <a:schemeClr val="dk2"/>
              </a:buClr>
              <a:buSzPts val="2800"/>
              <a:buNone/>
              <a:defRPr>
                <a:solidFill>
                  <a:schemeClr val="dk2"/>
                </a:solidFill>
              </a:defRPr>
            </a:lvl2pPr>
            <a:lvl3pPr lvl="2" algn="ctr" rtl="0">
              <a:spcBef>
                <a:spcPts val="0"/>
              </a:spcBef>
              <a:spcAft>
                <a:spcPts val="0"/>
              </a:spcAft>
              <a:buClr>
                <a:schemeClr val="dk2"/>
              </a:buClr>
              <a:buSzPts val="2800"/>
              <a:buNone/>
              <a:defRPr>
                <a:solidFill>
                  <a:schemeClr val="dk2"/>
                </a:solidFill>
              </a:defRPr>
            </a:lvl3pPr>
            <a:lvl4pPr lvl="3" algn="ctr" rtl="0">
              <a:spcBef>
                <a:spcPts val="0"/>
              </a:spcBef>
              <a:spcAft>
                <a:spcPts val="0"/>
              </a:spcAft>
              <a:buClr>
                <a:schemeClr val="dk2"/>
              </a:buClr>
              <a:buSzPts val="2800"/>
              <a:buNone/>
              <a:defRPr>
                <a:solidFill>
                  <a:schemeClr val="dk2"/>
                </a:solidFill>
              </a:defRPr>
            </a:lvl4pPr>
            <a:lvl5pPr lvl="4" algn="ctr" rtl="0">
              <a:spcBef>
                <a:spcPts val="0"/>
              </a:spcBef>
              <a:spcAft>
                <a:spcPts val="0"/>
              </a:spcAft>
              <a:buClr>
                <a:schemeClr val="dk2"/>
              </a:buClr>
              <a:buSzPts val="2800"/>
              <a:buNone/>
              <a:defRPr>
                <a:solidFill>
                  <a:schemeClr val="dk2"/>
                </a:solidFill>
              </a:defRPr>
            </a:lvl5pPr>
            <a:lvl6pPr lvl="5" algn="ctr" rtl="0">
              <a:spcBef>
                <a:spcPts val="0"/>
              </a:spcBef>
              <a:spcAft>
                <a:spcPts val="0"/>
              </a:spcAft>
              <a:buClr>
                <a:schemeClr val="dk2"/>
              </a:buClr>
              <a:buSzPts val="2800"/>
              <a:buNone/>
              <a:defRPr>
                <a:solidFill>
                  <a:schemeClr val="dk2"/>
                </a:solidFill>
              </a:defRPr>
            </a:lvl6pPr>
            <a:lvl7pPr lvl="6" algn="ctr" rtl="0">
              <a:spcBef>
                <a:spcPts val="0"/>
              </a:spcBef>
              <a:spcAft>
                <a:spcPts val="0"/>
              </a:spcAft>
              <a:buClr>
                <a:schemeClr val="dk2"/>
              </a:buClr>
              <a:buSzPts val="2800"/>
              <a:buNone/>
              <a:defRPr>
                <a:solidFill>
                  <a:schemeClr val="dk2"/>
                </a:solidFill>
              </a:defRPr>
            </a:lvl7pPr>
            <a:lvl8pPr lvl="7" algn="ctr" rtl="0">
              <a:spcBef>
                <a:spcPts val="0"/>
              </a:spcBef>
              <a:spcAft>
                <a:spcPts val="0"/>
              </a:spcAft>
              <a:buClr>
                <a:schemeClr val="dk2"/>
              </a:buClr>
              <a:buSzPts val="2800"/>
              <a:buNone/>
              <a:defRPr>
                <a:solidFill>
                  <a:schemeClr val="dk2"/>
                </a:solidFill>
              </a:defRPr>
            </a:lvl8pPr>
            <a:lvl9pPr lvl="8" algn="ctr" rtl="0">
              <a:spcBef>
                <a:spcPts val="0"/>
              </a:spcBef>
              <a:spcAft>
                <a:spcPts val="0"/>
              </a:spcAft>
              <a:buClr>
                <a:schemeClr val="dk2"/>
              </a:buClr>
              <a:buSzPts val="2800"/>
              <a:buNone/>
              <a:defRPr>
                <a:solidFill>
                  <a:schemeClr val="dk2"/>
                </a:solidFill>
              </a:defRPr>
            </a:lvl9pPr>
          </a:lstStyle>
          <a:p/>
        </p:txBody>
      </p:sp>
      <p:sp>
        <p:nvSpPr>
          <p:cNvPr id="188" name="Google Shape;188;p31"/>
          <p:cNvSpPr txBox="1"/>
          <p:nvPr>
            <p:ph type="title" idx="2"/>
          </p:nvPr>
        </p:nvSpPr>
        <p:spPr>
          <a:xfrm>
            <a:off x="5026225" y="2327550"/>
            <a:ext cx="31377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400"/>
              <a:buNone/>
              <a:defRPr sz="2400">
                <a:solidFill>
                  <a:schemeClr val="dk2"/>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189" name="Google Shape;189;p31"/>
          <p:cNvSpPr txBox="1"/>
          <p:nvPr>
            <p:ph type="subTitle" idx="1"/>
          </p:nvPr>
        </p:nvSpPr>
        <p:spPr>
          <a:xfrm>
            <a:off x="5026200" y="2809124"/>
            <a:ext cx="3137700" cy="122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800"/>
              <a:buNone/>
              <a:defRPr>
                <a:solidFill>
                  <a:schemeClr val="dk2"/>
                </a:solidFill>
              </a:defRPr>
            </a:lvl1pPr>
            <a:lvl2pPr lvl="1" rtl="0">
              <a:lnSpc>
                <a:spcPct val="100000"/>
              </a:lnSpc>
              <a:spcBef>
                <a:spcPts val="0"/>
              </a:spcBef>
              <a:spcAft>
                <a:spcPts val="0"/>
              </a:spcAft>
              <a:buClr>
                <a:schemeClr val="dk2"/>
              </a:buClr>
              <a:buSzPts val="2100"/>
              <a:buNone/>
              <a:defRPr sz="2100">
                <a:solidFill>
                  <a:schemeClr val="dk2"/>
                </a:solidFill>
              </a:defRPr>
            </a:lvl2pPr>
            <a:lvl3pPr lvl="2" rtl="0">
              <a:lnSpc>
                <a:spcPct val="100000"/>
              </a:lnSpc>
              <a:spcBef>
                <a:spcPts val="0"/>
              </a:spcBef>
              <a:spcAft>
                <a:spcPts val="0"/>
              </a:spcAft>
              <a:buClr>
                <a:schemeClr val="dk2"/>
              </a:buClr>
              <a:buSzPts val="2100"/>
              <a:buNone/>
              <a:defRPr sz="2100">
                <a:solidFill>
                  <a:schemeClr val="dk2"/>
                </a:solidFill>
              </a:defRPr>
            </a:lvl3pPr>
            <a:lvl4pPr lvl="3" rtl="0">
              <a:lnSpc>
                <a:spcPct val="100000"/>
              </a:lnSpc>
              <a:spcBef>
                <a:spcPts val="0"/>
              </a:spcBef>
              <a:spcAft>
                <a:spcPts val="0"/>
              </a:spcAft>
              <a:buClr>
                <a:schemeClr val="dk2"/>
              </a:buClr>
              <a:buSzPts val="2100"/>
              <a:buNone/>
              <a:defRPr sz="2100">
                <a:solidFill>
                  <a:schemeClr val="dk2"/>
                </a:solidFill>
              </a:defRPr>
            </a:lvl4pPr>
            <a:lvl5pPr lvl="4" rtl="0">
              <a:lnSpc>
                <a:spcPct val="100000"/>
              </a:lnSpc>
              <a:spcBef>
                <a:spcPts val="0"/>
              </a:spcBef>
              <a:spcAft>
                <a:spcPts val="0"/>
              </a:spcAft>
              <a:buClr>
                <a:schemeClr val="dk2"/>
              </a:buClr>
              <a:buSzPts val="2100"/>
              <a:buNone/>
              <a:defRPr sz="2100">
                <a:solidFill>
                  <a:schemeClr val="dk2"/>
                </a:solidFill>
              </a:defRPr>
            </a:lvl5pPr>
            <a:lvl6pPr lvl="5" rtl="0">
              <a:lnSpc>
                <a:spcPct val="100000"/>
              </a:lnSpc>
              <a:spcBef>
                <a:spcPts val="0"/>
              </a:spcBef>
              <a:spcAft>
                <a:spcPts val="0"/>
              </a:spcAft>
              <a:buClr>
                <a:schemeClr val="dk2"/>
              </a:buClr>
              <a:buSzPts val="2100"/>
              <a:buNone/>
              <a:defRPr sz="2100">
                <a:solidFill>
                  <a:schemeClr val="dk2"/>
                </a:solidFill>
              </a:defRPr>
            </a:lvl6pPr>
            <a:lvl7pPr lvl="6" rtl="0">
              <a:lnSpc>
                <a:spcPct val="100000"/>
              </a:lnSpc>
              <a:spcBef>
                <a:spcPts val="0"/>
              </a:spcBef>
              <a:spcAft>
                <a:spcPts val="0"/>
              </a:spcAft>
              <a:buClr>
                <a:schemeClr val="dk2"/>
              </a:buClr>
              <a:buSzPts val="2100"/>
              <a:buNone/>
              <a:defRPr sz="2100">
                <a:solidFill>
                  <a:schemeClr val="dk2"/>
                </a:solidFill>
              </a:defRPr>
            </a:lvl7pPr>
            <a:lvl8pPr lvl="7" rtl="0">
              <a:lnSpc>
                <a:spcPct val="100000"/>
              </a:lnSpc>
              <a:spcBef>
                <a:spcPts val="0"/>
              </a:spcBef>
              <a:spcAft>
                <a:spcPts val="0"/>
              </a:spcAft>
              <a:buClr>
                <a:schemeClr val="dk2"/>
              </a:buClr>
              <a:buSzPts val="2100"/>
              <a:buNone/>
              <a:defRPr sz="2100">
                <a:solidFill>
                  <a:schemeClr val="dk2"/>
                </a:solidFill>
              </a:defRPr>
            </a:lvl8pPr>
            <a:lvl9pPr lvl="8" rtl="0">
              <a:lnSpc>
                <a:spcPct val="100000"/>
              </a:lnSpc>
              <a:spcBef>
                <a:spcPts val="0"/>
              </a:spcBef>
              <a:spcAft>
                <a:spcPts val="0"/>
              </a:spcAft>
              <a:buClr>
                <a:schemeClr val="dk2"/>
              </a:buClr>
              <a:buSzPts val="2100"/>
              <a:buNone/>
              <a:defRPr sz="2100">
                <a:solidFill>
                  <a:schemeClr val="dk2"/>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Text">
  <p:cSld name="TITLE_AND_BODY_1_1_1_2_2_1">
    <p:bg>
      <p:bgPr>
        <a:solidFill>
          <a:schemeClr val="accent3"/>
        </a:solidFill>
        <a:effectLst/>
      </p:bgPr>
    </p:bg>
    <p:spTree>
      <p:nvGrpSpPr>
        <p:cNvPr id="190" name="Shape 190"/>
        <p:cNvGrpSpPr/>
        <p:nvPr/>
      </p:nvGrpSpPr>
      <p:grpSpPr>
        <a:xfrm>
          <a:off x="0" y="0"/>
          <a:ext cx="0" cy="0"/>
          <a:chOff x="0" y="0"/>
          <a:chExt cx="0" cy="0"/>
        </a:xfrm>
      </p:grpSpPr>
      <p:sp>
        <p:nvSpPr>
          <p:cNvPr id="191" name="Google Shape;191;p32"/>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defRPr>
            </a:lvl1pPr>
            <a:lvl2pPr lvl="1" algn="ctr" rtl="0">
              <a:spcBef>
                <a:spcPts val="0"/>
              </a:spcBef>
              <a:spcAft>
                <a:spcPts val="0"/>
              </a:spcAft>
              <a:buClr>
                <a:schemeClr val="dk2"/>
              </a:buClr>
              <a:buSzPts val="2800"/>
              <a:buNone/>
              <a:defRPr>
                <a:solidFill>
                  <a:schemeClr val="dk2"/>
                </a:solidFill>
              </a:defRPr>
            </a:lvl2pPr>
            <a:lvl3pPr lvl="2" algn="ctr" rtl="0">
              <a:spcBef>
                <a:spcPts val="0"/>
              </a:spcBef>
              <a:spcAft>
                <a:spcPts val="0"/>
              </a:spcAft>
              <a:buClr>
                <a:schemeClr val="dk2"/>
              </a:buClr>
              <a:buSzPts val="2800"/>
              <a:buNone/>
              <a:defRPr>
                <a:solidFill>
                  <a:schemeClr val="dk2"/>
                </a:solidFill>
              </a:defRPr>
            </a:lvl3pPr>
            <a:lvl4pPr lvl="3" algn="ctr" rtl="0">
              <a:spcBef>
                <a:spcPts val="0"/>
              </a:spcBef>
              <a:spcAft>
                <a:spcPts val="0"/>
              </a:spcAft>
              <a:buClr>
                <a:schemeClr val="dk2"/>
              </a:buClr>
              <a:buSzPts val="2800"/>
              <a:buNone/>
              <a:defRPr>
                <a:solidFill>
                  <a:schemeClr val="dk2"/>
                </a:solidFill>
              </a:defRPr>
            </a:lvl4pPr>
            <a:lvl5pPr lvl="4" algn="ctr" rtl="0">
              <a:spcBef>
                <a:spcPts val="0"/>
              </a:spcBef>
              <a:spcAft>
                <a:spcPts val="0"/>
              </a:spcAft>
              <a:buClr>
                <a:schemeClr val="dk2"/>
              </a:buClr>
              <a:buSzPts val="2800"/>
              <a:buNone/>
              <a:defRPr>
                <a:solidFill>
                  <a:schemeClr val="dk2"/>
                </a:solidFill>
              </a:defRPr>
            </a:lvl5pPr>
            <a:lvl6pPr lvl="5" algn="ctr" rtl="0">
              <a:spcBef>
                <a:spcPts val="0"/>
              </a:spcBef>
              <a:spcAft>
                <a:spcPts val="0"/>
              </a:spcAft>
              <a:buClr>
                <a:schemeClr val="dk2"/>
              </a:buClr>
              <a:buSzPts val="2800"/>
              <a:buNone/>
              <a:defRPr>
                <a:solidFill>
                  <a:schemeClr val="dk2"/>
                </a:solidFill>
              </a:defRPr>
            </a:lvl6pPr>
            <a:lvl7pPr lvl="6" algn="ctr" rtl="0">
              <a:spcBef>
                <a:spcPts val="0"/>
              </a:spcBef>
              <a:spcAft>
                <a:spcPts val="0"/>
              </a:spcAft>
              <a:buClr>
                <a:schemeClr val="dk2"/>
              </a:buClr>
              <a:buSzPts val="2800"/>
              <a:buNone/>
              <a:defRPr>
                <a:solidFill>
                  <a:schemeClr val="dk2"/>
                </a:solidFill>
              </a:defRPr>
            </a:lvl7pPr>
            <a:lvl8pPr lvl="7" algn="ctr" rtl="0">
              <a:spcBef>
                <a:spcPts val="0"/>
              </a:spcBef>
              <a:spcAft>
                <a:spcPts val="0"/>
              </a:spcAft>
              <a:buClr>
                <a:schemeClr val="dk2"/>
              </a:buClr>
              <a:buSzPts val="2800"/>
              <a:buNone/>
              <a:defRPr>
                <a:solidFill>
                  <a:schemeClr val="dk2"/>
                </a:solidFill>
              </a:defRPr>
            </a:lvl8pPr>
            <a:lvl9pPr lvl="8" algn="ctr" rtl="0">
              <a:spcBef>
                <a:spcPts val="0"/>
              </a:spcBef>
              <a:spcAft>
                <a:spcPts val="0"/>
              </a:spcAft>
              <a:buClr>
                <a:schemeClr val="dk2"/>
              </a:buClr>
              <a:buSzPts val="2800"/>
              <a:buNone/>
              <a:defRPr>
                <a:solidFill>
                  <a:schemeClr val="dk2"/>
                </a:solidFill>
              </a:defRPr>
            </a:lvl9pPr>
          </a:lstStyle>
          <a:p/>
        </p:txBody>
      </p:sp>
      <p:sp>
        <p:nvSpPr>
          <p:cNvPr id="192" name="Google Shape;192;p32"/>
          <p:cNvSpPr txBox="1"/>
          <p:nvPr>
            <p:ph type="subTitle" idx="1"/>
          </p:nvPr>
        </p:nvSpPr>
        <p:spPr>
          <a:xfrm>
            <a:off x="2318100" y="1777376"/>
            <a:ext cx="4507800" cy="188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2000"/>
              <a:buNone/>
              <a:defRPr sz="2000">
                <a:solidFill>
                  <a:schemeClr val="dk2"/>
                </a:solidFill>
              </a:defRPr>
            </a:lvl1pPr>
            <a:lvl2pPr lvl="1" algn="ctr" rtl="0">
              <a:lnSpc>
                <a:spcPct val="100000"/>
              </a:lnSpc>
              <a:spcBef>
                <a:spcPts val="0"/>
              </a:spcBef>
              <a:spcAft>
                <a:spcPts val="0"/>
              </a:spcAft>
              <a:buClr>
                <a:schemeClr val="dk2"/>
              </a:buClr>
              <a:buSzPts val="2000"/>
              <a:buNone/>
              <a:defRPr sz="2000">
                <a:solidFill>
                  <a:schemeClr val="dk2"/>
                </a:solidFill>
              </a:defRPr>
            </a:lvl2pPr>
            <a:lvl3pPr lvl="2" algn="ctr" rtl="0">
              <a:lnSpc>
                <a:spcPct val="100000"/>
              </a:lnSpc>
              <a:spcBef>
                <a:spcPts val="0"/>
              </a:spcBef>
              <a:spcAft>
                <a:spcPts val="0"/>
              </a:spcAft>
              <a:buClr>
                <a:schemeClr val="dk2"/>
              </a:buClr>
              <a:buSzPts val="2000"/>
              <a:buNone/>
              <a:defRPr sz="2000">
                <a:solidFill>
                  <a:schemeClr val="dk2"/>
                </a:solidFill>
              </a:defRPr>
            </a:lvl3pPr>
            <a:lvl4pPr lvl="3" algn="ctr" rtl="0">
              <a:lnSpc>
                <a:spcPct val="100000"/>
              </a:lnSpc>
              <a:spcBef>
                <a:spcPts val="0"/>
              </a:spcBef>
              <a:spcAft>
                <a:spcPts val="0"/>
              </a:spcAft>
              <a:buClr>
                <a:schemeClr val="dk2"/>
              </a:buClr>
              <a:buSzPts val="2000"/>
              <a:buNone/>
              <a:defRPr sz="2000">
                <a:solidFill>
                  <a:schemeClr val="dk2"/>
                </a:solidFill>
              </a:defRPr>
            </a:lvl4pPr>
            <a:lvl5pPr lvl="4" algn="ctr" rtl="0">
              <a:lnSpc>
                <a:spcPct val="100000"/>
              </a:lnSpc>
              <a:spcBef>
                <a:spcPts val="0"/>
              </a:spcBef>
              <a:spcAft>
                <a:spcPts val="0"/>
              </a:spcAft>
              <a:buClr>
                <a:schemeClr val="dk2"/>
              </a:buClr>
              <a:buSzPts val="2000"/>
              <a:buNone/>
              <a:defRPr sz="2000">
                <a:solidFill>
                  <a:schemeClr val="dk2"/>
                </a:solidFill>
              </a:defRPr>
            </a:lvl5pPr>
            <a:lvl6pPr lvl="5" algn="ctr" rtl="0">
              <a:lnSpc>
                <a:spcPct val="100000"/>
              </a:lnSpc>
              <a:spcBef>
                <a:spcPts val="0"/>
              </a:spcBef>
              <a:spcAft>
                <a:spcPts val="0"/>
              </a:spcAft>
              <a:buClr>
                <a:schemeClr val="dk2"/>
              </a:buClr>
              <a:buSzPts val="2000"/>
              <a:buNone/>
              <a:defRPr sz="2000">
                <a:solidFill>
                  <a:schemeClr val="dk2"/>
                </a:solidFill>
              </a:defRPr>
            </a:lvl6pPr>
            <a:lvl7pPr lvl="6" algn="ctr" rtl="0">
              <a:lnSpc>
                <a:spcPct val="100000"/>
              </a:lnSpc>
              <a:spcBef>
                <a:spcPts val="0"/>
              </a:spcBef>
              <a:spcAft>
                <a:spcPts val="0"/>
              </a:spcAft>
              <a:buClr>
                <a:schemeClr val="dk2"/>
              </a:buClr>
              <a:buSzPts val="2000"/>
              <a:buNone/>
              <a:defRPr sz="2000">
                <a:solidFill>
                  <a:schemeClr val="dk2"/>
                </a:solidFill>
              </a:defRPr>
            </a:lvl7pPr>
            <a:lvl8pPr lvl="7" algn="ctr" rtl="0">
              <a:lnSpc>
                <a:spcPct val="100000"/>
              </a:lnSpc>
              <a:spcBef>
                <a:spcPts val="0"/>
              </a:spcBef>
              <a:spcAft>
                <a:spcPts val="0"/>
              </a:spcAft>
              <a:buClr>
                <a:schemeClr val="dk2"/>
              </a:buClr>
              <a:buSzPts val="2000"/>
              <a:buNone/>
              <a:defRPr sz="2000">
                <a:solidFill>
                  <a:schemeClr val="dk2"/>
                </a:solidFill>
              </a:defRPr>
            </a:lvl8pPr>
            <a:lvl9pPr lvl="8" algn="ctr" rtl="0">
              <a:lnSpc>
                <a:spcPct val="100000"/>
              </a:lnSpc>
              <a:spcBef>
                <a:spcPts val="0"/>
              </a:spcBef>
              <a:spcAft>
                <a:spcPts val="0"/>
              </a:spcAft>
              <a:buClr>
                <a:schemeClr val="dk2"/>
              </a:buClr>
              <a:buSzPts val="2000"/>
              <a:buNone/>
              <a:defRPr sz="2000">
                <a:solidFill>
                  <a:schemeClr val="dk2"/>
                </a:solidFill>
              </a:defRPr>
            </a:lvl9pPr>
          </a:lstStyle>
          <a:p/>
        </p:txBody>
      </p:sp>
      <p:sp>
        <p:nvSpPr>
          <p:cNvPr id="193" name="Google Shape;193;p32"/>
          <p:cNvSpPr/>
          <p:nvPr/>
        </p:nvSpPr>
        <p:spPr>
          <a:xfrm rot="-5057437">
            <a:off x="3206585" y="392431"/>
            <a:ext cx="5834522" cy="9675104"/>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 Credits">
  <p:cSld name="TITLE_AND_BODY_1_1_1_2_2_1_1">
    <p:bg>
      <p:bgPr>
        <a:solidFill>
          <a:schemeClr val="accent6"/>
        </a:solidFill>
        <a:effectLst/>
      </p:bgPr>
    </p:bg>
    <p:spTree>
      <p:nvGrpSpPr>
        <p:cNvPr id="194" name="Shape 194"/>
        <p:cNvGrpSpPr/>
        <p:nvPr/>
      </p:nvGrpSpPr>
      <p:grpSpPr>
        <a:xfrm>
          <a:off x="0" y="0"/>
          <a:ext cx="0" cy="0"/>
          <a:chOff x="0" y="0"/>
          <a:chExt cx="0" cy="0"/>
        </a:xfrm>
      </p:grpSpPr>
      <p:sp>
        <p:nvSpPr>
          <p:cNvPr id="195" name="Google Shape;195;p33"/>
          <p:cNvSpPr/>
          <p:nvPr/>
        </p:nvSpPr>
        <p:spPr>
          <a:xfrm rot="1083411">
            <a:off x="5205723" y="-93644"/>
            <a:ext cx="4868376" cy="5330764"/>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3"/>
          <p:cNvSpPr/>
          <p:nvPr/>
        </p:nvSpPr>
        <p:spPr>
          <a:xfrm>
            <a:off x="-230075" y="-93625"/>
            <a:ext cx="4868336" cy="5330720"/>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3"/>
          <p:cNvSpPr txBox="1"/>
          <p:nvPr>
            <p:ph type="title"/>
          </p:nvPr>
        </p:nvSpPr>
        <p:spPr>
          <a:xfrm>
            <a:off x="39300" y="764950"/>
            <a:ext cx="9065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98" name="Google Shape;198;p33"/>
          <p:cNvSpPr txBox="1"/>
          <p:nvPr>
            <p:ph type="subTitle" idx="1"/>
          </p:nvPr>
        </p:nvSpPr>
        <p:spPr>
          <a:xfrm>
            <a:off x="2318100" y="1541500"/>
            <a:ext cx="4507800" cy="132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99" name="Google Shape;199;p33"/>
          <p:cNvSpPr/>
          <p:nvPr/>
        </p:nvSpPr>
        <p:spPr>
          <a:xfrm rot="-3684712">
            <a:off x="264587" y="377391"/>
            <a:ext cx="5834584" cy="9675259"/>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3"/>
          <p:cNvSpPr txBox="1"/>
          <p:nvPr/>
        </p:nvSpPr>
        <p:spPr>
          <a:xfrm>
            <a:off x="2997600" y="2864200"/>
            <a:ext cx="31488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a:solidFill>
                  <a:schemeClr val="lt2"/>
                </a:solidFill>
                <a:latin typeface="Advent Pro" panose="02000506040000020004"/>
                <a:ea typeface="Advent Pro" panose="02000506040000020004"/>
                <a:cs typeface="Advent Pro" panose="02000506040000020004"/>
                <a:sym typeface="Advent Pro" panose="02000506040000020004"/>
              </a:rPr>
              <a:t>CREDITS: This presentation template was created by </a:t>
            </a:r>
            <a:r>
              <a:rPr lang="en-GB" sz="1200" b="1">
                <a:solidFill>
                  <a:schemeClr val="lt2"/>
                </a:solidFill>
                <a:uFill>
                  <a:noFill/>
                </a:uFill>
                <a:latin typeface="Advent Pro" panose="02000506040000020004"/>
                <a:ea typeface="Advent Pro" panose="02000506040000020004"/>
                <a:cs typeface="Advent Pro" panose="02000506040000020004"/>
                <a:sym typeface="Advent Pro" panose="02000506040000020004"/>
                <a:hlinkClick r:id="rId2"/>
              </a:rPr>
              <a:t>Slidesgo</a:t>
            </a:r>
            <a:r>
              <a:rPr lang="en-GB" sz="1200">
                <a:solidFill>
                  <a:schemeClr val="lt2"/>
                </a:solidFill>
                <a:latin typeface="Advent Pro" panose="02000506040000020004"/>
                <a:ea typeface="Advent Pro" panose="02000506040000020004"/>
                <a:cs typeface="Advent Pro" panose="02000506040000020004"/>
                <a:sym typeface="Advent Pro" panose="02000506040000020004"/>
              </a:rPr>
              <a:t>, including icons by </a:t>
            </a:r>
            <a:r>
              <a:rPr lang="en-GB" sz="1200" b="1">
                <a:solidFill>
                  <a:schemeClr val="lt2"/>
                </a:solidFill>
                <a:uFill>
                  <a:noFill/>
                </a:uFill>
                <a:latin typeface="Advent Pro" panose="02000506040000020004"/>
                <a:ea typeface="Advent Pro" panose="02000506040000020004"/>
                <a:cs typeface="Advent Pro" panose="02000506040000020004"/>
                <a:sym typeface="Advent Pro" panose="02000506040000020004"/>
                <a:hlinkClick r:id="rId3"/>
              </a:rPr>
              <a:t>Flaticon</a:t>
            </a:r>
            <a:r>
              <a:rPr lang="en-GB" sz="1200">
                <a:solidFill>
                  <a:schemeClr val="lt2"/>
                </a:solidFill>
                <a:latin typeface="Advent Pro" panose="02000506040000020004"/>
                <a:ea typeface="Advent Pro" panose="02000506040000020004"/>
                <a:cs typeface="Advent Pro" panose="02000506040000020004"/>
                <a:sym typeface="Advent Pro" panose="02000506040000020004"/>
              </a:rPr>
              <a:t>, and infographics &amp; images by </a:t>
            </a:r>
            <a:r>
              <a:rPr lang="en-GB" sz="1200" b="1">
                <a:solidFill>
                  <a:schemeClr val="lt2"/>
                </a:solidFill>
                <a:uFill>
                  <a:noFill/>
                </a:uFill>
                <a:latin typeface="Advent Pro" panose="02000506040000020004"/>
                <a:ea typeface="Advent Pro" panose="02000506040000020004"/>
                <a:cs typeface="Advent Pro" panose="02000506040000020004"/>
                <a:sym typeface="Advent Pro" panose="02000506040000020004"/>
                <a:hlinkClick r:id="rId4"/>
              </a:rPr>
              <a:t>Freepik</a:t>
            </a:r>
            <a:r>
              <a:rPr lang="en-GB" sz="1200">
                <a:solidFill>
                  <a:schemeClr val="lt2"/>
                </a:solidFill>
                <a:latin typeface="Advent Pro" panose="02000506040000020004"/>
                <a:ea typeface="Advent Pro" panose="02000506040000020004"/>
                <a:cs typeface="Advent Pro" panose="02000506040000020004"/>
                <a:sym typeface="Advent Pro" panose="02000506040000020004"/>
              </a:rPr>
              <a:t>. </a:t>
            </a:r>
            <a:endParaRPr sz="1200">
              <a:solidFill>
                <a:schemeClr val="lt2"/>
              </a:solidFill>
              <a:latin typeface="Advent Pro" panose="02000506040000020004"/>
              <a:ea typeface="Advent Pro" panose="02000506040000020004"/>
              <a:cs typeface="Advent Pro" panose="02000506040000020004"/>
              <a:sym typeface="Advent Pro" panose="02000506040000020004"/>
            </a:endParaRPr>
          </a:p>
          <a:p>
            <a:pPr marL="0" lvl="0" indent="0" algn="ctr" rtl="0">
              <a:spcBef>
                <a:spcPts val="300"/>
              </a:spcBef>
              <a:spcAft>
                <a:spcPts val="0"/>
              </a:spcAft>
              <a:buNone/>
            </a:pPr>
            <a:endParaRPr sz="1200" b="1">
              <a:solidFill>
                <a:schemeClr val="lt2"/>
              </a:solidFill>
              <a:latin typeface="Advent Pro" panose="02000506040000020004"/>
              <a:ea typeface="Advent Pro" panose="02000506040000020004"/>
              <a:cs typeface="Advent Pro" panose="02000506040000020004"/>
              <a:sym typeface="Advent Pro" panose="020005060400000200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Bullet points 1">
  <p:cSld name="TITLE_AND_TWO_COLUMNS_2">
    <p:bg>
      <p:bgPr>
        <a:solidFill>
          <a:schemeClr val="accent6"/>
        </a:solidFill>
        <a:effectLst/>
      </p:bgPr>
    </p:bg>
    <p:spTree>
      <p:nvGrpSpPr>
        <p:cNvPr id="201" name="Shape 201"/>
        <p:cNvGrpSpPr/>
        <p:nvPr/>
      </p:nvGrpSpPr>
      <p:grpSpPr>
        <a:xfrm>
          <a:off x="0" y="0"/>
          <a:ext cx="0" cy="0"/>
          <a:chOff x="0" y="0"/>
          <a:chExt cx="0" cy="0"/>
        </a:xfrm>
      </p:grpSpPr>
      <p:sp>
        <p:nvSpPr>
          <p:cNvPr id="202" name="Google Shape;202;p34"/>
          <p:cNvSpPr/>
          <p:nvPr/>
        </p:nvSpPr>
        <p:spPr>
          <a:xfrm rot="1083411">
            <a:off x="6401873" y="-93644"/>
            <a:ext cx="4868376" cy="5330764"/>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4"/>
          <p:cNvSpPr/>
          <p:nvPr/>
        </p:nvSpPr>
        <p:spPr>
          <a:xfrm>
            <a:off x="-230075" y="-93625"/>
            <a:ext cx="4868336" cy="5330720"/>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4"/>
          <p:cNvSpPr txBox="1"/>
          <p:nvPr>
            <p:ph type="body" idx="1"/>
          </p:nvPr>
        </p:nvSpPr>
        <p:spPr>
          <a:xfrm>
            <a:off x="778200" y="1330725"/>
            <a:ext cx="3561900" cy="331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05" name="Google Shape;205;p34"/>
          <p:cNvSpPr txBox="1"/>
          <p:nvPr>
            <p:ph type="body" idx="2"/>
          </p:nvPr>
        </p:nvSpPr>
        <p:spPr>
          <a:xfrm>
            <a:off x="4803898" y="1330725"/>
            <a:ext cx="3561900" cy="331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06" name="Google Shape;206;p34"/>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accent6"/>
        </a:solidFill>
        <a:effectLst/>
      </p:bgPr>
    </p:bg>
    <p:spTree>
      <p:nvGrpSpPr>
        <p:cNvPr id="28" name="Shape 28"/>
        <p:cNvGrpSpPr/>
        <p:nvPr/>
      </p:nvGrpSpPr>
      <p:grpSpPr>
        <a:xfrm>
          <a:off x="0" y="0"/>
          <a:ext cx="0" cy="0"/>
          <a:chOff x="0" y="0"/>
          <a:chExt cx="0" cy="0"/>
        </a:xfrm>
      </p:grpSpPr>
      <p:sp>
        <p:nvSpPr>
          <p:cNvPr id="29" name="Google Shape;29;p5"/>
          <p:cNvSpPr/>
          <p:nvPr/>
        </p:nvSpPr>
        <p:spPr>
          <a:xfrm rot="1083411">
            <a:off x="6401873" y="-93644"/>
            <a:ext cx="4868376" cy="5330764"/>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5"/>
          <p:cNvSpPr/>
          <p:nvPr/>
        </p:nvSpPr>
        <p:spPr>
          <a:xfrm>
            <a:off x="-230075" y="-93625"/>
            <a:ext cx="4868336" cy="5330720"/>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5"/>
          <p:cNvSpPr txBox="1"/>
          <p:nvPr>
            <p:ph type="body" idx="1"/>
          </p:nvPr>
        </p:nvSpPr>
        <p:spPr>
          <a:xfrm>
            <a:off x="778202" y="1970625"/>
            <a:ext cx="3561900" cy="267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32" name="Google Shape;32;p5"/>
          <p:cNvSpPr txBox="1"/>
          <p:nvPr>
            <p:ph type="body" idx="2"/>
          </p:nvPr>
        </p:nvSpPr>
        <p:spPr>
          <a:xfrm>
            <a:off x="4803898" y="1970625"/>
            <a:ext cx="3561900" cy="267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33" name="Google Shape;33;p5"/>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34" name="Google Shape;34;p5"/>
          <p:cNvSpPr txBox="1"/>
          <p:nvPr>
            <p:ph type="title" idx="3"/>
          </p:nvPr>
        </p:nvSpPr>
        <p:spPr>
          <a:xfrm>
            <a:off x="778202" y="1312925"/>
            <a:ext cx="2337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5" name="Google Shape;35;p5"/>
          <p:cNvSpPr txBox="1"/>
          <p:nvPr>
            <p:ph type="title" idx="4"/>
          </p:nvPr>
        </p:nvSpPr>
        <p:spPr>
          <a:xfrm>
            <a:off x="4803902" y="1312925"/>
            <a:ext cx="2337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accent6"/>
        </a:solidFill>
        <a:effectLst/>
      </p:bgPr>
    </p:bg>
    <p:spTree>
      <p:nvGrpSpPr>
        <p:cNvPr id="36" name="Shape 36"/>
        <p:cNvGrpSpPr/>
        <p:nvPr/>
      </p:nvGrpSpPr>
      <p:grpSpPr>
        <a:xfrm>
          <a:off x="0" y="0"/>
          <a:ext cx="0" cy="0"/>
          <a:chOff x="0" y="0"/>
          <a:chExt cx="0" cy="0"/>
        </a:xfrm>
      </p:grpSpPr>
      <p:sp>
        <p:nvSpPr>
          <p:cNvPr id="37" name="Google Shape;37;p6"/>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38" name="Google Shape;38;p6"/>
          <p:cNvSpPr/>
          <p:nvPr/>
        </p:nvSpPr>
        <p:spPr>
          <a:xfrm rot="1365150">
            <a:off x="-2745333" y="-316405"/>
            <a:ext cx="4868373" cy="5330761"/>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39" name="Shape 39"/>
        <p:cNvGrpSpPr/>
        <p:nvPr/>
      </p:nvGrpSpPr>
      <p:grpSpPr>
        <a:xfrm>
          <a:off x="0" y="0"/>
          <a:ext cx="0" cy="0"/>
          <a:chOff x="0" y="0"/>
          <a:chExt cx="0" cy="0"/>
        </a:xfrm>
      </p:grpSpPr>
      <p:sp>
        <p:nvSpPr>
          <p:cNvPr id="40" name="Google Shape;40;p7"/>
          <p:cNvSpPr txBox="1"/>
          <p:nvPr>
            <p:ph type="body" idx="1"/>
          </p:nvPr>
        </p:nvSpPr>
        <p:spPr>
          <a:xfrm>
            <a:off x="900550" y="2710475"/>
            <a:ext cx="3336600" cy="1221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p:txBody>
      </p:sp>
      <p:sp>
        <p:nvSpPr>
          <p:cNvPr id="41" name="Google Shape;41;p7"/>
          <p:cNvSpPr txBox="1"/>
          <p:nvPr>
            <p:ph type="title"/>
          </p:nvPr>
        </p:nvSpPr>
        <p:spPr>
          <a:xfrm>
            <a:off x="900550" y="1256725"/>
            <a:ext cx="3336600" cy="1374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1388100" y="40860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4800"/>
              <a:buNone/>
              <a:defRPr sz="4800">
                <a:solidFill>
                  <a:schemeClr val="accent1"/>
                </a:solidFill>
              </a:defRPr>
            </a:lvl1pPr>
            <a:lvl2pPr lvl="1" algn="ctr">
              <a:spcBef>
                <a:spcPts val="0"/>
              </a:spcBef>
              <a:spcAft>
                <a:spcPts val="0"/>
              </a:spcAft>
              <a:buClr>
                <a:schemeClr val="accent1"/>
              </a:buClr>
              <a:buSzPts val="4800"/>
              <a:buNone/>
              <a:defRPr sz="4800">
                <a:solidFill>
                  <a:schemeClr val="accent1"/>
                </a:solidFill>
              </a:defRPr>
            </a:lvl2pPr>
            <a:lvl3pPr lvl="2" algn="ctr">
              <a:spcBef>
                <a:spcPts val="0"/>
              </a:spcBef>
              <a:spcAft>
                <a:spcPts val="0"/>
              </a:spcAft>
              <a:buClr>
                <a:schemeClr val="accent1"/>
              </a:buClr>
              <a:buSzPts val="4800"/>
              <a:buNone/>
              <a:defRPr sz="4800">
                <a:solidFill>
                  <a:schemeClr val="accent1"/>
                </a:solidFill>
              </a:defRPr>
            </a:lvl3pPr>
            <a:lvl4pPr lvl="3" algn="ctr">
              <a:spcBef>
                <a:spcPts val="0"/>
              </a:spcBef>
              <a:spcAft>
                <a:spcPts val="0"/>
              </a:spcAft>
              <a:buClr>
                <a:schemeClr val="accent1"/>
              </a:buClr>
              <a:buSzPts val="4800"/>
              <a:buNone/>
              <a:defRPr sz="4800">
                <a:solidFill>
                  <a:schemeClr val="accent1"/>
                </a:solidFill>
              </a:defRPr>
            </a:lvl4pPr>
            <a:lvl5pPr lvl="4" algn="ctr">
              <a:spcBef>
                <a:spcPts val="0"/>
              </a:spcBef>
              <a:spcAft>
                <a:spcPts val="0"/>
              </a:spcAft>
              <a:buClr>
                <a:schemeClr val="accent1"/>
              </a:buClr>
              <a:buSzPts val="4800"/>
              <a:buNone/>
              <a:defRPr sz="4800">
                <a:solidFill>
                  <a:schemeClr val="accent1"/>
                </a:solidFill>
              </a:defRPr>
            </a:lvl5pPr>
            <a:lvl6pPr lvl="5" algn="ctr">
              <a:spcBef>
                <a:spcPts val="0"/>
              </a:spcBef>
              <a:spcAft>
                <a:spcPts val="0"/>
              </a:spcAft>
              <a:buClr>
                <a:schemeClr val="accent1"/>
              </a:buClr>
              <a:buSzPts val="4800"/>
              <a:buNone/>
              <a:defRPr sz="4800">
                <a:solidFill>
                  <a:schemeClr val="accent1"/>
                </a:solidFill>
              </a:defRPr>
            </a:lvl6pPr>
            <a:lvl7pPr lvl="6" algn="ctr">
              <a:spcBef>
                <a:spcPts val="0"/>
              </a:spcBef>
              <a:spcAft>
                <a:spcPts val="0"/>
              </a:spcAft>
              <a:buClr>
                <a:schemeClr val="accent1"/>
              </a:buClr>
              <a:buSzPts val="4800"/>
              <a:buNone/>
              <a:defRPr sz="4800">
                <a:solidFill>
                  <a:schemeClr val="accent1"/>
                </a:solidFill>
              </a:defRPr>
            </a:lvl7pPr>
            <a:lvl8pPr lvl="7" algn="ctr">
              <a:spcBef>
                <a:spcPts val="0"/>
              </a:spcBef>
              <a:spcAft>
                <a:spcPts val="0"/>
              </a:spcAft>
              <a:buClr>
                <a:schemeClr val="accent1"/>
              </a:buClr>
              <a:buSzPts val="4800"/>
              <a:buNone/>
              <a:defRPr sz="4800">
                <a:solidFill>
                  <a:schemeClr val="accent1"/>
                </a:solidFill>
              </a:defRPr>
            </a:lvl8pPr>
            <a:lvl9pPr lvl="8" algn="ctr">
              <a:spcBef>
                <a:spcPts val="0"/>
              </a:spcBef>
              <a:spcAft>
                <a:spcPts val="0"/>
              </a:spcAft>
              <a:buClr>
                <a:schemeClr val="accent1"/>
              </a:buClr>
              <a:buSzPts val="4800"/>
              <a:buNone/>
              <a:defRPr sz="4800">
                <a:solidFill>
                  <a:schemeClr val="accent1"/>
                </a:solidFill>
              </a:defRPr>
            </a:lvl9pPr>
          </a:lstStyle>
          <a:p/>
        </p:txBody>
      </p:sp>
      <p:sp>
        <p:nvSpPr>
          <p:cNvPr id="44" name="Google Shape;44;p8"/>
          <p:cNvSpPr/>
          <p:nvPr/>
        </p:nvSpPr>
        <p:spPr>
          <a:xfrm rot="-9430979">
            <a:off x="6575238" y="-406534"/>
            <a:ext cx="4964763" cy="5436306"/>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45" name="Shape 45"/>
        <p:cNvGrpSpPr/>
        <p:nvPr/>
      </p:nvGrpSpPr>
      <p:grpSpPr>
        <a:xfrm>
          <a:off x="0" y="0"/>
          <a:ext cx="0" cy="0"/>
          <a:chOff x="0" y="0"/>
          <a:chExt cx="0" cy="0"/>
        </a:xfrm>
      </p:grpSpPr>
      <p:sp>
        <p:nvSpPr>
          <p:cNvPr id="46" name="Google Shape;46;p9"/>
          <p:cNvSpPr/>
          <p:nvPr/>
        </p:nvSpPr>
        <p:spPr>
          <a:xfrm>
            <a:off x="-589700" y="-451300"/>
            <a:ext cx="9834642" cy="5686698"/>
          </a:xfrm>
          <a:custGeom>
            <a:avLst/>
            <a:gdLst/>
            <a:ahLst/>
            <a:cxnLst/>
            <a:rect l="l" t="t" r="r" b="b"/>
            <a:pathLst>
              <a:path w="234633" h="209532" extrusionOk="0">
                <a:moveTo>
                  <a:pt x="234632" y="0"/>
                </a:moveTo>
                <a:cubicBezTo>
                  <a:pt x="124967" y="4463"/>
                  <a:pt x="121436" y="20748"/>
                  <a:pt x="121596" y="24813"/>
                </a:cubicBezTo>
                <a:cubicBezTo>
                  <a:pt x="121755" y="28877"/>
                  <a:pt x="124814" y="30471"/>
                  <a:pt x="124814" y="30471"/>
                </a:cubicBezTo>
                <a:cubicBezTo>
                  <a:pt x="124814" y="30471"/>
                  <a:pt x="146977" y="38839"/>
                  <a:pt x="147296" y="38839"/>
                </a:cubicBezTo>
                <a:cubicBezTo>
                  <a:pt x="147615" y="38839"/>
                  <a:pt x="147230" y="54780"/>
                  <a:pt x="147230" y="54780"/>
                </a:cubicBezTo>
                <a:cubicBezTo>
                  <a:pt x="147230" y="54780"/>
                  <a:pt x="142637" y="58366"/>
                  <a:pt x="143036" y="60757"/>
                </a:cubicBezTo>
                <a:cubicBezTo>
                  <a:pt x="143308" y="62387"/>
                  <a:pt x="146123" y="62646"/>
                  <a:pt x="147889" y="62646"/>
                </a:cubicBezTo>
                <a:cubicBezTo>
                  <a:pt x="148715" y="62646"/>
                  <a:pt x="149311" y="62590"/>
                  <a:pt x="149311" y="62590"/>
                </a:cubicBezTo>
                <a:lnTo>
                  <a:pt x="149311" y="65699"/>
                </a:lnTo>
                <a:cubicBezTo>
                  <a:pt x="149311" y="65699"/>
                  <a:pt x="148664" y="64017"/>
                  <a:pt x="146701" y="64017"/>
                </a:cubicBezTo>
                <a:cubicBezTo>
                  <a:pt x="146064" y="64017"/>
                  <a:pt x="145289" y="64194"/>
                  <a:pt x="144352" y="64663"/>
                </a:cubicBezTo>
                <a:cubicBezTo>
                  <a:pt x="140526" y="66575"/>
                  <a:pt x="144572" y="80043"/>
                  <a:pt x="146007" y="82433"/>
                </a:cubicBezTo>
                <a:cubicBezTo>
                  <a:pt x="147441" y="84824"/>
                  <a:pt x="146565" y="97655"/>
                  <a:pt x="148398" y="98293"/>
                </a:cubicBezTo>
                <a:cubicBezTo>
                  <a:pt x="148660" y="98384"/>
                  <a:pt x="148907" y="98423"/>
                  <a:pt x="149139" y="98423"/>
                </a:cubicBezTo>
                <a:cubicBezTo>
                  <a:pt x="150527" y="98423"/>
                  <a:pt x="151347" y="97018"/>
                  <a:pt x="151347" y="97018"/>
                </a:cubicBezTo>
                <a:cubicBezTo>
                  <a:pt x="151347" y="97018"/>
                  <a:pt x="154136" y="105467"/>
                  <a:pt x="154296" y="111205"/>
                </a:cubicBezTo>
                <a:cubicBezTo>
                  <a:pt x="154455" y="116944"/>
                  <a:pt x="156846" y="126667"/>
                  <a:pt x="156846" y="126667"/>
                </a:cubicBezTo>
                <a:cubicBezTo>
                  <a:pt x="156259" y="126550"/>
                  <a:pt x="155728" y="126508"/>
                  <a:pt x="155270" y="126508"/>
                </a:cubicBezTo>
                <a:cubicBezTo>
                  <a:pt x="154173" y="126508"/>
                  <a:pt x="153498" y="126746"/>
                  <a:pt x="153498" y="126746"/>
                </a:cubicBezTo>
                <a:cubicBezTo>
                  <a:pt x="153498" y="126746"/>
                  <a:pt x="150948" y="132565"/>
                  <a:pt x="149991" y="137027"/>
                </a:cubicBezTo>
                <a:cubicBezTo>
                  <a:pt x="149036" y="141491"/>
                  <a:pt x="144572" y="146113"/>
                  <a:pt x="144572" y="146113"/>
                </a:cubicBezTo>
                <a:lnTo>
                  <a:pt x="146326" y="146857"/>
                </a:lnTo>
                <a:cubicBezTo>
                  <a:pt x="144626" y="150470"/>
                  <a:pt x="135699" y="152171"/>
                  <a:pt x="135699" y="152171"/>
                </a:cubicBezTo>
                <a:cubicBezTo>
                  <a:pt x="135699" y="152171"/>
                  <a:pt x="136549" y="150470"/>
                  <a:pt x="136549" y="148983"/>
                </a:cubicBezTo>
                <a:cubicBezTo>
                  <a:pt x="136549" y="148572"/>
                  <a:pt x="136112" y="148421"/>
                  <a:pt x="135449" y="148421"/>
                </a:cubicBezTo>
                <a:cubicBezTo>
                  <a:pt x="133707" y="148421"/>
                  <a:pt x="130401" y="149466"/>
                  <a:pt x="129323" y="149620"/>
                </a:cubicBezTo>
                <a:cubicBezTo>
                  <a:pt x="122747" y="150559"/>
                  <a:pt x="118059" y="151745"/>
                  <a:pt x="118059" y="151745"/>
                </a:cubicBezTo>
                <a:cubicBezTo>
                  <a:pt x="118059" y="151745"/>
                  <a:pt x="108318" y="151110"/>
                  <a:pt x="101690" y="151110"/>
                </a:cubicBezTo>
                <a:cubicBezTo>
                  <a:pt x="98928" y="151110"/>
                  <a:pt x="96707" y="151220"/>
                  <a:pt x="95956" y="151533"/>
                </a:cubicBezTo>
                <a:cubicBezTo>
                  <a:pt x="93405" y="152595"/>
                  <a:pt x="96594" y="155146"/>
                  <a:pt x="96594" y="155146"/>
                </a:cubicBezTo>
                <a:cubicBezTo>
                  <a:pt x="96594" y="155146"/>
                  <a:pt x="95234" y="155316"/>
                  <a:pt x="93140" y="155316"/>
                </a:cubicBezTo>
                <a:cubicBezTo>
                  <a:pt x="89998" y="155316"/>
                  <a:pt x="85203" y="154934"/>
                  <a:pt x="80867" y="153021"/>
                </a:cubicBezTo>
                <a:cubicBezTo>
                  <a:pt x="75794" y="150782"/>
                  <a:pt x="72920" y="150325"/>
                  <a:pt x="69598" y="150325"/>
                </a:cubicBezTo>
                <a:cubicBezTo>
                  <a:pt x="68190" y="150325"/>
                  <a:pt x="66700" y="150407"/>
                  <a:pt x="64928" y="150471"/>
                </a:cubicBezTo>
                <a:cubicBezTo>
                  <a:pt x="58977" y="150683"/>
                  <a:pt x="45588" y="160672"/>
                  <a:pt x="40913" y="161310"/>
                </a:cubicBezTo>
                <a:cubicBezTo>
                  <a:pt x="40548" y="161359"/>
                  <a:pt x="40258" y="161383"/>
                  <a:pt x="40032" y="161383"/>
                </a:cubicBezTo>
                <a:cubicBezTo>
                  <a:pt x="37362" y="161383"/>
                  <a:pt x="43839" y="158036"/>
                  <a:pt x="45800" y="154509"/>
                </a:cubicBezTo>
                <a:cubicBezTo>
                  <a:pt x="47926" y="150683"/>
                  <a:pt x="53452" y="149409"/>
                  <a:pt x="56426" y="146859"/>
                </a:cubicBezTo>
                <a:cubicBezTo>
                  <a:pt x="59402" y="144309"/>
                  <a:pt x="54726" y="138357"/>
                  <a:pt x="62589" y="134744"/>
                </a:cubicBezTo>
                <a:cubicBezTo>
                  <a:pt x="70454" y="131130"/>
                  <a:pt x="72578" y="126029"/>
                  <a:pt x="73216" y="123479"/>
                </a:cubicBezTo>
                <a:cubicBezTo>
                  <a:pt x="73854" y="120928"/>
                  <a:pt x="82354" y="112640"/>
                  <a:pt x="84054" y="111152"/>
                </a:cubicBezTo>
                <a:cubicBezTo>
                  <a:pt x="85754" y="109665"/>
                  <a:pt x="81081" y="106689"/>
                  <a:pt x="81081" y="106689"/>
                </a:cubicBezTo>
                <a:lnTo>
                  <a:pt x="81081" y="106689"/>
                </a:lnTo>
                <a:cubicBezTo>
                  <a:pt x="81405" y="106833"/>
                  <a:pt x="81785" y="106899"/>
                  <a:pt x="82213" y="106899"/>
                </a:cubicBezTo>
                <a:cubicBezTo>
                  <a:pt x="86843" y="106899"/>
                  <a:pt x="97097" y="99161"/>
                  <a:pt x="102544" y="98188"/>
                </a:cubicBezTo>
                <a:cubicBezTo>
                  <a:pt x="108495" y="97126"/>
                  <a:pt x="110408" y="86287"/>
                  <a:pt x="115297" y="84373"/>
                </a:cubicBezTo>
                <a:cubicBezTo>
                  <a:pt x="120184" y="82461"/>
                  <a:pt x="122734" y="76511"/>
                  <a:pt x="122734" y="76511"/>
                </a:cubicBezTo>
                <a:cubicBezTo>
                  <a:pt x="122734" y="76511"/>
                  <a:pt x="129961" y="74385"/>
                  <a:pt x="134211" y="71622"/>
                </a:cubicBezTo>
                <a:cubicBezTo>
                  <a:pt x="138461" y="68860"/>
                  <a:pt x="138461" y="63759"/>
                  <a:pt x="138461" y="63759"/>
                </a:cubicBezTo>
                <a:cubicBezTo>
                  <a:pt x="138461" y="63759"/>
                  <a:pt x="142286" y="60570"/>
                  <a:pt x="140161" y="57170"/>
                </a:cubicBezTo>
                <a:cubicBezTo>
                  <a:pt x="139890" y="56735"/>
                  <a:pt x="139292" y="56543"/>
                  <a:pt x="138428" y="56543"/>
                </a:cubicBezTo>
                <a:cubicBezTo>
                  <a:pt x="132525" y="56543"/>
                  <a:pt x="114167" y="65488"/>
                  <a:pt x="102117" y="67156"/>
                </a:cubicBezTo>
                <a:cubicBezTo>
                  <a:pt x="88303" y="69070"/>
                  <a:pt x="59822" y="88193"/>
                  <a:pt x="59822" y="88193"/>
                </a:cubicBezTo>
                <a:cubicBezTo>
                  <a:pt x="59822" y="88193"/>
                  <a:pt x="59822" y="88193"/>
                  <a:pt x="59822" y="88193"/>
                </a:cubicBezTo>
                <a:cubicBezTo>
                  <a:pt x="59822" y="88193"/>
                  <a:pt x="59790" y="88199"/>
                  <a:pt x="53442" y="90949"/>
                </a:cubicBezTo>
                <a:cubicBezTo>
                  <a:pt x="47065" y="93712"/>
                  <a:pt x="40468" y="100500"/>
                  <a:pt x="40468" y="100500"/>
                </a:cubicBezTo>
                <a:cubicBezTo>
                  <a:pt x="34091" y="101988"/>
                  <a:pt x="13243" y="118115"/>
                  <a:pt x="13243" y="118115"/>
                </a:cubicBezTo>
                <a:lnTo>
                  <a:pt x="0" y="209532"/>
                </a:lnTo>
                <a:lnTo>
                  <a:pt x="234632" y="209532"/>
                </a:lnTo>
                <a:lnTo>
                  <a:pt x="234632" y="0"/>
                </a:lnTo>
                <a:close/>
              </a:path>
            </a:pathLst>
          </a:custGeom>
          <a:solidFill>
            <a:srgbClr val="0B8A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txBox="1"/>
          <p:nvPr>
            <p:ph type="subTitle" idx="1"/>
          </p:nvPr>
        </p:nvSpPr>
        <p:spPr>
          <a:xfrm>
            <a:off x="4734100" y="724075"/>
            <a:ext cx="3115500" cy="1235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2"/>
              </a:buClr>
              <a:buSzPts val="2100"/>
              <a:buNone/>
              <a:defRPr sz="2100" b="1">
                <a:solidFill>
                  <a:schemeClr val="dk2"/>
                </a:solidFill>
              </a:defRPr>
            </a:lvl1pPr>
            <a:lvl2pPr lvl="1">
              <a:lnSpc>
                <a:spcPct val="100000"/>
              </a:lnSpc>
              <a:spcBef>
                <a:spcPts val="0"/>
              </a:spcBef>
              <a:spcAft>
                <a:spcPts val="0"/>
              </a:spcAft>
              <a:buClr>
                <a:schemeClr val="dk2"/>
              </a:buClr>
              <a:buSzPts val="2100"/>
              <a:buNone/>
              <a:defRPr sz="2100" b="1">
                <a:solidFill>
                  <a:schemeClr val="dk2"/>
                </a:solidFill>
              </a:defRPr>
            </a:lvl2pPr>
            <a:lvl3pPr lvl="2">
              <a:lnSpc>
                <a:spcPct val="100000"/>
              </a:lnSpc>
              <a:spcBef>
                <a:spcPts val="0"/>
              </a:spcBef>
              <a:spcAft>
                <a:spcPts val="0"/>
              </a:spcAft>
              <a:buClr>
                <a:schemeClr val="dk2"/>
              </a:buClr>
              <a:buSzPts val="2100"/>
              <a:buNone/>
              <a:defRPr sz="2100" b="1">
                <a:solidFill>
                  <a:schemeClr val="dk2"/>
                </a:solidFill>
              </a:defRPr>
            </a:lvl3pPr>
            <a:lvl4pPr lvl="3">
              <a:lnSpc>
                <a:spcPct val="100000"/>
              </a:lnSpc>
              <a:spcBef>
                <a:spcPts val="0"/>
              </a:spcBef>
              <a:spcAft>
                <a:spcPts val="0"/>
              </a:spcAft>
              <a:buClr>
                <a:schemeClr val="dk2"/>
              </a:buClr>
              <a:buSzPts val="2100"/>
              <a:buNone/>
              <a:defRPr sz="2100" b="1">
                <a:solidFill>
                  <a:schemeClr val="dk2"/>
                </a:solidFill>
              </a:defRPr>
            </a:lvl4pPr>
            <a:lvl5pPr lvl="4">
              <a:lnSpc>
                <a:spcPct val="100000"/>
              </a:lnSpc>
              <a:spcBef>
                <a:spcPts val="0"/>
              </a:spcBef>
              <a:spcAft>
                <a:spcPts val="0"/>
              </a:spcAft>
              <a:buClr>
                <a:schemeClr val="dk2"/>
              </a:buClr>
              <a:buSzPts val="2100"/>
              <a:buNone/>
              <a:defRPr sz="2100" b="1">
                <a:solidFill>
                  <a:schemeClr val="dk2"/>
                </a:solidFill>
              </a:defRPr>
            </a:lvl5pPr>
            <a:lvl6pPr lvl="5">
              <a:lnSpc>
                <a:spcPct val="100000"/>
              </a:lnSpc>
              <a:spcBef>
                <a:spcPts val="0"/>
              </a:spcBef>
              <a:spcAft>
                <a:spcPts val="0"/>
              </a:spcAft>
              <a:buClr>
                <a:schemeClr val="dk2"/>
              </a:buClr>
              <a:buSzPts val="2100"/>
              <a:buNone/>
              <a:defRPr sz="2100" b="1">
                <a:solidFill>
                  <a:schemeClr val="dk2"/>
                </a:solidFill>
              </a:defRPr>
            </a:lvl6pPr>
            <a:lvl7pPr lvl="6">
              <a:lnSpc>
                <a:spcPct val="100000"/>
              </a:lnSpc>
              <a:spcBef>
                <a:spcPts val="0"/>
              </a:spcBef>
              <a:spcAft>
                <a:spcPts val="0"/>
              </a:spcAft>
              <a:buClr>
                <a:schemeClr val="dk2"/>
              </a:buClr>
              <a:buSzPts val="2100"/>
              <a:buNone/>
              <a:defRPr sz="2100" b="1">
                <a:solidFill>
                  <a:schemeClr val="dk2"/>
                </a:solidFill>
              </a:defRPr>
            </a:lvl7pPr>
            <a:lvl8pPr lvl="7">
              <a:lnSpc>
                <a:spcPct val="100000"/>
              </a:lnSpc>
              <a:spcBef>
                <a:spcPts val="0"/>
              </a:spcBef>
              <a:spcAft>
                <a:spcPts val="0"/>
              </a:spcAft>
              <a:buClr>
                <a:schemeClr val="dk2"/>
              </a:buClr>
              <a:buSzPts val="2100"/>
              <a:buNone/>
              <a:defRPr sz="2100" b="1">
                <a:solidFill>
                  <a:schemeClr val="dk2"/>
                </a:solidFill>
              </a:defRPr>
            </a:lvl8pPr>
            <a:lvl9pPr lvl="8">
              <a:lnSpc>
                <a:spcPct val="100000"/>
              </a:lnSpc>
              <a:spcBef>
                <a:spcPts val="0"/>
              </a:spcBef>
              <a:spcAft>
                <a:spcPts val="0"/>
              </a:spcAft>
              <a:buClr>
                <a:schemeClr val="dk2"/>
              </a:buClr>
              <a:buSzPts val="2100"/>
              <a:buNone/>
              <a:defRPr sz="2100" b="1">
                <a:solidFill>
                  <a:schemeClr val="dk2"/>
                </a:solidFill>
              </a:defRPr>
            </a:lvl9pPr>
          </a:lstStyle>
          <a:p/>
        </p:txBody>
      </p:sp>
      <p:sp>
        <p:nvSpPr>
          <p:cNvPr id="48" name="Google Shape;48;p9"/>
          <p:cNvSpPr txBox="1"/>
          <p:nvPr>
            <p:ph type="body" idx="2"/>
          </p:nvPr>
        </p:nvSpPr>
        <p:spPr>
          <a:xfrm>
            <a:off x="4734100" y="2096725"/>
            <a:ext cx="3469200" cy="2388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p:txBody>
      </p:sp>
      <p:sp>
        <p:nvSpPr>
          <p:cNvPr id="49" name="Google Shape;49;p9"/>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defRPr>
            </a:lvl1pPr>
            <a:lvl2pPr lvl="1" algn="ctr" rtl="0">
              <a:spcBef>
                <a:spcPts val="0"/>
              </a:spcBef>
              <a:spcAft>
                <a:spcPts val="0"/>
              </a:spcAft>
              <a:buClr>
                <a:schemeClr val="dk2"/>
              </a:buClr>
              <a:buSzPts val="2800"/>
              <a:buNone/>
              <a:defRPr>
                <a:solidFill>
                  <a:schemeClr val="dk2"/>
                </a:solidFill>
              </a:defRPr>
            </a:lvl2pPr>
            <a:lvl3pPr lvl="2" algn="ctr" rtl="0">
              <a:spcBef>
                <a:spcPts val="0"/>
              </a:spcBef>
              <a:spcAft>
                <a:spcPts val="0"/>
              </a:spcAft>
              <a:buClr>
                <a:schemeClr val="dk2"/>
              </a:buClr>
              <a:buSzPts val="2800"/>
              <a:buNone/>
              <a:defRPr>
                <a:solidFill>
                  <a:schemeClr val="dk2"/>
                </a:solidFill>
              </a:defRPr>
            </a:lvl3pPr>
            <a:lvl4pPr lvl="3" algn="ctr" rtl="0">
              <a:spcBef>
                <a:spcPts val="0"/>
              </a:spcBef>
              <a:spcAft>
                <a:spcPts val="0"/>
              </a:spcAft>
              <a:buClr>
                <a:schemeClr val="dk2"/>
              </a:buClr>
              <a:buSzPts val="2800"/>
              <a:buNone/>
              <a:defRPr>
                <a:solidFill>
                  <a:schemeClr val="dk2"/>
                </a:solidFill>
              </a:defRPr>
            </a:lvl4pPr>
            <a:lvl5pPr lvl="4" algn="ctr" rtl="0">
              <a:spcBef>
                <a:spcPts val="0"/>
              </a:spcBef>
              <a:spcAft>
                <a:spcPts val="0"/>
              </a:spcAft>
              <a:buClr>
                <a:schemeClr val="dk2"/>
              </a:buClr>
              <a:buSzPts val="2800"/>
              <a:buNone/>
              <a:defRPr>
                <a:solidFill>
                  <a:schemeClr val="dk2"/>
                </a:solidFill>
              </a:defRPr>
            </a:lvl5pPr>
            <a:lvl6pPr lvl="5" algn="ctr" rtl="0">
              <a:spcBef>
                <a:spcPts val="0"/>
              </a:spcBef>
              <a:spcAft>
                <a:spcPts val="0"/>
              </a:spcAft>
              <a:buClr>
                <a:schemeClr val="dk2"/>
              </a:buClr>
              <a:buSzPts val="2800"/>
              <a:buNone/>
              <a:defRPr>
                <a:solidFill>
                  <a:schemeClr val="dk2"/>
                </a:solidFill>
              </a:defRPr>
            </a:lvl6pPr>
            <a:lvl7pPr lvl="6" algn="ctr" rtl="0">
              <a:spcBef>
                <a:spcPts val="0"/>
              </a:spcBef>
              <a:spcAft>
                <a:spcPts val="0"/>
              </a:spcAft>
              <a:buClr>
                <a:schemeClr val="dk2"/>
              </a:buClr>
              <a:buSzPts val="2800"/>
              <a:buNone/>
              <a:defRPr>
                <a:solidFill>
                  <a:schemeClr val="dk2"/>
                </a:solidFill>
              </a:defRPr>
            </a:lvl7pPr>
            <a:lvl8pPr lvl="7" algn="ctr" rtl="0">
              <a:spcBef>
                <a:spcPts val="0"/>
              </a:spcBef>
              <a:spcAft>
                <a:spcPts val="0"/>
              </a:spcAft>
              <a:buClr>
                <a:schemeClr val="dk2"/>
              </a:buClr>
              <a:buSzPts val="2800"/>
              <a:buNone/>
              <a:defRPr>
                <a:solidFill>
                  <a:schemeClr val="dk2"/>
                </a:solidFill>
              </a:defRPr>
            </a:lvl8pPr>
            <a:lvl9pPr lvl="8" algn="ctr" rtl="0">
              <a:spcBef>
                <a:spcPts val="0"/>
              </a:spcBef>
              <a:spcAft>
                <a:spcPts val="0"/>
              </a:spcAft>
              <a:buClr>
                <a:schemeClr val="dk2"/>
              </a:buClr>
              <a:buSzPts val="2800"/>
              <a:buNone/>
              <a:defRPr>
                <a:solidFill>
                  <a:schemeClr val="dk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50" name="Shape 50"/>
        <p:cNvGrpSpPr/>
        <p:nvPr/>
      </p:nvGrpSpPr>
      <p:grpSpPr>
        <a:xfrm>
          <a:off x="0" y="0"/>
          <a:ext cx="0" cy="0"/>
          <a:chOff x="0" y="0"/>
          <a:chExt cx="0" cy="0"/>
        </a:xfrm>
      </p:grpSpPr>
      <p:sp>
        <p:nvSpPr>
          <p:cNvPr id="51" name="Google Shape;51;p10"/>
          <p:cNvSpPr txBox="1"/>
          <p:nvPr>
            <p:ph type="title"/>
          </p:nvPr>
        </p:nvSpPr>
        <p:spPr>
          <a:xfrm>
            <a:off x="1388100" y="1429150"/>
            <a:ext cx="6367800" cy="141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p:txBody>
      </p:sp>
      <p:sp>
        <p:nvSpPr>
          <p:cNvPr id="52" name="Google Shape;52;p10"/>
          <p:cNvSpPr txBox="1"/>
          <p:nvPr>
            <p:ph type="subTitle" idx="1"/>
          </p:nvPr>
        </p:nvSpPr>
        <p:spPr>
          <a:xfrm>
            <a:off x="2549400" y="2840650"/>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53" name="Google Shape;53;p10"/>
          <p:cNvSpPr/>
          <p:nvPr/>
        </p:nvSpPr>
        <p:spPr>
          <a:xfrm rot="10800000" flipH="1">
            <a:off x="-1075596" y="-411767"/>
            <a:ext cx="4026936" cy="4081519"/>
          </a:xfrm>
          <a:custGeom>
            <a:avLst/>
            <a:gdLst/>
            <a:ahLst/>
            <a:cxnLst/>
            <a:rect l="l" t="t" r="r" b="b"/>
            <a:pathLst>
              <a:path w="100485" h="101847" extrusionOk="0">
                <a:moveTo>
                  <a:pt x="8259" y="0"/>
                </a:moveTo>
                <a:cubicBezTo>
                  <a:pt x="8001" y="0"/>
                  <a:pt x="7738" y="31"/>
                  <a:pt x="7471" y="94"/>
                </a:cubicBezTo>
                <a:cubicBezTo>
                  <a:pt x="2242" y="1339"/>
                  <a:pt x="0" y="82777"/>
                  <a:pt x="0" y="82777"/>
                </a:cubicBezTo>
                <a:cubicBezTo>
                  <a:pt x="0" y="82777"/>
                  <a:pt x="48435" y="101846"/>
                  <a:pt x="58196" y="101846"/>
                </a:cubicBezTo>
                <a:cubicBezTo>
                  <a:pt x="58407" y="101846"/>
                  <a:pt x="58601" y="101837"/>
                  <a:pt x="58775" y="101819"/>
                </a:cubicBezTo>
                <a:cubicBezTo>
                  <a:pt x="66994" y="100958"/>
                  <a:pt x="100484" y="97222"/>
                  <a:pt x="100484" y="97222"/>
                </a:cubicBezTo>
                <a:cubicBezTo>
                  <a:pt x="100484" y="97222"/>
                  <a:pt x="94800" y="84769"/>
                  <a:pt x="87372" y="84022"/>
                </a:cubicBezTo>
                <a:cubicBezTo>
                  <a:pt x="79943" y="83275"/>
                  <a:pt x="69981" y="79290"/>
                  <a:pt x="66744" y="74807"/>
                </a:cubicBezTo>
                <a:cubicBezTo>
                  <a:pt x="63507" y="70325"/>
                  <a:pt x="70729" y="65496"/>
                  <a:pt x="69981" y="61560"/>
                </a:cubicBezTo>
                <a:cubicBezTo>
                  <a:pt x="69234" y="57623"/>
                  <a:pt x="65498" y="57374"/>
                  <a:pt x="64504" y="55632"/>
                </a:cubicBezTo>
                <a:cubicBezTo>
                  <a:pt x="63508" y="53888"/>
                  <a:pt x="63009" y="50401"/>
                  <a:pt x="64504" y="47413"/>
                </a:cubicBezTo>
                <a:cubicBezTo>
                  <a:pt x="65998" y="44425"/>
                  <a:pt x="67281" y="36206"/>
                  <a:pt x="60911" y="33467"/>
                </a:cubicBezTo>
                <a:cubicBezTo>
                  <a:pt x="60911" y="33467"/>
                  <a:pt x="60066" y="28975"/>
                  <a:pt x="54263" y="28975"/>
                </a:cubicBezTo>
                <a:cubicBezTo>
                  <a:pt x="54110" y="28975"/>
                  <a:pt x="53954" y="28978"/>
                  <a:pt x="53794" y="28984"/>
                </a:cubicBezTo>
                <a:cubicBezTo>
                  <a:pt x="49016" y="29174"/>
                  <a:pt x="45411" y="31859"/>
                  <a:pt x="42530" y="31859"/>
                </a:cubicBezTo>
                <a:cubicBezTo>
                  <a:pt x="41656" y="31859"/>
                  <a:pt x="40850" y="31613"/>
                  <a:pt x="40097" y="30976"/>
                </a:cubicBezTo>
                <a:cubicBezTo>
                  <a:pt x="37369" y="28668"/>
                  <a:pt x="32167" y="25654"/>
                  <a:pt x="28809" y="25654"/>
                </a:cubicBezTo>
                <a:cubicBezTo>
                  <a:pt x="28181" y="25654"/>
                  <a:pt x="27617" y="25759"/>
                  <a:pt x="27146" y="25994"/>
                </a:cubicBezTo>
                <a:cubicBezTo>
                  <a:pt x="27146" y="25994"/>
                  <a:pt x="28392" y="22110"/>
                  <a:pt x="24158" y="21562"/>
                </a:cubicBezTo>
                <a:cubicBezTo>
                  <a:pt x="24158" y="21562"/>
                  <a:pt x="15691" y="17777"/>
                  <a:pt x="15939" y="14041"/>
                </a:cubicBezTo>
                <a:cubicBezTo>
                  <a:pt x="16175" y="10496"/>
                  <a:pt x="13048" y="0"/>
                  <a:pt x="82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p:nvPr/>
        </p:nvSpPr>
        <p:spPr>
          <a:xfrm rot="5218376">
            <a:off x="-678150" y="1762295"/>
            <a:ext cx="3377861" cy="3703377"/>
          </a:xfrm>
          <a:custGeom>
            <a:avLst/>
            <a:gdLst/>
            <a:ahLst/>
            <a:cxnLst/>
            <a:rect l="l" t="t" r="r" b="b"/>
            <a:pathLst>
              <a:path w="92905" h="101858" extrusionOk="0">
                <a:moveTo>
                  <a:pt x="89371" y="1"/>
                </a:moveTo>
                <a:cubicBezTo>
                  <a:pt x="88352" y="1"/>
                  <a:pt x="87320" y="555"/>
                  <a:pt x="86596" y="1943"/>
                </a:cubicBezTo>
                <a:cubicBezTo>
                  <a:pt x="84603" y="5762"/>
                  <a:pt x="81782" y="6093"/>
                  <a:pt x="78959" y="7256"/>
                </a:cubicBezTo>
                <a:cubicBezTo>
                  <a:pt x="76136" y="8419"/>
                  <a:pt x="75804" y="10079"/>
                  <a:pt x="75140" y="11420"/>
                </a:cubicBezTo>
                <a:cubicBezTo>
                  <a:pt x="74699" y="12309"/>
                  <a:pt x="73891" y="13184"/>
                  <a:pt x="72181" y="13184"/>
                </a:cubicBezTo>
                <a:cubicBezTo>
                  <a:pt x="71318" y="13184"/>
                  <a:pt x="70224" y="12961"/>
                  <a:pt x="68831" y="12404"/>
                </a:cubicBezTo>
                <a:cubicBezTo>
                  <a:pt x="67230" y="11763"/>
                  <a:pt x="65703" y="11419"/>
                  <a:pt x="64202" y="11419"/>
                </a:cubicBezTo>
                <a:cubicBezTo>
                  <a:pt x="61813" y="11419"/>
                  <a:pt x="59490" y="12292"/>
                  <a:pt x="57043" y="14230"/>
                </a:cubicBezTo>
                <a:cubicBezTo>
                  <a:pt x="53057" y="17384"/>
                  <a:pt x="56710" y="20871"/>
                  <a:pt x="51730" y="21203"/>
                </a:cubicBezTo>
                <a:cubicBezTo>
                  <a:pt x="46749" y="21536"/>
                  <a:pt x="45254" y="21868"/>
                  <a:pt x="45254" y="21868"/>
                </a:cubicBezTo>
                <a:cubicBezTo>
                  <a:pt x="39278" y="22365"/>
                  <a:pt x="41105" y="26848"/>
                  <a:pt x="41270" y="30169"/>
                </a:cubicBezTo>
                <a:cubicBezTo>
                  <a:pt x="41436" y="33489"/>
                  <a:pt x="35791" y="33323"/>
                  <a:pt x="33633" y="33988"/>
                </a:cubicBezTo>
                <a:cubicBezTo>
                  <a:pt x="31475" y="34652"/>
                  <a:pt x="32969" y="36644"/>
                  <a:pt x="31475" y="37142"/>
                </a:cubicBezTo>
                <a:cubicBezTo>
                  <a:pt x="29980" y="37640"/>
                  <a:pt x="28984" y="38304"/>
                  <a:pt x="27821" y="38969"/>
                </a:cubicBezTo>
                <a:cubicBezTo>
                  <a:pt x="26659" y="39633"/>
                  <a:pt x="23505" y="38969"/>
                  <a:pt x="21679" y="41542"/>
                </a:cubicBezTo>
                <a:cubicBezTo>
                  <a:pt x="19852" y="44115"/>
                  <a:pt x="21346" y="46605"/>
                  <a:pt x="22176" y="48017"/>
                </a:cubicBezTo>
                <a:cubicBezTo>
                  <a:pt x="22945" y="49323"/>
                  <a:pt x="26838" y="51125"/>
                  <a:pt x="24789" y="51125"/>
                </a:cubicBezTo>
                <a:cubicBezTo>
                  <a:pt x="24623" y="51125"/>
                  <a:pt x="24418" y="51113"/>
                  <a:pt x="24169" y="51088"/>
                </a:cubicBezTo>
                <a:cubicBezTo>
                  <a:pt x="24046" y="51076"/>
                  <a:pt x="23927" y="51070"/>
                  <a:pt x="23810" y="51070"/>
                </a:cubicBezTo>
                <a:cubicBezTo>
                  <a:pt x="20788" y="51070"/>
                  <a:pt x="20018" y="55073"/>
                  <a:pt x="20018" y="55073"/>
                </a:cubicBezTo>
                <a:cubicBezTo>
                  <a:pt x="19841" y="55029"/>
                  <a:pt x="19684" y="55008"/>
                  <a:pt x="19544" y="55008"/>
                </a:cubicBezTo>
                <a:cubicBezTo>
                  <a:pt x="18113" y="55008"/>
                  <a:pt x="18552" y="57183"/>
                  <a:pt x="18855" y="58394"/>
                </a:cubicBezTo>
                <a:cubicBezTo>
                  <a:pt x="19188" y="59721"/>
                  <a:pt x="16198" y="60385"/>
                  <a:pt x="12474" y="63208"/>
                </a:cubicBezTo>
                <a:cubicBezTo>
                  <a:pt x="8749" y="66031"/>
                  <a:pt x="10069" y="69105"/>
                  <a:pt x="11965" y="71309"/>
                </a:cubicBezTo>
                <a:cubicBezTo>
                  <a:pt x="13861" y="73514"/>
                  <a:pt x="8963" y="74967"/>
                  <a:pt x="4482" y="78702"/>
                </a:cubicBezTo>
                <a:cubicBezTo>
                  <a:pt x="1" y="82435"/>
                  <a:pt x="11716" y="93072"/>
                  <a:pt x="11716" y="93072"/>
                </a:cubicBezTo>
                <a:cubicBezTo>
                  <a:pt x="13421" y="100139"/>
                  <a:pt x="33124" y="101857"/>
                  <a:pt x="51890" y="101857"/>
                </a:cubicBezTo>
                <a:cubicBezTo>
                  <a:pt x="69664" y="101857"/>
                  <a:pt x="86596" y="100315"/>
                  <a:pt x="86596" y="100315"/>
                </a:cubicBezTo>
                <a:cubicBezTo>
                  <a:pt x="86596" y="100315"/>
                  <a:pt x="92905" y="6591"/>
                  <a:pt x="92905" y="3603"/>
                </a:cubicBezTo>
                <a:cubicBezTo>
                  <a:pt x="92905" y="1701"/>
                  <a:pt x="91156" y="1"/>
                  <a:pt x="89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Advent Pro" panose="02000506040000020004"/>
              <a:buNone/>
              <a:defRPr sz="2800" b="1">
                <a:solidFill>
                  <a:schemeClr val="lt2"/>
                </a:solidFill>
                <a:latin typeface="Advent Pro" panose="02000506040000020004"/>
                <a:ea typeface="Advent Pro" panose="02000506040000020004"/>
                <a:cs typeface="Advent Pro" panose="02000506040000020004"/>
                <a:sym typeface="Advent Pro" panose="02000506040000020004"/>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Advent Pro" panose="02000506040000020004"/>
              <a:buChar char="●"/>
              <a:defRPr sz="1800">
                <a:solidFill>
                  <a:schemeClr val="lt2"/>
                </a:solidFill>
                <a:latin typeface="Advent Pro" panose="02000506040000020004"/>
                <a:ea typeface="Advent Pro" panose="02000506040000020004"/>
                <a:cs typeface="Advent Pro" panose="02000506040000020004"/>
                <a:sym typeface="Advent Pro" panose="02000506040000020004"/>
              </a:defRPr>
            </a:lvl1pPr>
            <a:lvl2pPr marL="914400" lvl="1" indent="-317500">
              <a:lnSpc>
                <a:spcPct val="100000"/>
              </a:lnSpc>
              <a:spcBef>
                <a:spcPts val="1600"/>
              </a:spcBef>
              <a:spcAft>
                <a:spcPts val="0"/>
              </a:spcAft>
              <a:buClr>
                <a:schemeClr val="lt2"/>
              </a:buClr>
              <a:buSzPts val="1400"/>
              <a:buFont typeface="Advent Pro" panose="02000506040000020004"/>
              <a:buChar char="○"/>
              <a:defRPr>
                <a:solidFill>
                  <a:schemeClr val="lt2"/>
                </a:solidFill>
                <a:latin typeface="Advent Pro" panose="02000506040000020004"/>
                <a:ea typeface="Advent Pro" panose="02000506040000020004"/>
                <a:cs typeface="Advent Pro" panose="02000506040000020004"/>
                <a:sym typeface="Advent Pro" panose="02000506040000020004"/>
              </a:defRPr>
            </a:lvl2pPr>
            <a:lvl3pPr marL="1371600" lvl="2" indent="-317500">
              <a:lnSpc>
                <a:spcPct val="100000"/>
              </a:lnSpc>
              <a:spcBef>
                <a:spcPts val="1600"/>
              </a:spcBef>
              <a:spcAft>
                <a:spcPts val="0"/>
              </a:spcAft>
              <a:buClr>
                <a:schemeClr val="lt2"/>
              </a:buClr>
              <a:buSzPts val="1400"/>
              <a:buFont typeface="Advent Pro" panose="02000506040000020004"/>
              <a:buChar char="■"/>
              <a:defRPr>
                <a:solidFill>
                  <a:schemeClr val="lt2"/>
                </a:solidFill>
                <a:latin typeface="Advent Pro" panose="02000506040000020004"/>
                <a:ea typeface="Advent Pro" panose="02000506040000020004"/>
                <a:cs typeface="Advent Pro" panose="02000506040000020004"/>
                <a:sym typeface="Advent Pro" panose="02000506040000020004"/>
              </a:defRPr>
            </a:lvl3pPr>
            <a:lvl4pPr marL="1828800" lvl="3" indent="-317500">
              <a:lnSpc>
                <a:spcPct val="100000"/>
              </a:lnSpc>
              <a:spcBef>
                <a:spcPts val="1600"/>
              </a:spcBef>
              <a:spcAft>
                <a:spcPts val="0"/>
              </a:spcAft>
              <a:buClr>
                <a:schemeClr val="lt2"/>
              </a:buClr>
              <a:buSzPts val="1400"/>
              <a:buFont typeface="Advent Pro" panose="02000506040000020004"/>
              <a:buChar char="●"/>
              <a:defRPr>
                <a:solidFill>
                  <a:schemeClr val="lt2"/>
                </a:solidFill>
                <a:latin typeface="Advent Pro" panose="02000506040000020004"/>
                <a:ea typeface="Advent Pro" panose="02000506040000020004"/>
                <a:cs typeface="Advent Pro" panose="02000506040000020004"/>
                <a:sym typeface="Advent Pro" panose="02000506040000020004"/>
              </a:defRPr>
            </a:lvl4pPr>
            <a:lvl5pPr marL="2286000" lvl="4" indent="-317500">
              <a:lnSpc>
                <a:spcPct val="100000"/>
              </a:lnSpc>
              <a:spcBef>
                <a:spcPts val="1600"/>
              </a:spcBef>
              <a:spcAft>
                <a:spcPts val="0"/>
              </a:spcAft>
              <a:buClr>
                <a:schemeClr val="lt2"/>
              </a:buClr>
              <a:buSzPts val="1400"/>
              <a:buFont typeface="Advent Pro" panose="02000506040000020004"/>
              <a:buChar char="○"/>
              <a:defRPr>
                <a:solidFill>
                  <a:schemeClr val="lt2"/>
                </a:solidFill>
                <a:latin typeface="Advent Pro" panose="02000506040000020004"/>
                <a:ea typeface="Advent Pro" panose="02000506040000020004"/>
                <a:cs typeface="Advent Pro" panose="02000506040000020004"/>
                <a:sym typeface="Advent Pro" panose="02000506040000020004"/>
              </a:defRPr>
            </a:lvl5pPr>
            <a:lvl6pPr marL="2743200" lvl="5" indent="-317500">
              <a:lnSpc>
                <a:spcPct val="100000"/>
              </a:lnSpc>
              <a:spcBef>
                <a:spcPts val="1600"/>
              </a:spcBef>
              <a:spcAft>
                <a:spcPts val="0"/>
              </a:spcAft>
              <a:buClr>
                <a:schemeClr val="lt2"/>
              </a:buClr>
              <a:buSzPts val="1400"/>
              <a:buFont typeface="Advent Pro" panose="02000506040000020004"/>
              <a:buChar char="■"/>
              <a:defRPr>
                <a:solidFill>
                  <a:schemeClr val="lt2"/>
                </a:solidFill>
                <a:latin typeface="Advent Pro" panose="02000506040000020004"/>
                <a:ea typeface="Advent Pro" panose="02000506040000020004"/>
                <a:cs typeface="Advent Pro" panose="02000506040000020004"/>
                <a:sym typeface="Advent Pro" panose="02000506040000020004"/>
              </a:defRPr>
            </a:lvl6pPr>
            <a:lvl7pPr marL="3200400" lvl="6" indent="-317500">
              <a:lnSpc>
                <a:spcPct val="100000"/>
              </a:lnSpc>
              <a:spcBef>
                <a:spcPts val="1600"/>
              </a:spcBef>
              <a:spcAft>
                <a:spcPts val="0"/>
              </a:spcAft>
              <a:buClr>
                <a:schemeClr val="lt2"/>
              </a:buClr>
              <a:buSzPts val="1400"/>
              <a:buFont typeface="Advent Pro" panose="02000506040000020004"/>
              <a:buChar char="●"/>
              <a:defRPr>
                <a:solidFill>
                  <a:schemeClr val="lt2"/>
                </a:solidFill>
                <a:latin typeface="Advent Pro" panose="02000506040000020004"/>
                <a:ea typeface="Advent Pro" panose="02000506040000020004"/>
                <a:cs typeface="Advent Pro" panose="02000506040000020004"/>
                <a:sym typeface="Advent Pro" panose="02000506040000020004"/>
              </a:defRPr>
            </a:lvl7pPr>
            <a:lvl8pPr marL="3657600" lvl="7" indent="-317500">
              <a:lnSpc>
                <a:spcPct val="100000"/>
              </a:lnSpc>
              <a:spcBef>
                <a:spcPts val="1600"/>
              </a:spcBef>
              <a:spcAft>
                <a:spcPts val="0"/>
              </a:spcAft>
              <a:buClr>
                <a:schemeClr val="lt2"/>
              </a:buClr>
              <a:buSzPts val="1400"/>
              <a:buFont typeface="Advent Pro" panose="02000506040000020004"/>
              <a:buChar char="○"/>
              <a:defRPr>
                <a:solidFill>
                  <a:schemeClr val="lt2"/>
                </a:solidFill>
                <a:latin typeface="Advent Pro" panose="02000506040000020004"/>
                <a:ea typeface="Advent Pro" panose="02000506040000020004"/>
                <a:cs typeface="Advent Pro" panose="02000506040000020004"/>
                <a:sym typeface="Advent Pro" panose="02000506040000020004"/>
              </a:defRPr>
            </a:lvl8pPr>
            <a:lvl9pPr marL="4114800" lvl="8" indent="-317500">
              <a:lnSpc>
                <a:spcPct val="100000"/>
              </a:lnSpc>
              <a:spcBef>
                <a:spcPts val="1600"/>
              </a:spcBef>
              <a:spcAft>
                <a:spcPts val="1600"/>
              </a:spcAft>
              <a:buClr>
                <a:schemeClr val="lt2"/>
              </a:buClr>
              <a:buSzPts val="1400"/>
              <a:buFont typeface="Advent Pro" panose="02000506040000020004"/>
              <a:buChar char="■"/>
              <a:defRPr>
                <a:solidFill>
                  <a:schemeClr val="lt2"/>
                </a:solidFill>
                <a:latin typeface="Advent Pro" panose="02000506040000020004"/>
                <a:ea typeface="Advent Pro" panose="02000506040000020004"/>
                <a:cs typeface="Advent Pro" panose="02000506040000020004"/>
                <a:sym typeface="Advent Pro" panose="0200050604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grpSp>
        <p:nvGrpSpPr>
          <p:cNvPr id="215" name="Google Shape;215;p37"/>
          <p:cNvGrpSpPr/>
          <p:nvPr/>
        </p:nvGrpSpPr>
        <p:grpSpPr>
          <a:xfrm>
            <a:off x="2277177" y="2593376"/>
            <a:ext cx="1601898" cy="1073549"/>
            <a:chOff x="2757225" y="2797050"/>
            <a:chExt cx="1449550" cy="971450"/>
          </a:xfrm>
        </p:grpSpPr>
        <p:sp>
          <p:nvSpPr>
            <p:cNvPr id="216" name="Google Shape;216;p37"/>
            <p:cNvSpPr/>
            <p:nvPr/>
          </p:nvSpPr>
          <p:spPr>
            <a:xfrm>
              <a:off x="2757225" y="3289050"/>
              <a:ext cx="1067175" cy="469375"/>
            </a:xfrm>
            <a:custGeom>
              <a:avLst/>
              <a:gdLst/>
              <a:ahLst/>
              <a:cxnLst/>
              <a:rect l="l" t="t" r="r" b="b"/>
              <a:pathLst>
                <a:path w="42687" h="18775" extrusionOk="0">
                  <a:moveTo>
                    <a:pt x="36670" y="0"/>
                  </a:moveTo>
                  <a:cubicBezTo>
                    <a:pt x="30016" y="0"/>
                    <a:pt x="19122" y="4254"/>
                    <a:pt x="16330" y="5233"/>
                  </a:cubicBezTo>
                  <a:cubicBezTo>
                    <a:pt x="13010" y="6395"/>
                    <a:pt x="3000" y="8012"/>
                    <a:pt x="1471" y="12289"/>
                  </a:cubicBezTo>
                  <a:cubicBezTo>
                    <a:pt x="0" y="16401"/>
                    <a:pt x="3387" y="18775"/>
                    <a:pt x="5167" y="18775"/>
                  </a:cubicBezTo>
                  <a:cubicBezTo>
                    <a:pt x="5238" y="18775"/>
                    <a:pt x="5307" y="18771"/>
                    <a:pt x="5372" y="18763"/>
                  </a:cubicBezTo>
                  <a:cubicBezTo>
                    <a:pt x="7081" y="18567"/>
                    <a:pt x="31480" y="12164"/>
                    <a:pt x="37083" y="10213"/>
                  </a:cubicBezTo>
                  <a:cubicBezTo>
                    <a:pt x="42687" y="8262"/>
                    <a:pt x="42686" y="4969"/>
                    <a:pt x="42272" y="3449"/>
                  </a:cubicBezTo>
                  <a:cubicBezTo>
                    <a:pt x="41607" y="1007"/>
                    <a:pt x="39906" y="508"/>
                    <a:pt x="39906" y="508"/>
                  </a:cubicBezTo>
                  <a:cubicBezTo>
                    <a:pt x="39035" y="152"/>
                    <a:pt x="37928" y="0"/>
                    <a:pt x="36670" y="0"/>
                  </a:cubicBez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7"/>
            <p:cNvSpPr/>
            <p:nvPr/>
          </p:nvSpPr>
          <p:spPr>
            <a:xfrm>
              <a:off x="3786425" y="3334875"/>
              <a:ext cx="27600" cy="26450"/>
            </a:xfrm>
            <a:custGeom>
              <a:avLst/>
              <a:gdLst/>
              <a:ahLst/>
              <a:cxnLst/>
              <a:rect l="l" t="t" r="r" b="b"/>
              <a:pathLst>
                <a:path w="1104" h="1058" extrusionOk="0">
                  <a:moveTo>
                    <a:pt x="874" y="0"/>
                  </a:moveTo>
                  <a:lnTo>
                    <a:pt x="1" y="217"/>
                  </a:lnTo>
                  <a:lnTo>
                    <a:pt x="687" y="1058"/>
                  </a:lnTo>
                  <a:lnTo>
                    <a:pt x="1103" y="716"/>
                  </a:lnTo>
                  <a:lnTo>
                    <a:pt x="874"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7"/>
            <p:cNvSpPr/>
            <p:nvPr/>
          </p:nvSpPr>
          <p:spPr>
            <a:xfrm>
              <a:off x="3807475" y="3377650"/>
              <a:ext cx="15575" cy="20275"/>
            </a:xfrm>
            <a:custGeom>
              <a:avLst/>
              <a:gdLst/>
              <a:ahLst/>
              <a:cxnLst/>
              <a:rect l="l" t="t" r="r" b="b"/>
              <a:pathLst>
                <a:path w="623" h="811" extrusionOk="0">
                  <a:moveTo>
                    <a:pt x="1" y="0"/>
                  </a:moveTo>
                  <a:lnTo>
                    <a:pt x="1" y="810"/>
                  </a:lnTo>
                  <a:lnTo>
                    <a:pt x="623" y="655"/>
                  </a:lnTo>
                  <a:lnTo>
                    <a:pt x="623"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7"/>
            <p:cNvSpPr/>
            <p:nvPr/>
          </p:nvSpPr>
          <p:spPr>
            <a:xfrm>
              <a:off x="3424025" y="3606125"/>
              <a:ext cx="25425" cy="19750"/>
            </a:xfrm>
            <a:custGeom>
              <a:avLst/>
              <a:gdLst/>
              <a:ahLst/>
              <a:cxnLst/>
              <a:rect l="l" t="t" r="r" b="b"/>
              <a:pathLst>
                <a:path w="1017" h="790" extrusionOk="0">
                  <a:moveTo>
                    <a:pt x="773" y="0"/>
                  </a:moveTo>
                  <a:lnTo>
                    <a:pt x="0" y="241"/>
                  </a:lnTo>
                  <a:lnTo>
                    <a:pt x="333" y="789"/>
                  </a:lnTo>
                  <a:lnTo>
                    <a:pt x="1017" y="572"/>
                  </a:lnTo>
                  <a:lnTo>
                    <a:pt x="773"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7"/>
            <p:cNvSpPr/>
            <p:nvPr/>
          </p:nvSpPr>
          <p:spPr>
            <a:xfrm>
              <a:off x="3807475" y="3410350"/>
              <a:ext cx="15575" cy="21400"/>
            </a:xfrm>
            <a:custGeom>
              <a:avLst/>
              <a:gdLst/>
              <a:ahLst/>
              <a:cxnLst/>
              <a:rect l="l" t="t" r="r" b="b"/>
              <a:pathLst>
                <a:path w="623" h="856" extrusionOk="0">
                  <a:moveTo>
                    <a:pt x="1" y="1"/>
                  </a:moveTo>
                  <a:lnTo>
                    <a:pt x="1" y="778"/>
                  </a:lnTo>
                  <a:lnTo>
                    <a:pt x="623" y="855"/>
                  </a:lnTo>
                  <a:lnTo>
                    <a:pt x="623" y="161"/>
                  </a:lnTo>
                  <a:lnTo>
                    <a:pt x="1"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7"/>
            <p:cNvSpPr/>
            <p:nvPr/>
          </p:nvSpPr>
          <p:spPr>
            <a:xfrm>
              <a:off x="3796600" y="3440700"/>
              <a:ext cx="17425" cy="24925"/>
            </a:xfrm>
            <a:custGeom>
              <a:avLst/>
              <a:gdLst/>
              <a:ahLst/>
              <a:cxnLst/>
              <a:rect l="l" t="t" r="r" b="b"/>
              <a:pathLst>
                <a:path w="697" h="997" extrusionOk="0">
                  <a:moveTo>
                    <a:pt x="348" y="1"/>
                  </a:moveTo>
                  <a:lnTo>
                    <a:pt x="0" y="691"/>
                  </a:lnTo>
                  <a:lnTo>
                    <a:pt x="436" y="996"/>
                  </a:lnTo>
                  <a:lnTo>
                    <a:pt x="696" y="436"/>
                  </a:lnTo>
                  <a:lnTo>
                    <a:pt x="348"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7"/>
            <p:cNvSpPr/>
            <p:nvPr/>
          </p:nvSpPr>
          <p:spPr>
            <a:xfrm>
              <a:off x="2771600" y="3616625"/>
              <a:ext cx="22200" cy="20075"/>
            </a:xfrm>
            <a:custGeom>
              <a:avLst/>
              <a:gdLst/>
              <a:ahLst/>
              <a:cxnLst/>
              <a:rect l="l" t="t" r="r" b="b"/>
              <a:pathLst>
                <a:path w="888" h="803" extrusionOk="0">
                  <a:moveTo>
                    <a:pt x="887" y="0"/>
                  </a:moveTo>
                  <a:lnTo>
                    <a:pt x="1" y="152"/>
                  </a:lnTo>
                  <a:lnTo>
                    <a:pt x="104" y="802"/>
                  </a:lnTo>
                  <a:lnTo>
                    <a:pt x="704" y="802"/>
                  </a:lnTo>
                  <a:lnTo>
                    <a:pt x="887"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7"/>
            <p:cNvSpPr/>
            <p:nvPr/>
          </p:nvSpPr>
          <p:spPr>
            <a:xfrm>
              <a:off x="2774200" y="3649000"/>
              <a:ext cx="20350" cy="19900"/>
            </a:xfrm>
            <a:custGeom>
              <a:avLst/>
              <a:gdLst/>
              <a:ahLst/>
              <a:cxnLst/>
              <a:rect l="l" t="t" r="r" b="b"/>
              <a:pathLst>
                <a:path w="814" h="796" extrusionOk="0">
                  <a:moveTo>
                    <a:pt x="600" y="1"/>
                  </a:moveTo>
                  <a:lnTo>
                    <a:pt x="0" y="165"/>
                  </a:lnTo>
                  <a:lnTo>
                    <a:pt x="172" y="796"/>
                  </a:lnTo>
                  <a:lnTo>
                    <a:pt x="813" y="781"/>
                  </a:lnTo>
                  <a:lnTo>
                    <a:pt x="600"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7"/>
            <p:cNvSpPr/>
            <p:nvPr/>
          </p:nvSpPr>
          <p:spPr>
            <a:xfrm>
              <a:off x="2783875" y="3680550"/>
              <a:ext cx="19100" cy="24725"/>
            </a:xfrm>
            <a:custGeom>
              <a:avLst/>
              <a:gdLst/>
              <a:ahLst/>
              <a:cxnLst/>
              <a:rect l="l" t="t" r="r" b="b"/>
              <a:pathLst>
                <a:path w="764" h="989" extrusionOk="0">
                  <a:moveTo>
                    <a:pt x="558" y="0"/>
                  </a:moveTo>
                  <a:lnTo>
                    <a:pt x="0" y="320"/>
                  </a:lnTo>
                  <a:lnTo>
                    <a:pt x="184" y="989"/>
                  </a:lnTo>
                  <a:lnTo>
                    <a:pt x="764" y="750"/>
                  </a:lnTo>
                  <a:lnTo>
                    <a:pt x="558"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7"/>
            <p:cNvSpPr/>
            <p:nvPr/>
          </p:nvSpPr>
          <p:spPr>
            <a:xfrm>
              <a:off x="2802425" y="3709225"/>
              <a:ext cx="18500" cy="24625"/>
            </a:xfrm>
            <a:custGeom>
              <a:avLst/>
              <a:gdLst/>
              <a:ahLst/>
              <a:cxnLst/>
              <a:rect l="l" t="t" r="r" b="b"/>
              <a:pathLst>
                <a:path w="740" h="985" extrusionOk="0">
                  <a:moveTo>
                    <a:pt x="221" y="0"/>
                  </a:moveTo>
                  <a:lnTo>
                    <a:pt x="0" y="514"/>
                  </a:lnTo>
                  <a:lnTo>
                    <a:pt x="400" y="985"/>
                  </a:lnTo>
                  <a:lnTo>
                    <a:pt x="740" y="575"/>
                  </a:lnTo>
                  <a:lnTo>
                    <a:pt x="221"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7"/>
            <p:cNvSpPr/>
            <p:nvPr/>
          </p:nvSpPr>
          <p:spPr>
            <a:xfrm>
              <a:off x="2828575" y="3733075"/>
              <a:ext cx="18550" cy="23650"/>
            </a:xfrm>
            <a:custGeom>
              <a:avLst/>
              <a:gdLst/>
              <a:ahLst/>
              <a:cxnLst/>
              <a:rect l="l" t="t" r="r" b="b"/>
              <a:pathLst>
                <a:path w="742" h="946" extrusionOk="0">
                  <a:moveTo>
                    <a:pt x="141" y="1"/>
                  </a:moveTo>
                  <a:lnTo>
                    <a:pt x="0" y="541"/>
                  </a:lnTo>
                  <a:lnTo>
                    <a:pt x="468" y="946"/>
                  </a:lnTo>
                  <a:lnTo>
                    <a:pt x="741" y="489"/>
                  </a:lnTo>
                  <a:lnTo>
                    <a:pt x="141"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7"/>
            <p:cNvSpPr/>
            <p:nvPr/>
          </p:nvSpPr>
          <p:spPr>
            <a:xfrm>
              <a:off x="3731750" y="3509775"/>
              <a:ext cx="18250" cy="20025"/>
            </a:xfrm>
            <a:custGeom>
              <a:avLst/>
              <a:gdLst/>
              <a:ahLst/>
              <a:cxnLst/>
              <a:rect l="l" t="t" r="r" b="b"/>
              <a:pathLst>
                <a:path w="730" h="801" extrusionOk="0">
                  <a:moveTo>
                    <a:pt x="518" y="1"/>
                  </a:moveTo>
                  <a:lnTo>
                    <a:pt x="1" y="313"/>
                  </a:lnTo>
                  <a:lnTo>
                    <a:pt x="216" y="800"/>
                  </a:lnTo>
                  <a:lnTo>
                    <a:pt x="729" y="456"/>
                  </a:lnTo>
                  <a:lnTo>
                    <a:pt x="518"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7"/>
            <p:cNvSpPr/>
            <p:nvPr/>
          </p:nvSpPr>
          <p:spPr>
            <a:xfrm>
              <a:off x="3459150" y="3602025"/>
              <a:ext cx="16200" cy="16625"/>
            </a:xfrm>
            <a:custGeom>
              <a:avLst/>
              <a:gdLst/>
              <a:ahLst/>
              <a:cxnLst/>
              <a:rect l="l" t="t" r="r" b="b"/>
              <a:pathLst>
                <a:path w="648" h="665" extrusionOk="0">
                  <a:moveTo>
                    <a:pt x="590" y="1"/>
                  </a:moveTo>
                  <a:lnTo>
                    <a:pt x="1" y="134"/>
                  </a:lnTo>
                  <a:lnTo>
                    <a:pt x="52" y="665"/>
                  </a:lnTo>
                  <a:lnTo>
                    <a:pt x="648" y="499"/>
                  </a:lnTo>
                  <a:lnTo>
                    <a:pt x="590"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7"/>
            <p:cNvSpPr/>
            <p:nvPr/>
          </p:nvSpPr>
          <p:spPr>
            <a:xfrm>
              <a:off x="3648275" y="3545325"/>
              <a:ext cx="16175" cy="16050"/>
            </a:xfrm>
            <a:custGeom>
              <a:avLst/>
              <a:gdLst/>
              <a:ahLst/>
              <a:cxnLst/>
              <a:rect l="l" t="t" r="r" b="b"/>
              <a:pathLst>
                <a:path w="647" h="642" extrusionOk="0">
                  <a:moveTo>
                    <a:pt x="589" y="1"/>
                  </a:moveTo>
                  <a:lnTo>
                    <a:pt x="0" y="135"/>
                  </a:lnTo>
                  <a:lnTo>
                    <a:pt x="137" y="642"/>
                  </a:lnTo>
                  <a:lnTo>
                    <a:pt x="647" y="499"/>
                  </a:lnTo>
                  <a:lnTo>
                    <a:pt x="589"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7"/>
            <p:cNvSpPr/>
            <p:nvPr/>
          </p:nvSpPr>
          <p:spPr>
            <a:xfrm>
              <a:off x="3565075" y="3570775"/>
              <a:ext cx="16200" cy="16000"/>
            </a:xfrm>
            <a:custGeom>
              <a:avLst/>
              <a:gdLst/>
              <a:ahLst/>
              <a:cxnLst/>
              <a:rect l="l" t="t" r="r" b="b"/>
              <a:pathLst>
                <a:path w="648" h="640" extrusionOk="0">
                  <a:moveTo>
                    <a:pt x="590" y="0"/>
                  </a:moveTo>
                  <a:lnTo>
                    <a:pt x="1" y="135"/>
                  </a:lnTo>
                  <a:lnTo>
                    <a:pt x="137" y="640"/>
                  </a:lnTo>
                  <a:lnTo>
                    <a:pt x="647" y="499"/>
                  </a:lnTo>
                  <a:lnTo>
                    <a:pt x="590"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7"/>
            <p:cNvSpPr/>
            <p:nvPr/>
          </p:nvSpPr>
          <p:spPr>
            <a:xfrm>
              <a:off x="3621175" y="3553350"/>
              <a:ext cx="16200" cy="16000"/>
            </a:xfrm>
            <a:custGeom>
              <a:avLst/>
              <a:gdLst/>
              <a:ahLst/>
              <a:cxnLst/>
              <a:rect l="l" t="t" r="r" b="b"/>
              <a:pathLst>
                <a:path w="648" h="640" extrusionOk="0">
                  <a:moveTo>
                    <a:pt x="590" y="0"/>
                  </a:moveTo>
                  <a:lnTo>
                    <a:pt x="1" y="134"/>
                  </a:lnTo>
                  <a:lnTo>
                    <a:pt x="138" y="640"/>
                  </a:lnTo>
                  <a:lnTo>
                    <a:pt x="648" y="499"/>
                  </a:lnTo>
                  <a:lnTo>
                    <a:pt x="590"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7"/>
            <p:cNvSpPr/>
            <p:nvPr/>
          </p:nvSpPr>
          <p:spPr>
            <a:xfrm>
              <a:off x="3509900" y="3586325"/>
              <a:ext cx="16150" cy="16025"/>
            </a:xfrm>
            <a:custGeom>
              <a:avLst/>
              <a:gdLst/>
              <a:ahLst/>
              <a:cxnLst/>
              <a:rect l="l" t="t" r="r" b="b"/>
              <a:pathLst>
                <a:path w="646" h="641" extrusionOk="0">
                  <a:moveTo>
                    <a:pt x="588" y="1"/>
                  </a:moveTo>
                  <a:lnTo>
                    <a:pt x="0" y="134"/>
                  </a:lnTo>
                  <a:lnTo>
                    <a:pt x="137" y="640"/>
                  </a:lnTo>
                  <a:lnTo>
                    <a:pt x="646" y="499"/>
                  </a:lnTo>
                  <a:lnTo>
                    <a:pt x="588"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7"/>
            <p:cNvSpPr/>
            <p:nvPr/>
          </p:nvSpPr>
          <p:spPr>
            <a:xfrm>
              <a:off x="3486150" y="3594325"/>
              <a:ext cx="16200" cy="16025"/>
            </a:xfrm>
            <a:custGeom>
              <a:avLst/>
              <a:gdLst/>
              <a:ahLst/>
              <a:cxnLst/>
              <a:rect l="l" t="t" r="r" b="b"/>
              <a:pathLst>
                <a:path w="648" h="641" extrusionOk="0">
                  <a:moveTo>
                    <a:pt x="589" y="0"/>
                  </a:moveTo>
                  <a:lnTo>
                    <a:pt x="1" y="134"/>
                  </a:lnTo>
                  <a:lnTo>
                    <a:pt x="137" y="641"/>
                  </a:lnTo>
                  <a:lnTo>
                    <a:pt x="647" y="498"/>
                  </a:lnTo>
                  <a:lnTo>
                    <a:pt x="589"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7"/>
            <p:cNvSpPr/>
            <p:nvPr/>
          </p:nvSpPr>
          <p:spPr>
            <a:xfrm>
              <a:off x="3776425" y="3470275"/>
              <a:ext cx="20025" cy="24925"/>
            </a:xfrm>
            <a:custGeom>
              <a:avLst/>
              <a:gdLst/>
              <a:ahLst/>
              <a:cxnLst/>
              <a:rect l="l" t="t" r="r" b="b"/>
              <a:pathLst>
                <a:path w="801" h="997" extrusionOk="0">
                  <a:moveTo>
                    <a:pt x="375" y="0"/>
                  </a:moveTo>
                  <a:lnTo>
                    <a:pt x="1" y="499"/>
                  </a:lnTo>
                  <a:lnTo>
                    <a:pt x="375" y="996"/>
                  </a:lnTo>
                  <a:lnTo>
                    <a:pt x="800" y="405"/>
                  </a:lnTo>
                  <a:lnTo>
                    <a:pt x="375"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7"/>
            <p:cNvSpPr/>
            <p:nvPr/>
          </p:nvSpPr>
          <p:spPr>
            <a:xfrm>
              <a:off x="3755675" y="3491750"/>
              <a:ext cx="17925" cy="22575"/>
            </a:xfrm>
            <a:custGeom>
              <a:avLst/>
              <a:gdLst/>
              <a:ahLst/>
              <a:cxnLst/>
              <a:rect l="l" t="t" r="r" b="b"/>
              <a:pathLst>
                <a:path w="717" h="903" extrusionOk="0">
                  <a:moveTo>
                    <a:pt x="436" y="1"/>
                  </a:moveTo>
                  <a:lnTo>
                    <a:pt x="1" y="451"/>
                  </a:lnTo>
                  <a:lnTo>
                    <a:pt x="304" y="902"/>
                  </a:lnTo>
                  <a:lnTo>
                    <a:pt x="716" y="485"/>
                  </a:lnTo>
                  <a:lnTo>
                    <a:pt x="436"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7"/>
            <p:cNvSpPr/>
            <p:nvPr/>
          </p:nvSpPr>
          <p:spPr>
            <a:xfrm>
              <a:off x="3539125" y="3576300"/>
              <a:ext cx="15225" cy="18050"/>
            </a:xfrm>
            <a:custGeom>
              <a:avLst/>
              <a:gdLst/>
              <a:ahLst/>
              <a:cxnLst/>
              <a:rect l="l" t="t" r="r" b="b"/>
              <a:pathLst>
                <a:path w="609" h="722" extrusionOk="0">
                  <a:moveTo>
                    <a:pt x="601" y="1"/>
                  </a:moveTo>
                  <a:lnTo>
                    <a:pt x="1" y="180"/>
                  </a:lnTo>
                  <a:lnTo>
                    <a:pt x="44" y="721"/>
                  </a:lnTo>
                  <a:lnTo>
                    <a:pt x="608" y="560"/>
                  </a:lnTo>
                  <a:lnTo>
                    <a:pt x="601"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7"/>
            <p:cNvSpPr/>
            <p:nvPr/>
          </p:nvSpPr>
          <p:spPr>
            <a:xfrm>
              <a:off x="3702550" y="3523475"/>
              <a:ext cx="18850" cy="19275"/>
            </a:xfrm>
            <a:custGeom>
              <a:avLst/>
              <a:gdLst/>
              <a:ahLst/>
              <a:cxnLst/>
              <a:rect l="l" t="t" r="r" b="b"/>
              <a:pathLst>
                <a:path w="754" h="771" extrusionOk="0">
                  <a:moveTo>
                    <a:pt x="695" y="1"/>
                  </a:moveTo>
                  <a:lnTo>
                    <a:pt x="1" y="225"/>
                  </a:lnTo>
                  <a:lnTo>
                    <a:pt x="206" y="770"/>
                  </a:lnTo>
                  <a:lnTo>
                    <a:pt x="753" y="558"/>
                  </a:lnTo>
                  <a:lnTo>
                    <a:pt x="695"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7"/>
            <p:cNvSpPr/>
            <p:nvPr/>
          </p:nvSpPr>
          <p:spPr>
            <a:xfrm>
              <a:off x="3593025" y="3559925"/>
              <a:ext cx="18550" cy="18850"/>
            </a:xfrm>
            <a:custGeom>
              <a:avLst/>
              <a:gdLst/>
              <a:ahLst/>
              <a:cxnLst/>
              <a:rect l="l" t="t" r="r" b="b"/>
              <a:pathLst>
                <a:path w="742" h="754" extrusionOk="0">
                  <a:moveTo>
                    <a:pt x="700" y="0"/>
                  </a:moveTo>
                  <a:lnTo>
                    <a:pt x="0" y="202"/>
                  </a:lnTo>
                  <a:lnTo>
                    <a:pt x="189" y="754"/>
                  </a:lnTo>
                  <a:lnTo>
                    <a:pt x="741" y="558"/>
                  </a:lnTo>
                  <a:lnTo>
                    <a:pt x="700"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7"/>
            <p:cNvSpPr/>
            <p:nvPr/>
          </p:nvSpPr>
          <p:spPr>
            <a:xfrm>
              <a:off x="3230575" y="3660375"/>
              <a:ext cx="25450" cy="19750"/>
            </a:xfrm>
            <a:custGeom>
              <a:avLst/>
              <a:gdLst/>
              <a:ahLst/>
              <a:cxnLst/>
              <a:rect l="l" t="t" r="r" b="b"/>
              <a:pathLst>
                <a:path w="1018" h="790" extrusionOk="0">
                  <a:moveTo>
                    <a:pt x="774" y="1"/>
                  </a:moveTo>
                  <a:lnTo>
                    <a:pt x="1" y="241"/>
                  </a:lnTo>
                  <a:lnTo>
                    <a:pt x="335" y="790"/>
                  </a:lnTo>
                  <a:lnTo>
                    <a:pt x="1017" y="573"/>
                  </a:lnTo>
                  <a:lnTo>
                    <a:pt x="774"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7"/>
            <p:cNvSpPr/>
            <p:nvPr/>
          </p:nvSpPr>
          <p:spPr>
            <a:xfrm>
              <a:off x="3265750" y="3656275"/>
              <a:ext cx="16200" cy="16625"/>
            </a:xfrm>
            <a:custGeom>
              <a:avLst/>
              <a:gdLst/>
              <a:ahLst/>
              <a:cxnLst/>
              <a:rect l="l" t="t" r="r" b="b"/>
              <a:pathLst>
                <a:path w="648" h="665" extrusionOk="0">
                  <a:moveTo>
                    <a:pt x="590" y="1"/>
                  </a:moveTo>
                  <a:lnTo>
                    <a:pt x="1" y="135"/>
                  </a:lnTo>
                  <a:lnTo>
                    <a:pt x="51" y="664"/>
                  </a:lnTo>
                  <a:lnTo>
                    <a:pt x="647" y="499"/>
                  </a:lnTo>
                  <a:lnTo>
                    <a:pt x="590"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37"/>
            <p:cNvSpPr/>
            <p:nvPr/>
          </p:nvSpPr>
          <p:spPr>
            <a:xfrm>
              <a:off x="3371675" y="3625000"/>
              <a:ext cx="16150" cy="16050"/>
            </a:xfrm>
            <a:custGeom>
              <a:avLst/>
              <a:gdLst/>
              <a:ahLst/>
              <a:cxnLst/>
              <a:rect l="l" t="t" r="r" b="b"/>
              <a:pathLst>
                <a:path w="646" h="642" extrusionOk="0">
                  <a:moveTo>
                    <a:pt x="589" y="1"/>
                  </a:moveTo>
                  <a:lnTo>
                    <a:pt x="0" y="135"/>
                  </a:lnTo>
                  <a:lnTo>
                    <a:pt x="137" y="642"/>
                  </a:lnTo>
                  <a:lnTo>
                    <a:pt x="646" y="499"/>
                  </a:lnTo>
                  <a:lnTo>
                    <a:pt x="589"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7"/>
            <p:cNvSpPr/>
            <p:nvPr/>
          </p:nvSpPr>
          <p:spPr>
            <a:xfrm>
              <a:off x="3316450" y="3640575"/>
              <a:ext cx="16200" cy="16050"/>
            </a:xfrm>
            <a:custGeom>
              <a:avLst/>
              <a:gdLst/>
              <a:ahLst/>
              <a:cxnLst/>
              <a:rect l="l" t="t" r="r" b="b"/>
              <a:pathLst>
                <a:path w="648" h="642" extrusionOk="0">
                  <a:moveTo>
                    <a:pt x="590" y="0"/>
                  </a:moveTo>
                  <a:lnTo>
                    <a:pt x="1" y="135"/>
                  </a:lnTo>
                  <a:lnTo>
                    <a:pt x="138" y="641"/>
                  </a:lnTo>
                  <a:lnTo>
                    <a:pt x="648" y="499"/>
                  </a:lnTo>
                  <a:lnTo>
                    <a:pt x="590"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7"/>
            <p:cNvSpPr/>
            <p:nvPr/>
          </p:nvSpPr>
          <p:spPr>
            <a:xfrm>
              <a:off x="3292750" y="3648575"/>
              <a:ext cx="16150" cy="16025"/>
            </a:xfrm>
            <a:custGeom>
              <a:avLst/>
              <a:gdLst/>
              <a:ahLst/>
              <a:cxnLst/>
              <a:rect l="l" t="t" r="r" b="b"/>
              <a:pathLst>
                <a:path w="646" h="641" extrusionOk="0">
                  <a:moveTo>
                    <a:pt x="588" y="1"/>
                  </a:moveTo>
                  <a:lnTo>
                    <a:pt x="0" y="135"/>
                  </a:lnTo>
                  <a:lnTo>
                    <a:pt x="136" y="640"/>
                  </a:lnTo>
                  <a:lnTo>
                    <a:pt x="646" y="499"/>
                  </a:lnTo>
                  <a:lnTo>
                    <a:pt x="588"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7"/>
            <p:cNvSpPr/>
            <p:nvPr/>
          </p:nvSpPr>
          <p:spPr>
            <a:xfrm>
              <a:off x="3345725" y="3630550"/>
              <a:ext cx="15200" cy="18050"/>
            </a:xfrm>
            <a:custGeom>
              <a:avLst/>
              <a:gdLst/>
              <a:ahLst/>
              <a:cxnLst/>
              <a:rect l="l" t="t" r="r" b="b"/>
              <a:pathLst>
                <a:path w="608" h="722" extrusionOk="0">
                  <a:moveTo>
                    <a:pt x="601" y="0"/>
                  </a:moveTo>
                  <a:lnTo>
                    <a:pt x="0" y="180"/>
                  </a:lnTo>
                  <a:lnTo>
                    <a:pt x="44" y="722"/>
                  </a:lnTo>
                  <a:lnTo>
                    <a:pt x="608" y="561"/>
                  </a:lnTo>
                  <a:lnTo>
                    <a:pt x="601"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7"/>
            <p:cNvSpPr/>
            <p:nvPr/>
          </p:nvSpPr>
          <p:spPr>
            <a:xfrm>
              <a:off x="3399575" y="3614175"/>
              <a:ext cx="18575" cy="18875"/>
            </a:xfrm>
            <a:custGeom>
              <a:avLst/>
              <a:gdLst/>
              <a:ahLst/>
              <a:cxnLst/>
              <a:rect l="l" t="t" r="r" b="b"/>
              <a:pathLst>
                <a:path w="743" h="755" extrusionOk="0">
                  <a:moveTo>
                    <a:pt x="701" y="1"/>
                  </a:moveTo>
                  <a:lnTo>
                    <a:pt x="1" y="202"/>
                  </a:lnTo>
                  <a:lnTo>
                    <a:pt x="189" y="754"/>
                  </a:lnTo>
                  <a:lnTo>
                    <a:pt x="743" y="559"/>
                  </a:lnTo>
                  <a:lnTo>
                    <a:pt x="701"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7"/>
            <p:cNvSpPr/>
            <p:nvPr/>
          </p:nvSpPr>
          <p:spPr>
            <a:xfrm>
              <a:off x="3066600" y="3709100"/>
              <a:ext cx="15925" cy="16250"/>
            </a:xfrm>
            <a:custGeom>
              <a:avLst/>
              <a:gdLst/>
              <a:ahLst/>
              <a:cxnLst/>
              <a:rect l="l" t="t" r="r" b="b"/>
              <a:pathLst>
                <a:path w="637" h="650" extrusionOk="0">
                  <a:moveTo>
                    <a:pt x="593" y="1"/>
                  </a:moveTo>
                  <a:lnTo>
                    <a:pt x="1" y="119"/>
                  </a:lnTo>
                  <a:lnTo>
                    <a:pt x="37" y="650"/>
                  </a:lnTo>
                  <a:lnTo>
                    <a:pt x="637" y="500"/>
                  </a:lnTo>
                  <a:lnTo>
                    <a:pt x="593"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7"/>
            <p:cNvSpPr/>
            <p:nvPr/>
          </p:nvSpPr>
          <p:spPr>
            <a:xfrm>
              <a:off x="3173300" y="3680650"/>
              <a:ext cx="15925" cy="15725"/>
            </a:xfrm>
            <a:custGeom>
              <a:avLst/>
              <a:gdLst/>
              <a:ahLst/>
              <a:cxnLst/>
              <a:rect l="l" t="t" r="r" b="b"/>
              <a:pathLst>
                <a:path w="637" h="629" extrusionOk="0">
                  <a:moveTo>
                    <a:pt x="593" y="1"/>
                  </a:moveTo>
                  <a:lnTo>
                    <a:pt x="0" y="119"/>
                  </a:lnTo>
                  <a:lnTo>
                    <a:pt x="123" y="629"/>
                  </a:lnTo>
                  <a:lnTo>
                    <a:pt x="637" y="500"/>
                  </a:lnTo>
                  <a:lnTo>
                    <a:pt x="593"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7"/>
            <p:cNvSpPr/>
            <p:nvPr/>
          </p:nvSpPr>
          <p:spPr>
            <a:xfrm>
              <a:off x="3117700" y="3694750"/>
              <a:ext cx="15950" cy="15700"/>
            </a:xfrm>
            <a:custGeom>
              <a:avLst/>
              <a:gdLst/>
              <a:ahLst/>
              <a:cxnLst/>
              <a:rect l="l" t="t" r="r" b="b"/>
              <a:pathLst>
                <a:path w="638" h="628" extrusionOk="0">
                  <a:moveTo>
                    <a:pt x="594" y="1"/>
                  </a:moveTo>
                  <a:lnTo>
                    <a:pt x="1" y="119"/>
                  </a:lnTo>
                  <a:lnTo>
                    <a:pt x="124" y="628"/>
                  </a:lnTo>
                  <a:lnTo>
                    <a:pt x="637" y="500"/>
                  </a:lnTo>
                  <a:lnTo>
                    <a:pt x="594"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7"/>
            <p:cNvSpPr/>
            <p:nvPr/>
          </p:nvSpPr>
          <p:spPr>
            <a:xfrm>
              <a:off x="3093775" y="3702100"/>
              <a:ext cx="15925" cy="15725"/>
            </a:xfrm>
            <a:custGeom>
              <a:avLst/>
              <a:gdLst/>
              <a:ahLst/>
              <a:cxnLst/>
              <a:rect l="l" t="t" r="r" b="b"/>
              <a:pathLst>
                <a:path w="637" h="629" extrusionOk="0">
                  <a:moveTo>
                    <a:pt x="593" y="1"/>
                  </a:moveTo>
                  <a:lnTo>
                    <a:pt x="0" y="120"/>
                  </a:lnTo>
                  <a:lnTo>
                    <a:pt x="124" y="629"/>
                  </a:lnTo>
                  <a:lnTo>
                    <a:pt x="636" y="501"/>
                  </a:lnTo>
                  <a:lnTo>
                    <a:pt x="593"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7"/>
            <p:cNvSpPr/>
            <p:nvPr/>
          </p:nvSpPr>
          <p:spPr>
            <a:xfrm>
              <a:off x="3147200" y="3685500"/>
              <a:ext cx="15150" cy="17700"/>
            </a:xfrm>
            <a:custGeom>
              <a:avLst/>
              <a:gdLst/>
              <a:ahLst/>
              <a:cxnLst/>
              <a:rect l="l" t="t" r="r" b="b"/>
              <a:pathLst>
                <a:path w="606" h="708" extrusionOk="0">
                  <a:moveTo>
                    <a:pt x="606" y="1"/>
                  </a:moveTo>
                  <a:lnTo>
                    <a:pt x="0" y="164"/>
                  </a:lnTo>
                  <a:lnTo>
                    <a:pt x="29" y="707"/>
                  </a:lnTo>
                  <a:lnTo>
                    <a:pt x="597" y="561"/>
                  </a:lnTo>
                  <a:lnTo>
                    <a:pt x="606"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7"/>
            <p:cNvSpPr/>
            <p:nvPr/>
          </p:nvSpPr>
          <p:spPr>
            <a:xfrm>
              <a:off x="3201475" y="3670625"/>
              <a:ext cx="18300" cy="18525"/>
            </a:xfrm>
            <a:custGeom>
              <a:avLst/>
              <a:gdLst/>
              <a:ahLst/>
              <a:cxnLst/>
              <a:rect l="l" t="t" r="r" b="b"/>
              <a:pathLst>
                <a:path w="732" h="741" extrusionOk="0">
                  <a:moveTo>
                    <a:pt x="705" y="1"/>
                  </a:moveTo>
                  <a:lnTo>
                    <a:pt x="0" y="183"/>
                  </a:lnTo>
                  <a:lnTo>
                    <a:pt x="174" y="740"/>
                  </a:lnTo>
                  <a:lnTo>
                    <a:pt x="732" y="560"/>
                  </a:lnTo>
                  <a:lnTo>
                    <a:pt x="705"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7"/>
            <p:cNvSpPr/>
            <p:nvPr/>
          </p:nvSpPr>
          <p:spPr>
            <a:xfrm>
              <a:off x="2890950" y="3752400"/>
              <a:ext cx="15800" cy="16100"/>
            </a:xfrm>
            <a:custGeom>
              <a:avLst/>
              <a:gdLst/>
              <a:ahLst/>
              <a:cxnLst/>
              <a:rect l="l" t="t" r="r" b="b"/>
              <a:pathLst>
                <a:path w="632" h="644" extrusionOk="0">
                  <a:moveTo>
                    <a:pt x="594" y="1"/>
                  </a:moveTo>
                  <a:lnTo>
                    <a:pt x="0" y="112"/>
                  </a:lnTo>
                  <a:lnTo>
                    <a:pt x="30" y="644"/>
                  </a:lnTo>
                  <a:lnTo>
                    <a:pt x="632" y="501"/>
                  </a:lnTo>
                  <a:lnTo>
                    <a:pt x="594"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7"/>
            <p:cNvSpPr/>
            <p:nvPr/>
          </p:nvSpPr>
          <p:spPr>
            <a:xfrm>
              <a:off x="2858900" y="3751125"/>
              <a:ext cx="18700" cy="17375"/>
            </a:xfrm>
            <a:custGeom>
              <a:avLst/>
              <a:gdLst/>
              <a:ahLst/>
              <a:cxnLst/>
              <a:rect l="l" t="t" r="r" b="b"/>
              <a:pathLst>
                <a:path w="748" h="695" extrusionOk="0">
                  <a:moveTo>
                    <a:pt x="152" y="0"/>
                  </a:moveTo>
                  <a:lnTo>
                    <a:pt x="0" y="510"/>
                  </a:lnTo>
                  <a:lnTo>
                    <a:pt x="556" y="695"/>
                  </a:lnTo>
                  <a:lnTo>
                    <a:pt x="748" y="95"/>
                  </a:lnTo>
                  <a:lnTo>
                    <a:pt x="152"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7"/>
            <p:cNvSpPr/>
            <p:nvPr/>
          </p:nvSpPr>
          <p:spPr>
            <a:xfrm>
              <a:off x="3005875" y="3724450"/>
              <a:ext cx="15825" cy="15550"/>
            </a:xfrm>
            <a:custGeom>
              <a:avLst/>
              <a:gdLst/>
              <a:ahLst/>
              <a:cxnLst/>
              <a:rect l="l" t="t" r="r" b="b"/>
              <a:pathLst>
                <a:path w="633" h="622" extrusionOk="0">
                  <a:moveTo>
                    <a:pt x="594" y="0"/>
                  </a:moveTo>
                  <a:lnTo>
                    <a:pt x="0" y="110"/>
                  </a:lnTo>
                  <a:lnTo>
                    <a:pt x="118" y="621"/>
                  </a:lnTo>
                  <a:lnTo>
                    <a:pt x="632" y="501"/>
                  </a:lnTo>
                  <a:lnTo>
                    <a:pt x="594"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7"/>
            <p:cNvSpPr/>
            <p:nvPr/>
          </p:nvSpPr>
          <p:spPr>
            <a:xfrm>
              <a:off x="2950125" y="3737825"/>
              <a:ext cx="15800" cy="15575"/>
            </a:xfrm>
            <a:custGeom>
              <a:avLst/>
              <a:gdLst/>
              <a:ahLst/>
              <a:cxnLst/>
              <a:rect l="l" t="t" r="r" b="b"/>
              <a:pathLst>
                <a:path w="632" h="623" extrusionOk="0">
                  <a:moveTo>
                    <a:pt x="594" y="0"/>
                  </a:moveTo>
                  <a:lnTo>
                    <a:pt x="0" y="112"/>
                  </a:lnTo>
                  <a:lnTo>
                    <a:pt x="117" y="623"/>
                  </a:lnTo>
                  <a:lnTo>
                    <a:pt x="632" y="501"/>
                  </a:lnTo>
                  <a:lnTo>
                    <a:pt x="594"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7"/>
            <p:cNvSpPr/>
            <p:nvPr/>
          </p:nvSpPr>
          <p:spPr>
            <a:xfrm>
              <a:off x="2921950" y="3745600"/>
              <a:ext cx="15775" cy="15550"/>
            </a:xfrm>
            <a:custGeom>
              <a:avLst/>
              <a:gdLst/>
              <a:ahLst/>
              <a:cxnLst/>
              <a:rect l="l" t="t" r="r" b="b"/>
              <a:pathLst>
                <a:path w="631" h="622" extrusionOk="0">
                  <a:moveTo>
                    <a:pt x="593" y="1"/>
                  </a:moveTo>
                  <a:lnTo>
                    <a:pt x="0" y="112"/>
                  </a:lnTo>
                  <a:lnTo>
                    <a:pt x="116" y="622"/>
                  </a:lnTo>
                  <a:lnTo>
                    <a:pt x="631" y="501"/>
                  </a:lnTo>
                  <a:lnTo>
                    <a:pt x="593"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7"/>
            <p:cNvSpPr/>
            <p:nvPr/>
          </p:nvSpPr>
          <p:spPr>
            <a:xfrm>
              <a:off x="2979700" y="3728975"/>
              <a:ext cx="15200" cy="17475"/>
            </a:xfrm>
            <a:custGeom>
              <a:avLst/>
              <a:gdLst/>
              <a:ahLst/>
              <a:cxnLst/>
              <a:rect l="l" t="t" r="r" b="b"/>
              <a:pathLst>
                <a:path w="608" h="699" extrusionOk="0">
                  <a:moveTo>
                    <a:pt x="608" y="1"/>
                  </a:moveTo>
                  <a:lnTo>
                    <a:pt x="0" y="156"/>
                  </a:lnTo>
                  <a:lnTo>
                    <a:pt x="22" y="699"/>
                  </a:lnTo>
                  <a:lnTo>
                    <a:pt x="592" y="560"/>
                  </a:lnTo>
                  <a:lnTo>
                    <a:pt x="608"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7"/>
            <p:cNvSpPr/>
            <p:nvPr/>
          </p:nvSpPr>
          <p:spPr>
            <a:xfrm>
              <a:off x="3034125" y="3714800"/>
              <a:ext cx="18200" cy="18375"/>
            </a:xfrm>
            <a:custGeom>
              <a:avLst/>
              <a:gdLst/>
              <a:ahLst/>
              <a:cxnLst/>
              <a:rect l="l" t="t" r="r" b="b"/>
              <a:pathLst>
                <a:path w="728" h="735" extrusionOk="0">
                  <a:moveTo>
                    <a:pt x="709" y="0"/>
                  </a:moveTo>
                  <a:lnTo>
                    <a:pt x="1" y="175"/>
                  </a:lnTo>
                  <a:lnTo>
                    <a:pt x="168" y="734"/>
                  </a:lnTo>
                  <a:lnTo>
                    <a:pt x="728" y="560"/>
                  </a:lnTo>
                  <a:lnTo>
                    <a:pt x="709"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7"/>
            <p:cNvSpPr/>
            <p:nvPr/>
          </p:nvSpPr>
          <p:spPr>
            <a:xfrm>
              <a:off x="3673825" y="3533300"/>
              <a:ext cx="18525" cy="18850"/>
            </a:xfrm>
            <a:custGeom>
              <a:avLst/>
              <a:gdLst/>
              <a:ahLst/>
              <a:cxnLst/>
              <a:rect l="l" t="t" r="r" b="b"/>
              <a:pathLst>
                <a:path w="741" h="754" extrusionOk="0">
                  <a:moveTo>
                    <a:pt x="700" y="0"/>
                  </a:moveTo>
                  <a:lnTo>
                    <a:pt x="0" y="203"/>
                  </a:lnTo>
                  <a:lnTo>
                    <a:pt x="189" y="754"/>
                  </a:lnTo>
                  <a:lnTo>
                    <a:pt x="741" y="559"/>
                  </a:lnTo>
                  <a:lnTo>
                    <a:pt x="700" y="0"/>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7"/>
            <p:cNvSpPr/>
            <p:nvPr/>
          </p:nvSpPr>
          <p:spPr>
            <a:xfrm>
              <a:off x="2792000" y="3301725"/>
              <a:ext cx="1005400" cy="436175"/>
            </a:xfrm>
            <a:custGeom>
              <a:avLst/>
              <a:gdLst/>
              <a:ahLst/>
              <a:cxnLst/>
              <a:rect l="l" t="t" r="r" b="b"/>
              <a:pathLst>
                <a:path w="40216" h="17447" extrusionOk="0">
                  <a:moveTo>
                    <a:pt x="34196" y="0"/>
                  </a:moveTo>
                  <a:cubicBezTo>
                    <a:pt x="28134" y="0"/>
                    <a:pt x="17989" y="4193"/>
                    <a:pt x="15420" y="5093"/>
                  </a:cubicBezTo>
                  <a:cubicBezTo>
                    <a:pt x="12394" y="6152"/>
                    <a:pt x="2219" y="7731"/>
                    <a:pt x="1142" y="11343"/>
                  </a:cubicBezTo>
                  <a:cubicBezTo>
                    <a:pt x="1" y="15167"/>
                    <a:pt x="2594" y="17446"/>
                    <a:pt x="4178" y="17446"/>
                  </a:cubicBezTo>
                  <a:cubicBezTo>
                    <a:pt x="4238" y="17446"/>
                    <a:pt x="4296" y="17443"/>
                    <a:pt x="4353" y="17436"/>
                  </a:cubicBezTo>
                  <a:cubicBezTo>
                    <a:pt x="5909" y="17257"/>
                    <a:pt x="29430" y="10840"/>
                    <a:pt x="34574" y="9173"/>
                  </a:cubicBezTo>
                  <a:cubicBezTo>
                    <a:pt x="39445" y="7595"/>
                    <a:pt x="40215" y="5809"/>
                    <a:pt x="39593" y="3235"/>
                  </a:cubicBezTo>
                  <a:cubicBezTo>
                    <a:pt x="39050" y="993"/>
                    <a:pt x="36978" y="441"/>
                    <a:pt x="36978" y="441"/>
                  </a:cubicBezTo>
                  <a:cubicBezTo>
                    <a:pt x="36223" y="133"/>
                    <a:pt x="35274" y="0"/>
                    <a:pt x="34196" y="0"/>
                  </a:cubicBezTo>
                  <a:close/>
                </a:path>
              </a:pathLst>
            </a:custGeom>
            <a:solidFill>
              <a:srgbClr val="04A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37"/>
            <p:cNvSpPr/>
            <p:nvPr/>
          </p:nvSpPr>
          <p:spPr>
            <a:xfrm>
              <a:off x="2790850" y="3323575"/>
              <a:ext cx="988425" cy="398150"/>
            </a:xfrm>
            <a:custGeom>
              <a:avLst/>
              <a:gdLst/>
              <a:ahLst/>
              <a:cxnLst/>
              <a:rect l="l" t="t" r="r" b="b"/>
              <a:pathLst>
                <a:path w="39537" h="15926" extrusionOk="0">
                  <a:moveTo>
                    <a:pt x="35677" y="1"/>
                  </a:moveTo>
                  <a:cubicBezTo>
                    <a:pt x="32022" y="1"/>
                    <a:pt x="20886" y="3753"/>
                    <a:pt x="15936" y="5432"/>
                  </a:cubicBezTo>
                  <a:cubicBezTo>
                    <a:pt x="12118" y="6728"/>
                    <a:pt x="2858" y="9362"/>
                    <a:pt x="2421" y="9909"/>
                  </a:cubicBezTo>
                  <a:cubicBezTo>
                    <a:pt x="1" y="12936"/>
                    <a:pt x="3007" y="15926"/>
                    <a:pt x="4516" y="15926"/>
                  </a:cubicBezTo>
                  <a:cubicBezTo>
                    <a:pt x="4557" y="15926"/>
                    <a:pt x="4597" y="15924"/>
                    <a:pt x="4636" y="15919"/>
                  </a:cubicBezTo>
                  <a:cubicBezTo>
                    <a:pt x="6098" y="15750"/>
                    <a:pt x="28978" y="9436"/>
                    <a:pt x="33808" y="7870"/>
                  </a:cubicBezTo>
                  <a:cubicBezTo>
                    <a:pt x="38380" y="6389"/>
                    <a:pt x="39537" y="4984"/>
                    <a:pt x="38952" y="2569"/>
                  </a:cubicBezTo>
                  <a:cubicBezTo>
                    <a:pt x="38443" y="464"/>
                    <a:pt x="36588" y="3"/>
                    <a:pt x="35690" y="1"/>
                  </a:cubicBezTo>
                  <a:cubicBezTo>
                    <a:pt x="35686" y="1"/>
                    <a:pt x="35681" y="1"/>
                    <a:pt x="35677" y="1"/>
                  </a:cubicBez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37"/>
            <p:cNvSpPr/>
            <p:nvPr/>
          </p:nvSpPr>
          <p:spPr>
            <a:xfrm>
              <a:off x="2856600" y="3567675"/>
              <a:ext cx="130700" cy="130725"/>
            </a:xfrm>
            <a:custGeom>
              <a:avLst/>
              <a:gdLst/>
              <a:ahLst/>
              <a:cxnLst/>
              <a:rect l="l" t="t" r="r" b="b"/>
              <a:pathLst>
                <a:path w="5228" h="5229" extrusionOk="0">
                  <a:moveTo>
                    <a:pt x="2614" y="0"/>
                  </a:moveTo>
                  <a:cubicBezTo>
                    <a:pt x="1171" y="0"/>
                    <a:pt x="0" y="1171"/>
                    <a:pt x="0" y="2614"/>
                  </a:cubicBezTo>
                  <a:cubicBezTo>
                    <a:pt x="0" y="4058"/>
                    <a:pt x="1171" y="5228"/>
                    <a:pt x="2614" y="5228"/>
                  </a:cubicBezTo>
                  <a:cubicBezTo>
                    <a:pt x="4057" y="5228"/>
                    <a:pt x="5227" y="4058"/>
                    <a:pt x="5227" y="2614"/>
                  </a:cubicBezTo>
                  <a:cubicBezTo>
                    <a:pt x="5227" y="1171"/>
                    <a:pt x="4057" y="0"/>
                    <a:pt x="2614" y="0"/>
                  </a:cubicBezTo>
                  <a:close/>
                </a:path>
              </a:pathLst>
            </a:custGeom>
            <a:solidFill>
              <a:srgbClr val="079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7"/>
            <p:cNvSpPr/>
            <p:nvPr/>
          </p:nvSpPr>
          <p:spPr>
            <a:xfrm>
              <a:off x="3001250" y="3528975"/>
              <a:ext cx="130725" cy="130725"/>
            </a:xfrm>
            <a:custGeom>
              <a:avLst/>
              <a:gdLst/>
              <a:ahLst/>
              <a:cxnLst/>
              <a:rect l="l" t="t" r="r" b="b"/>
              <a:pathLst>
                <a:path w="5229" h="5229" extrusionOk="0">
                  <a:moveTo>
                    <a:pt x="2615" y="0"/>
                  </a:moveTo>
                  <a:cubicBezTo>
                    <a:pt x="1171" y="0"/>
                    <a:pt x="1" y="1170"/>
                    <a:pt x="1" y="2614"/>
                  </a:cubicBezTo>
                  <a:cubicBezTo>
                    <a:pt x="1" y="4058"/>
                    <a:pt x="1171" y="5228"/>
                    <a:pt x="2615" y="5228"/>
                  </a:cubicBezTo>
                  <a:cubicBezTo>
                    <a:pt x="4058" y="5228"/>
                    <a:pt x="5229" y="4058"/>
                    <a:pt x="5229" y="2614"/>
                  </a:cubicBezTo>
                  <a:cubicBezTo>
                    <a:pt x="5229" y="1170"/>
                    <a:pt x="4058" y="0"/>
                    <a:pt x="2615" y="0"/>
                  </a:cubicBezTo>
                  <a:close/>
                </a:path>
              </a:pathLst>
            </a:custGeom>
            <a:solidFill>
              <a:srgbClr val="079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7"/>
            <p:cNvSpPr/>
            <p:nvPr/>
          </p:nvSpPr>
          <p:spPr>
            <a:xfrm>
              <a:off x="3154400" y="3486825"/>
              <a:ext cx="130725" cy="130675"/>
            </a:xfrm>
            <a:custGeom>
              <a:avLst/>
              <a:gdLst/>
              <a:ahLst/>
              <a:cxnLst/>
              <a:rect l="l" t="t" r="r" b="b"/>
              <a:pathLst>
                <a:path w="5229" h="5227" extrusionOk="0">
                  <a:moveTo>
                    <a:pt x="2615" y="0"/>
                  </a:moveTo>
                  <a:cubicBezTo>
                    <a:pt x="1171" y="0"/>
                    <a:pt x="1" y="1170"/>
                    <a:pt x="1" y="2613"/>
                  </a:cubicBezTo>
                  <a:cubicBezTo>
                    <a:pt x="1" y="4057"/>
                    <a:pt x="1171" y="5227"/>
                    <a:pt x="2615" y="5227"/>
                  </a:cubicBezTo>
                  <a:cubicBezTo>
                    <a:pt x="4058" y="5227"/>
                    <a:pt x="5229" y="4057"/>
                    <a:pt x="5229" y="2613"/>
                  </a:cubicBezTo>
                  <a:cubicBezTo>
                    <a:pt x="5229" y="1170"/>
                    <a:pt x="4058" y="0"/>
                    <a:pt x="2615" y="0"/>
                  </a:cubicBezTo>
                  <a:close/>
                </a:path>
              </a:pathLst>
            </a:custGeom>
            <a:solidFill>
              <a:srgbClr val="079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7"/>
            <p:cNvSpPr/>
            <p:nvPr/>
          </p:nvSpPr>
          <p:spPr>
            <a:xfrm>
              <a:off x="3306325" y="3441800"/>
              <a:ext cx="130700" cy="130725"/>
            </a:xfrm>
            <a:custGeom>
              <a:avLst/>
              <a:gdLst/>
              <a:ahLst/>
              <a:cxnLst/>
              <a:rect l="l" t="t" r="r" b="b"/>
              <a:pathLst>
                <a:path w="5228" h="5229" extrusionOk="0">
                  <a:moveTo>
                    <a:pt x="2613" y="0"/>
                  </a:moveTo>
                  <a:cubicBezTo>
                    <a:pt x="1171" y="0"/>
                    <a:pt x="0" y="1170"/>
                    <a:pt x="0" y="2614"/>
                  </a:cubicBezTo>
                  <a:cubicBezTo>
                    <a:pt x="0" y="4058"/>
                    <a:pt x="1171" y="5228"/>
                    <a:pt x="2613" y="5228"/>
                  </a:cubicBezTo>
                  <a:cubicBezTo>
                    <a:pt x="4057" y="5228"/>
                    <a:pt x="5227" y="4058"/>
                    <a:pt x="5227" y="2614"/>
                  </a:cubicBezTo>
                  <a:cubicBezTo>
                    <a:pt x="5227" y="1170"/>
                    <a:pt x="4057" y="0"/>
                    <a:pt x="2613" y="0"/>
                  </a:cubicBezTo>
                  <a:close/>
                </a:path>
              </a:pathLst>
            </a:custGeom>
            <a:solidFill>
              <a:srgbClr val="079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7"/>
            <p:cNvSpPr/>
            <p:nvPr/>
          </p:nvSpPr>
          <p:spPr>
            <a:xfrm>
              <a:off x="3452625" y="3400250"/>
              <a:ext cx="130725" cy="130725"/>
            </a:xfrm>
            <a:custGeom>
              <a:avLst/>
              <a:gdLst/>
              <a:ahLst/>
              <a:cxnLst/>
              <a:rect l="l" t="t" r="r" b="b"/>
              <a:pathLst>
                <a:path w="5229" h="5229" extrusionOk="0">
                  <a:moveTo>
                    <a:pt x="2614" y="0"/>
                  </a:moveTo>
                  <a:cubicBezTo>
                    <a:pt x="1170" y="0"/>
                    <a:pt x="0" y="1171"/>
                    <a:pt x="0" y="2614"/>
                  </a:cubicBezTo>
                  <a:cubicBezTo>
                    <a:pt x="0" y="4058"/>
                    <a:pt x="1170" y="5228"/>
                    <a:pt x="2614" y="5228"/>
                  </a:cubicBezTo>
                  <a:cubicBezTo>
                    <a:pt x="4058" y="5228"/>
                    <a:pt x="5228" y="4058"/>
                    <a:pt x="5228" y="2614"/>
                  </a:cubicBezTo>
                  <a:cubicBezTo>
                    <a:pt x="5228" y="1171"/>
                    <a:pt x="4058" y="0"/>
                    <a:pt x="2614" y="0"/>
                  </a:cubicBezTo>
                  <a:close/>
                </a:path>
              </a:pathLst>
            </a:custGeom>
            <a:solidFill>
              <a:srgbClr val="079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7"/>
            <p:cNvSpPr/>
            <p:nvPr/>
          </p:nvSpPr>
          <p:spPr>
            <a:xfrm>
              <a:off x="3599075" y="3355675"/>
              <a:ext cx="130700" cy="130725"/>
            </a:xfrm>
            <a:custGeom>
              <a:avLst/>
              <a:gdLst/>
              <a:ahLst/>
              <a:cxnLst/>
              <a:rect l="l" t="t" r="r" b="b"/>
              <a:pathLst>
                <a:path w="5228" h="5229" extrusionOk="0">
                  <a:moveTo>
                    <a:pt x="2615" y="1"/>
                  </a:moveTo>
                  <a:cubicBezTo>
                    <a:pt x="1171" y="1"/>
                    <a:pt x="1" y="1171"/>
                    <a:pt x="1" y="2615"/>
                  </a:cubicBezTo>
                  <a:cubicBezTo>
                    <a:pt x="1" y="4058"/>
                    <a:pt x="1171" y="5229"/>
                    <a:pt x="2615" y="5229"/>
                  </a:cubicBezTo>
                  <a:cubicBezTo>
                    <a:pt x="4057" y="5229"/>
                    <a:pt x="5228" y="4058"/>
                    <a:pt x="5228" y="2615"/>
                  </a:cubicBezTo>
                  <a:cubicBezTo>
                    <a:pt x="5228" y="1171"/>
                    <a:pt x="4057" y="1"/>
                    <a:pt x="2615" y="1"/>
                  </a:cubicBezTo>
                  <a:close/>
                </a:path>
              </a:pathLst>
            </a:custGeom>
            <a:solidFill>
              <a:srgbClr val="079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7"/>
            <p:cNvSpPr/>
            <p:nvPr/>
          </p:nvSpPr>
          <p:spPr>
            <a:xfrm>
              <a:off x="2889375" y="3181800"/>
              <a:ext cx="709825" cy="325400"/>
            </a:xfrm>
            <a:custGeom>
              <a:avLst/>
              <a:gdLst/>
              <a:ahLst/>
              <a:cxnLst/>
              <a:rect l="l" t="t" r="r" b="b"/>
              <a:pathLst>
                <a:path w="28393" h="13016" extrusionOk="0">
                  <a:moveTo>
                    <a:pt x="24241" y="0"/>
                  </a:moveTo>
                  <a:cubicBezTo>
                    <a:pt x="21086" y="831"/>
                    <a:pt x="333" y="7140"/>
                    <a:pt x="333" y="7140"/>
                  </a:cubicBezTo>
                  <a:lnTo>
                    <a:pt x="1" y="13015"/>
                  </a:lnTo>
                  <a:cubicBezTo>
                    <a:pt x="5230" y="11418"/>
                    <a:pt x="28392" y="3985"/>
                    <a:pt x="28392" y="3985"/>
                  </a:cubicBezTo>
                  <a:cubicBezTo>
                    <a:pt x="27811" y="3321"/>
                    <a:pt x="24241" y="0"/>
                    <a:pt x="24241" y="0"/>
                  </a:cubicBez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7"/>
            <p:cNvSpPr/>
            <p:nvPr/>
          </p:nvSpPr>
          <p:spPr>
            <a:xfrm>
              <a:off x="2763025" y="3255900"/>
              <a:ext cx="1051025" cy="360075"/>
            </a:xfrm>
            <a:custGeom>
              <a:avLst/>
              <a:gdLst/>
              <a:ahLst/>
              <a:cxnLst/>
              <a:rect l="l" t="t" r="r" b="b"/>
              <a:pathLst>
                <a:path w="42041" h="14403" extrusionOk="0">
                  <a:moveTo>
                    <a:pt x="35654" y="0"/>
                  </a:moveTo>
                  <a:cubicBezTo>
                    <a:pt x="35623" y="0"/>
                    <a:pt x="35606" y="1"/>
                    <a:pt x="35606" y="1"/>
                  </a:cubicBezTo>
                  <a:cubicBezTo>
                    <a:pt x="31040" y="665"/>
                    <a:pt x="2650" y="10460"/>
                    <a:pt x="2650" y="10460"/>
                  </a:cubicBezTo>
                  <a:cubicBezTo>
                    <a:pt x="160" y="11314"/>
                    <a:pt x="0" y="14403"/>
                    <a:pt x="0" y="14403"/>
                  </a:cubicBezTo>
                  <a:lnTo>
                    <a:pt x="1736" y="14029"/>
                  </a:lnTo>
                  <a:cubicBezTo>
                    <a:pt x="1736" y="14029"/>
                    <a:pt x="2412" y="12192"/>
                    <a:pt x="2993" y="12027"/>
                  </a:cubicBezTo>
                  <a:cubicBezTo>
                    <a:pt x="3575" y="11861"/>
                    <a:pt x="33199" y="2241"/>
                    <a:pt x="35606" y="1834"/>
                  </a:cubicBezTo>
                  <a:cubicBezTo>
                    <a:pt x="35867" y="1790"/>
                    <a:pt x="36124" y="1770"/>
                    <a:pt x="36375" y="1770"/>
                  </a:cubicBezTo>
                  <a:cubicBezTo>
                    <a:pt x="38439" y="1770"/>
                    <a:pt x="40089" y="3104"/>
                    <a:pt x="40089" y="3104"/>
                  </a:cubicBezTo>
                  <a:lnTo>
                    <a:pt x="42040" y="2491"/>
                  </a:lnTo>
                  <a:cubicBezTo>
                    <a:pt x="40131" y="74"/>
                    <a:pt x="36136" y="0"/>
                    <a:pt x="35654" y="0"/>
                  </a:cubicBezTo>
                  <a:close/>
                </a:path>
              </a:pathLst>
            </a:custGeom>
            <a:solidFill>
              <a:srgbClr val="079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7"/>
            <p:cNvSpPr/>
            <p:nvPr/>
          </p:nvSpPr>
          <p:spPr>
            <a:xfrm>
              <a:off x="3037800" y="3085400"/>
              <a:ext cx="386050" cy="220425"/>
            </a:xfrm>
            <a:custGeom>
              <a:avLst/>
              <a:gdLst/>
              <a:ahLst/>
              <a:cxnLst/>
              <a:rect l="l" t="t" r="r" b="b"/>
              <a:pathLst>
                <a:path w="15442" h="8817" extrusionOk="0">
                  <a:moveTo>
                    <a:pt x="11320" y="1"/>
                  </a:moveTo>
                  <a:cubicBezTo>
                    <a:pt x="9214" y="1"/>
                    <a:pt x="415" y="3410"/>
                    <a:pt x="415" y="3410"/>
                  </a:cubicBezTo>
                  <a:cubicBezTo>
                    <a:pt x="415" y="3410"/>
                    <a:pt x="1" y="8224"/>
                    <a:pt x="415" y="8556"/>
                  </a:cubicBezTo>
                  <a:cubicBezTo>
                    <a:pt x="598" y="8703"/>
                    <a:pt x="1072" y="8817"/>
                    <a:pt x="1943" y="8817"/>
                  </a:cubicBezTo>
                  <a:cubicBezTo>
                    <a:pt x="3046" y="8817"/>
                    <a:pt x="4785" y="8633"/>
                    <a:pt x="7376" y="8100"/>
                  </a:cubicBezTo>
                  <a:cubicBezTo>
                    <a:pt x="12013" y="7146"/>
                    <a:pt x="15441" y="4572"/>
                    <a:pt x="15441" y="4572"/>
                  </a:cubicBezTo>
                  <a:cubicBezTo>
                    <a:pt x="14958" y="3593"/>
                    <a:pt x="11456" y="7"/>
                    <a:pt x="11456" y="7"/>
                  </a:cubicBezTo>
                  <a:cubicBezTo>
                    <a:pt x="11414" y="3"/>
                    <a:pt x="11369" y="1"/>
                    <a:pt x="11320" y="1"/>
                  </a:cubicBez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7"/>
            <p:cNvSpPr/>
            <p:nvPr/>
          </p:nvSpPr>
          <p:spPr>
            <a:xfrm>
              <a:off x="3338700" y="2973475"/>
              <a:ext cx="431250" cy="190950"/>
            </a:xfrm>
            <a:custGeom>
              <a:avLst/>
              <a:gdLst/>
              <a:ahLst/>
              <a:cxnLst/>
              <a:rect l="l" t="t" r="r" b="b"/>
              <a:pathLst>
                <a:path w="17250" h="7638" extrusionOk="0">
                  <a:moveTo>
                    <a:pt x="16769" y="1"/>
                  </a:moveTo>
                  <a:lnTo>
                    <a:pt x="1" y="6559"/>
                  </a:lnTo>
                  <a:lnTo>
                    <a:pt x="831" y="7637"/>
                  </a:lnTo>
                  <a:lnTo>
                    <a:pt x="17249" y="1329"/>
                  </a:lnTo>
                  <a:lnTo>
                    <a:pt x="16769"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7"/>
            <p:cNvSpPr/>
            <p:nvPr/>
          </p:nvSpPr>
          <p:spPr>
            <a:xfrm>
              <a:off x="3749275" y="2892850"/>
              <a:ext cx="191500" cy="127925"/>
            </a:xfrm>
            <a:custGeom>
              <a:avLst/>
              <a:gdLst/>
              <a:ahLst/>
              <a:cxnLst/>
              <a:rect l="l" t="t" r="r" b="b"/>
              <a:pathLst>
                <a:path w="7660" h="5117" extrusionOk="0">
                  <a:moveTo>
                    <a:pt x="6464" y="1"/>
                  </a:moveTo>
                  <a:lnTo>
                    <a:pt x="0" y="2700"/>
                  </a:lnTo>
                  <a:lnTo>
                    <a:pt x="1109" y="5116"/>
                  </a:lnTo>
                  <a:lnTo>
                    <a:pt x="7660" y="3311"/>
                  </a:lnTo>
                  <a:lnTo>
                    <a:pt x="6464" y="1"/>
                  </a:ln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7"/>
            <p:cNvSpPr/>
            <p:nvPr/>
          </p:nvSpPr>
          <p:spPr>
            <a:xfrm>
              <a:off x="3226950" y="3055525"/>
              <a:ext cx="81950" cy="49875"/>
            </a:xfrm>
            <a:custGeom>
              <a:avLst/>
              <a:gdLst/>
              <a:ahLst/>
              <a:cxnLst/>
              <a:rect l="l" t="t" r="r" b="b"/>
              <a:pathLst>
                <a:path w="3278" h="1995" extrusionOk="0">
                  <a:moveTo>
                    <a:pt x="1727" y="1"/>
                  </a:moveTo>
                  <a:cubicBezTo>
                    <a:pt x="1529" y="1"/>
                    <a:pt x="1310" y="37"/>
                    <a:pt x="1067" y="122"/>
                  </a:cubicBezTo>
                  <a:cubicBezTo>
                    <a:pt x="1" y="495"/>
                    <a:pt x="270" y="1994"/>
                    <a:pt x="270" y="1994"/>
                  </a:cubicBezTo>
                  <a:lnTo>
                    <a:pt x="3278" y="1235"/>
                  </a:lnTo>
                  <a:cubicBezTo>
                    <a:pt x="3278" y="1235"/>
                    <a:pt x="2877" y="1"/>
                    <a:pt x="1727" y="1"/>
                  </a:cubicBez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7"/>
            <p:cNvSpPr/>
            <p:nvPr/>
          </p:nvSpPr>
          <p:spPr>
            <a:xfrm>
              <a:off x="2954775" y="3085400"/>
              <a:ext cx="155525" cy="74325"/>
            </a:xfrm>
            <a:custGeom>
              <a:avLst/>
              <a:gdLst/>
              <a:ahLst/>
              <a:cxnLst/>
              <a:rect l="l" t="t" r="r" b="b"/>
              <a:pathLst>
                <a:path w="6221" h="2973" extrusionOk="0">
                  <a:moveTo>
                    <a:pt x="0" y="1"/>
                  </a:moveTo>
                  <a:lnTo>
                    <a:pt x="0" y="421"/>
                  </a:lnTo>
                  <a:lnTo>
                    <a:pt x="4889" y="2972"/>
                  </a:lnTo>
                  <a:lnTo>
                    <a:pt x="6220" y="2480"/>
                  </a:lnTo>
                  <a:cubicBezTo>
                    <a:pt x="6220" y="2480"/>
                    <a:pt x="665" y="78"/>
                    <a:pt x="0" y="1"/>
                  </a:cubicBezTo>
                  <a:close/>
                </a:path>
              </a:pathLst>
            </a:custGeom>
            <a:solidFill>
              <a:srgbClr val="0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7"/>
            <p:cNvSpPr/>
            <p:nvPr/>
          </p:nvSpPr>
          <p:spPr>
            <a:xfrm>
              <a:off x="3248450" y="3122525"/>
              <a:ext cx="97675" cy="97950"/>
            </a:xfrm>
            <a:custGeom>
              <a:avLst/>
              <a:gdLst/>
              <a:ahLst/>
              <a:cxnLst/>
              <a:rect l="l" t="t" r="r" b="b"/>
              <a:pathLst>
                <a:path w="3907" h="3918" extrusionOk="0">
                  <a:moveTo>
                    <a:pt x="1494" y="1"/>
                  </a:moveTo>
                  <a:lnTo>
                    <a:pt x="1286" y="1487"/>
                  </a:lnTo>
                  <a:lnTo>
                    <a:pt x="0" y="1883"/>
                  </a:lnTo>
                  <a:lnTo>
                    <a:pt x="1328" y="2630"/>
                  </a:lnTo>
                  <a:lnTo>
                    <a:pt x="898" y="3917"/>
                  </a:lnTo>
                  <a:lnTo>
                    <a:pt x="2282" y="2924"/>
                  </a:lnTo>
                  <a:lnTo>
                    <a:pt x="3906" y="2924"/>
                  </a:lnTo>
                  <a:lnTo>
                    <a:pt x="2698" y="2174"/>
                  </a:lnTo>
                  <a:lnTo>
                    <a:pt x="3490" y="1137"/>
                  </a:lnTo>
                  <a:lnTo>
                    <a:pt x="2199" y="1219"/>
                  </a:lnTo>
                  <a:lnTo>
                    <a:pt x="1494" y="1"/>
                  </a:lnTo>
                  <a:close/>
                </a:path>
              </a:pathLst>
            </a:custGeom>
            <a:solidFill>
              <a:srgbClr val="079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7"/>
            <p:cNvSpPr/>
            <p:nvPr/>
          </p:nvSpPr>
          <p:spPr>
            <a:xfrm>
              <a:off x="3910875" y="2797050"/>
              <a:ext cx="295900" cy="215850"/>
            </a:xfrm>
            <a:custGeom>
              <a:avLst/>
              <a:gdLst/>
              <a:ahLst/>
              <a:cxnLst/>
              <a:rect l="l" t="t" r="r" b="b"/>
              <a:pathLst>
                <a:path w="11836" h="8634" extrusionOk="0">
                  <a:moveTo>
                    <a:pt x="210" y="949"/>
                  </a:moveTo>
                  <a:lnTo>
                    <a:pt x="210" y="949"/>
                  </a:lnTo>
                  <a:lnTo>
                    <a:pt x="210" y="949"/>
                  </a:lnTo>
                  <a:close/>
                  <a:moveTo>
                    <a:pt x="3342" y="0"/>
                  </a:moveTo>
                  <a:lnTo>
                    <a:pt x="679" y="3487"/>
                  </a:lnTo>
                  <a:lnTo>
                    <a:pt x="210" y="949"/>
                  </a:lnTo>
                  <a:lnTo>
                    <a:pt x="0" y="3833"/>
                  </a:lnTo>
                  <a:lnTo>
                    <a:pt x="1196" y="7143"/>
                  </a:lnTo>
                  <a:lnTo>
                    <a:pt x="4200" y="8634"/>
                  </a:lnTo>
                  <a:lnTo>
                    <a:pt x="3263" y="6391"/>
                  </a:lnTo>
                  <a:lnTo>
                    <a:pt x="3263" y="6391"/>
                  </a:lnTo>
                  <a:lnTo>
                    <a:pt x="6482" y="7555"/>
                  </a:lnTo>
                  <a:lnTo>
                    <a:pt x="6482" y="7555"/>
                  </a:lnTo>
                  <a:lnTo>
                    <a:pt x="3783" y="5231"/>
                  </a:lnTo>
                  <a:lnTo>
                    <a:pt x="11836" y="949"/>
                  </a:lnTo>
                  <a:lnTo>
                    <a:pt x="11836" y="949"/>
                  </a:lnTo>
                  <a:lnTo>
                    <a:pt x="2312" y="3073"/>
                  </a:lnTo>
                  <a:lnTo>
                    <a:pt x="3342" y="0"/>
                  </a:ln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7" name="Google Shape;277;p37"/>
          <p:cNvSpPr/>
          <p:nvPr/>
        </p:nvSpPr>
        <p:spPr>
          <a:xfrm>
            <a:off x="4066200" y="-241520"/>
            <a:ext cx="5316437" cy="2817324"/>
          </a:xfrm>
          <a:custGeom>
            <a:avLst/>
            <a:gdLst/>
            <a:ahLst/>
            <a:cxnLst/>
            <a:rect l="l" t="t" r="r" b="b"/>
            <a:pathLst>
              <a:path w="91639" h="48562" extrusionOk="0">
                <a:moveTo>
                  <a:pt x="91639" y="0"/>
                </a:moveTo>
                <a:cubicBezTo>
                  <a:pt x="91639" y="0"/>
                  <a:pt x="65240" y="18571"/>
                  <a:pt x="57779" y="20429"/>
                </a:cubicBezTo>
                <a:cubicBezTo>
                  <a:pt x="50318" y="22286"/>
                  <a:pt x="38675" y="25711"/>
                  <a:pt x="32692" y="31190"/>
                </a:cubicBezTo>
                <a:cubicBezTo>
                  <a:pt x="26708" y="36670"/>
                  <a:pt x="1" y="48561"/>
                  <a:pt x="1" y="48561"/>
                </a:cubicBezTo>
                <a:cubicBezTo>
                  <a:pt x="1" y="48561"/>
                  <a:pt x="15449" y="42691"/>
                  <a:pt x="24563" y="37168"/>
                </a:cubicBezTo>
                <a:cubicBezTo>
                  <a:pt x="37438" y="29364"/>
                  <a:pt x="48425" y="24096"/>
                  <a:pt x="55075" y="22165"/>
                </a:cubicBezTo>
                <a:cubicBezTo>
                  <a:pt x="64141" y="19534"/>
                  <a:pt x="91639" y="3629"/>
                  <a:pt x="91639" y="3629"/>
                </a:cubicBezTo>
                <a:lnTo>
                  <a:pt x="91639" y="0"/>
                </a:ln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7"/>
          <p:cNvSpPr txBox="1"/>
          <p:nvPr>
            <p:ph type="subTitle" idx="1"/>
          </p:nvPr>
        </p:nvSpPr>
        <p:spPr>
          <a:xfrm>
            <a:off x="5094750" y="2473275"/>
            <a:ext cx="29652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latin typeface="Times New Roman" panose="02020603050405020304" charset="0"/>
                <a:cs typeface="Times New Roman" panose="02020603050405020304" charset="0"/>
              </a:rPr>
              <a:t>Tiểu Đội 5</a:t>
            </a:r>
            <a:endParaRPr lang="en-US" altLang="en-GB">
              <a:latin typeface="Times New Roman" panose="02020603050405020304" charset="0"/>
              <a:cs typeface="Times New Roman" panose="02020603050405020304" charset="0"/>
            </a:endParaRPr>
          </a:p>
          <a:p>
            <a:pPr marL="0" lvl="0" indent="0" algn="r" rtl="0">
              <a:spcBef>
                <a:spcPts val="0"/>
              </a:spcBef>
              <a:spcAft>
                <a:spcPts val="0"/>
              </a:spcAft>
              <a:buNone/>
            </a:pPr>
            <a:r>
              <a:rPr lang="en-US" altLang="en-GB">
                <a:latin typeface="Times New Roman" panose="02020603050405020304" charset="0"/>
                <a:cs typeface="Times New Roman" panose="02020603050405020304" charset="0"/>
              </a:rPr>
              <a:t>CĐ20QT5  </a:t>
            </a:r>
            <a:endParaRPr lang="en-US" altLang="en-GB">
              <a:latin typeface="Times New Roman" panose="02020603050405020304" charset="0"/>
              <a:cs typeface="Times New Roman" panose="02020603050405020304" charset="0"/>
            </a:endParaRPr>
          </a:p>
        </p:txBody>
      </p:sp>
      <p:sp>
        <p:nvSpPr>
          <p:cNvPr id="280" name="Google Shape;280;p37"/>
          <p:cNvSpPr txBox="1"/>
          <p:nvPr>
            <p:ph type="ctrTitle" idx="2"/>
          </p:nvPr>
        </p:nvSpPr>
        <p:spPr>
          <a:xfrm>
            <a:off x="87630" y="-139065"/>
            <a:ext cx="8968740" cy="273240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a:latin typeface="Times New Roman" panose="02020603050405020304" charset="0"/>
                <a:cs typeface="Times New Roman" panose="02020603050405020304" charset="0"/>
              </a:rPr>
              <a:t>CHIẾN DỊCH ĐIỆN BIÊN PHỦ </a:t>
            </a:r>
            <a:endParaRPr lang="en-US" alt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box(in)">
                                      <p:cBhvr>
                                        <p:cTn id="7" dur="20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P spid="28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8" name="Shape 518"/>
        <p:cNvGrpSpPr/>
        <p:nvPr/>
      </p:nvGrpSpPr>
      <p:grpSpPr>
        <a:xfrm>
          <a:off x="0" y="0"/>
          <a:ext cx="0" cy="0"/>
          <a:chOff x="0" y="0"/>
          <a:chExt cx="0" cy="0"/>
        </a:xfrm>
      </p:grpSpPr>
      <p:pic>
        <p:nvPicPr>
          <p:cNvPr id="519" name="Google Shape;519;p47"/>
          <p:cNvPicPr preferRelativeResize="0"/>
          <p:nvPr/>
        </p:nvPicPr>
        <p:blipFill rotWithShape="1">
          <a:blip r:embed="rId1"/>
          <a:srcRect l="52854"/>
          <a:stretch>
            <a:fillRect/>
          </a:stretch>
        </p:blipFill>
        <p:spPr>
          <a:xfrm>
            <a:off x="4833128" y="0"/>
            <a:ext cx="4310873" cy="5143501"/>
          </a:xfrm>
          <a:prstGeom prst="rect">
            <a:avLst/>
          </a:prstGeom>
          <a:noFill/>
          <a:ln>
            <a:noFill/>
          </a:ln>
        </p:spPr>
      </p:pic>
      <p:sp>
        <p:nvSpPr>
          <p:cNvPr id="520" name="Google Shape;520;p47"/>
          <p:cNvSpPr/>
          <p:nvPr/>
        </p:nvSpPr>
        <p:spPr>
          <a:xfrm rot="832705">
            <a:off x="1634731" y="-514205"/>
            <a:ext cx="5209030" cy="5703772"/>
          </a:xfrm>
          <a:custGeom>
            <a:avLst/>
            <a:gdLst/>
            <a:ahLst/>
            <a:cxnLst/>
            <a:rect l="l" t="t" r="r" b="b"/>
            <a:pathLst>
              <a:path w="123892" h="135659" extrusionOk="0">
                <a:moveTo>
                  <a:pt x="38691" y="0"/>
                </a:moveTo>
                <a:cubicBezTo>
                  <a:pt x="30488" y="0"/>
                  <a:pt x="23620" y="420"/>
                  <a:pt x="21418" y="920"/>
                </a:cubicBezTo>
                <a:cubicBezTo>
                  <a:pt x="20195" y="1198"/>
                  <a:pt x="18499" y="1306"/>
                  <a:pt x="16603" y="1306"/>
                </a:cubicBezTo>
                <a:cubicBezTo>
                  <a:pt x="10010" y="1306"/>
                  <a:pt x="997" y="0"/>
                  <a:pt x="997" y="0"/>
                </a:cubicBezTo>
                <a:lnTo>
                  <a:pt x="997" y="0"/>
                </a:lnTo>
                <a:cubicBezTo>
                  <a:pt x="997" y="0"/>
                  <a:pt x="1" y="19598"/>
                  <a:pt x="9714" y="23584"/>
                </a:cubicBezTo>
                <a:cubicBezTo>
                  <a:pt x="19427" y="27569"/>
                  <a:pt x="31131" y="27569"/>
                  <a:pt x="29139" y="30558"/>
                </a:cubicBezTo>
                <a:cubicBezTo>
                  <a:pt x="27146" y="33546"/>
                  <a:pt x="27395" y="36036"/>
                  <a:pt x="32625" y="37779"/>
                </a:cubicBezTo>
                <a:cubicBezTo>
                  <a:pt x="37856" y="39523"/>
                  <a:pt x="41840" y="43010"/>
                  <a:pt x="39101" y="46247"/>
                </a:cubicBezTo>
                <a:cubicBezTo>
                  <a:pt x="36360" y="49484"/>
                  <a:pt x="33870" y="55462"/>
                  <a:pt x="35365" y="59944"/>
                </a:cubicBezTo>
                <a:cubicBezTo>
                  <a:pt x="36563" y="63539"/>
                  <a:pt x="39363" y="66814"/>
                  <a:pt x="43508" y="66814"/>
                </a:cubicBezTo>
                <a:cubicBezTo>
                  <a:pt x="44532" y="66814"/>
                  <a:pt x="45637" y="66614"/>
                  <a:pt x="46821" y="66170"/>
                </a:cubicBezTo>
                <a:cubicBezTo>
                  <a:pt x="49122" y="65308"/>
                  <a:pt x="51096" y="64961"/>
                  <a:pt x="52632" y="64961"/>
                </a:cubicBezTo>
                <a:cubicBezTo>
                  <a:pt x="55086" y="64961"/>
                  <a:pt x="56421" y="65845"/>
                  <a:pt x="56179" y="66917"/>
                </a:cubicBezTo>
                <a:cubicBezTo>
                  <a:pt x="55786" y="68659"/>
                  <a:pt x="46241" y="73607"/>
                  <a:pt x="49916" y="83690"/>
                </a:cubicBezTo>
                <a:cubicBezTo>
                  <a:pt x="51571" y="88233"/>
                  <a:pt x="58816" y="89394"/>
                  <a:pt x="61057" y="92383"/>
                </a:cubicBezTo>
                <a:cubicBezTo>
                  <a:pt x="63297" y="95371"/>
                  <a:pt x="59310" y="97994"/>
                  <a:pt x="59313" y="105085"/>
                </a:cubicBezTo>
                <a:cubicBezTo>
                  <a:pt x="59317" y="110319"/>
                  <a:pt x="68779" y="108554"/>
                  <a:pt x="72515" y="112539"/>
                </a:cubicBezTo>
                <a:cubicBezTo>
                  <a:pt x="76250" y="116523"/>
                  <a:pt x="74216" y="119839"/>
                  <a:pt x="68737" y="123450"/>
                </a:cubicBezTo>
                <a:cubicBezTo>
                  <a:pt x="63333" y="127011"/>
                  <a:pt x="77706" y="135658"/>
                  <a:pt x="82447" y="135658"/>
                </a:cubicBezTo>
                <a:cubicBezTo>
                  <a:pt x="82513" y="135658"/>
                  <a:pt x="82578" y="135656"/>
                  <a:pt x="82641" y="135653"/>
                </a:cubicBezTo>
                <a:cubicBezTo>
                  <a:pt x="87166" y="135404"/>
                  <a:pt x="115503" y="126688"/>
                  <a:pt x="115503" y="126688"/>
                </a:cubicBezTo>
                <a:cubicBezTo>
                  <a:pt x="115503" y="126688"/>
                  <a:pt x="122431" y="124944"/>
                  <a:pt x="120987" y="119714"/>
                </a:cubicBezTo>
                <a:cubicBezTo>
                  <a:pt x="119543" y="114485"/>
                  <a:pt x="123892" y="109254"/>
                  <a:pt x="119725" y="107511"/>
                </a:cubicBezTo>
                <a:cubicBezTo>
                  <a:pt x="115558" y="105769"/>
                  <a:pt x="112827" y="103465"/>
                  <a:pt x="109838" y="99729"/>
                </a:cubicBezTo>
                <a:cubicBezTo>
                  <a:pt x="107648" y="96991"/>
                  <a:pt x="103801" y="95892"/>
                  <a:pt x="98929" y="95892"/>
                </a:cubicBezTo>
                <a:cubicBezTo>
                  <a:pt x="97153" y="95892"/>
                  <a:pt x="95241" y="96038"/>
                  <a:pt x="93224" y="96304"/>
                </a:cubicBezTo>
                <a:cubicBezTo>
                  <a:pt x="90203" y="96703"/>
                  <a:pt x="87938" y="97141"/>
                  <a:pt x="86295" y="97141"/>
                </a:cubicBezTo>
                <a:cubicBezTo>
                  <a:pt x="83830" y="97141"/>
                  <a:pt x="82764" y="96155"/>
                  <a:pt x="82641" y="92569"/>
                </a:cubicBezTo>
                <a:cubicBezTo>
                  <a:pt x="82434" y="86591"/>
                  <a:pt x="88194" y="87089"/>
                  <a:pt x="87555" y="83354"/>
                </a:cubicBezTo>
                <a:cubicBezTo>
                  <a:pt x="86917" y="79618"/>
                  <a:pt x="84927" y="77875"/>
                  <a:pt x="86296" y="74139"/>
                </a:cubicBezTo>
                <a:cubicBezTo>
                  <a:pt x="87664" y="70404"/>
                  <a:pt x="91834" y="70155"/>
                  <a:pt x="89126" y="65921"/>
                </a:cubicBezTo>
                <a:cubicBezTo>
                  <a:pt x="86419" y="61687"/>
                  <a:pt x="79830" y="58947"/>
                  <a:pt x="83748" y="53718"/>
                </a:cubicBezTo>
                <a:cubicBezTo>
                  <a:pt x="87664" y="48488"/>
                  <a:pt x="90655" y="45500"/>
                  <a:pt x="86296" y="42262"/>
                </a:cubicBezTo>
                <a:cubicBezTo>
                  <a:pt x="81937" y="39023"/>
                  <a:pt x="74165" y="37032"/>
                  <a:pt x="77304" y="31552"/>
                </a:cubicBezTo>
                <a:cubicBezTo>
                  <a:pt x="80442" y="26074"/>
                  <a:pt x="76575" y="20346"/>
                  <a:pt x="76575" y="20346"/>
                </a:cubicBezTo>
                <a:cubicBezTo>
                  <a:pt x="76575" y="20346"/>
                  <a:pt x="85173" y="8890"/>
                  <a:pt x="73219" y="3909"/>
                </a:cubicBezTo>
                <a:cubicBezTo>
                  <a:pt x="66069" y="930"/>
                  <a:pt x="50901" y="0"/>
                  <a:pt x="3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47"/>
          <p:cNvSpPr txBox="1"/>
          <p:nvPr>
            <p:ph type="body" idx="1"/>
          </p:nvPr>
        </p:nvSpPr>
        <p:spPr>
          <a:xfrm>
            <a:off x="140970" y="527050"/>
            <a:ext cx="4980940" cy="453009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Đợt 3 của chiến dịch diễn ra từ ngày 1 tháng 5 đến ngày 7 tháng 5, QĐNDVN đánh dứt điểm dẫy đồi phía đông và tổng tiến công tiêu diệt các vị trí còn lại. Sau khi lực lượng của Pháp đã trở nên tuyệt vọng, suy kiệt, bổ sung bằng dù không còn đủ để duy trì sức chiến đấu, và quân Pháp ở Bắc Bộ cũng đã hết lính dù và lính lê dương (légionnaire) có thể ném tiếp xuống Điện Biên Phủ, QĐNDVN tổ chức đợt đánh dứt điểm các quả đồi phía đông.Mở đầu kế hoạch đợt 3 là tiếp tục hoàn thành nốt những nhiệm vụ đã đề ra cho đợt 2: tiêu diệt hoàn toàn hai cao điểm A1 và C1, đồng thời đánh chiếm thêm một số cứ điểm ở phía tây và phía đông, thu hẹp thêm nữa phạm vi chiếm đóng của quân Pháp, chuẩn bị cho tổng công kích. Nhiệm vụ được trao cho các đơn vị như sau:</a:t>
            </a:r>
            <a:endParaRPr lang="en-GB"/>
          </a:p>
        </p:txBody>
      </p:sp>
      <p:sp>
        <p:nvSpPr>
          <p:cNvPr id="522" name="Google Shape;522;p47"/>
          <p:cNvSpPr txBox="1"/>
          <p:nvPr>
            <p:ph type="title"/>
          </p:nvPr>
        </p:nvSpPr>
        <p:spPr>
          <a:xfrm>
            <a:off x="342265" y="0"/>
            <a:ext cx="1672590" cy="5270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ĐỢT 3</a:t>
            </a:r>
            <a:endParaRPr lang="en-US" altLang="en-GB"/>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
                                        </p:tgtEl>
                                        <p:attrNameLst>
                                          <p:attrName>style.visibility</p:attrName>
                                        </p:attrNameLst>
                                      </p:cBhvr>
                                      <p:to>
                                        <p:strVal val="visible"/>
                                      </p:to>
                                    </p:set>
                                    <p:animEffect transition="in" filter="blinds(horizontal)">
                                      <p:cBhvr>
                                        <p:cTn id="7" dur="500"/>
                                        <p:tgtEl>
                                          <p:spTgt spid="5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
                                            <p:txEl>
                                              <p:pRg st="0" end="0"/>
                                            </p:txEl>
                                          </p:spTgt>
                                        </p:tgtEl>
                                        <p:attrNameLst>
                                          <p:attrName>style.visibility</p:attrName>
                                        </p:attrNameLst>
                                      </p:cBhvr>
                                      <p:to>
                                        <p:strVal val="visible"/>
                                      </p:to>
                                    </p:set>
                                    <p:animEffect transition="in" filter="blinds(horizontal)">
                                      <p:cBhvr>
                                        <p:cTn id="12" dur="500"/>
                                        <p:tgtEl>
                                          <p:spTgt spid="5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 grpId="0"/>
      <p:bldP spid="522" grpId="1"/>
      <p:bldP spid="521" grpId="0" build="p"/>
      <p:bldP spid="521"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Google Shape;482;p45"/>
          <p:cNvSpPr txBox="1"/>
          <p:nvPr>
            <p:ph type="title"/>
          </p:nvPr>
        </p:nvSpPr>
        <p:spPr>
          <a:xfrm>
            <a:off x="1709420" y="0"/>
            <a:ext cx="693356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DIỄN Biến</a:t>
            </a:r>
            <a:endParaRPr lang="en-US" altLang="en-GB"/>
          </a:p>
        </p:txBody>
      </p:sp>
      <p:sp>
        <p:nvSpPr>
          <p:cNvPr id="487" name="Google Shape;487;p45"/>
          <p:cNvSpPr txBox="1"/>
          <p:nvPr>
            <p:ph type="title" idx="5"/>
          </p:nvPr>
        </p:nvSpPr>
        <p:spPr>
          <a:xfrm>
            <a:off x="250190" y="456565"/>
            <a:ext cx="1920240" cy="4438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ĐỢT 3 Coutinout</a:t>
            </a:r>
            <a:endParaRPr lang="en-US" altLang="en-GB"/>
          </a:p>
        </p:txBody>
      </p:sp>
      <p:sp>
        <p:nvSpPr>
          <p:cNvPr id="488" name="Google Shape;488;p45"/>
          <p:cNvSpPr txBox="1"/>
          <p:nvPr>
            <p:ph type="subTitle" idx="6"/>
          </p:nvPr>
        </p:nvSpPr>
        <p:spPr>
          <a:xfrm>
            <a:off x="0" y="632460"/>
            <a:ext cx="5510530" cy="43903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Đại đoàn 316, được phối thuộc Trung đoàn 9 của Đại đoàn 304 (thiếu 1 tiểu đoàn), tiêu diệt A1, C1 và C2.</a:t>
            </a:r>
            <a:endParaRPr lang="en-GB"/>
          </a:p>
          <a:p>
            <a:pPr marL="0" lvl="0" indent="0" algn="l" rtl="0">
              <a:spcBef>
                <a:spcPts val="0"/>
              </a:spcBef>
              <a:spcAft>
                <a:spcPts val="0"/>
              </a:spcAft>
              <a:buNone/>
            </a:pPr>
            <a:r>
              <a:rPr lang="en-GB"/>
              <a:t>Đại đoàn 312 tiêu diệt các cứ điểm: 505, 505A, 506, 507, 508 ở phía đông, tiến sát bờ sông Nậm Rốm.</a:t>
            </a:r>
            <a:endParaRPr lang="en-GB"/>
          </a:p>
          <a:p>
            <a:pPr marL="0" lvl="0" indent="0" algn="l" rtl="0">
              <a:spcBef>
                <a:spcPts val="0"/>
              </a:spcBef>
              <a:spcAft>
                <a:spcPts val="0"/>
              </a:spcAft>
              <a:buNone/>
            </a:pPr>
            <a:r>
              <a:rPr lang="en-GB"/>
              <a:t>Đại đoàn 308 tiêu diệt các cứ điểm 311A, 311B ở phía tây.</a:t>
            </a:r>
            <a:endParaRPr lang="en-GB"/>
          </a:p>
          <a:p>
            <a:pPr marL="0" lvl="0" indent="0" algn="l" rtl="0">
              <a:spcBef>
                <a:spcPts val="0"/>
              </a:spcBef>
              <a:spcAft>
                <a:spcPts val="0"/>
              </a:spcAft>
              <a:buNone/>
            </a:pPr>
            <a:r>
              <a:rPr lang="en-GB"/>
              <a:t>Đại đoàn 304: Trung đoàn 57 được phối thuộc 1 tiểu đoàn của Trung đoàn 9, cử 1 tiểu đoàn chốt chặn trên đường đi Tây Trang không cho quân địch rút chạy sang Lào, siết chặt vòng vây chung quanh Hồng Cúm, tập kích trận địa pháo binh, tiêu diệt khu C Hồng Cúm.</a:t>
            </a:r>
            <a:endParaRPr lang="en-GB"/>
          </a:p>
          <a:p>
            <a:pPr marL="0" lvl="0" indent="0" algn="l" rtl="0">
              <a:spcBef>
                <a:spcPts val="0"/>
              </a:spcBef>
              <a:spcAft>
                <a:spcPts val="0"/>
              </a:spcAft>
              <a:buNone/>
            </a:pPr>
            <a:r>
              <a:rPr lang="en-GB"/>
              <a:t>Đại đoàn 351 phối hợp với bộ binh trong các trận đánh điểm và đánh phản kích.</a:t>
            </a:r>
            <a:endParaRPr lang="en-GB"/>
          </a:p>
        </p:txBody>
      </p:sp>
      <p:sp>
        <p:nvSpPr>
          <p:cNvPr id="509" name="Google Shape;509;p45"/>
          <p:cNvSpPr/>
          <p:nvPr/>
        </p:nvSpPr>
        <p:spPr>
          <a:xfrm>
            <a:off x="4198050" y="964300"/>
            <a:ext cx="747900" cy="30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 name="Picture 0" descr="C"/>
          <p:cNvPicPr>
            <a:picLocks noChangeAspect="1"/>
          </p:cNvPicPr>
          <p:nvPr/>
        </p:nvPicPr>
        <p:blipFill>
          <a:blip r:embed="rId1"/>
          <a:stretch>
            <a:fillRect/>
          </a:stretch>
        </p:blipFill>
        <p:spPr>
          <a:xfrm>
            <a:off x="5673090" y="828675"/>
            <a:ext cx="3128010" cy="3542665"/>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8">
                                            <p:txEl>
                                              <p:pRg st="0" end="0"/>
                                            </p:txEl>
                                          </p:spTgt>
                                        </p:tgtEl>
                                        <p:attrNameLst>
                                          <p:attrName>style.visibility</p:attrName>
                                        </p:attrNameLst>
                                      </p:cBhvr>
                                      <p:to>
                                        <p:strVal val="visible"/>
                                      </p:to>
                                    </p:set>
                                    <p:animEffect transition="in" filter="blinds(horizontal)">
                                      <p:cBhvr>
                                        <p:cTn id="7" dur="500"/>
                                        <p:tgtEl>
                                          <p:spTgt spid="4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8">
                                            <p:txEl>
                                              <p:pRg st="1" end="1"/>
                                            </p:txEl>
                                          </p:spTgt>
                                        </p:tgtEl>
                                        <p:attrNameLst>
                                          <p:attrName>style.visibility</p:attrName>
                                        </p:attrNameLst>
                                      </p:cBhvr>
                                      <p:to>
                                        <p:strVal val="visible"/>
                                      </p:to>
                                    </p:set>
                                    <p:animEffect transition="in" filter="blinds(horizontal)">
                                      <p:cBhvr>
                                        <p:cTn id="12" dur="500"/>
                                        <p:tgtEl>
                                          <p:spTgt spid="4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8">
                                            <p:txEl>
                                              <p:pRg st="2" end="2"/>
                                            </p:txEl>
                                          </p:spTgt>
                                        </p:tgtEl>
                                        <p:attrNameLst>
                                          <p:attrName>style.visibility</p:attrName>
                                        </p:attrNameLst>
                                      </p:cBhvr>
                                      <p:to>
                                        <p:strVal val="visible"/>
                                      </p:to>
                                    </p:set>
                                    <p:animEffect transition="in" filter="blinds(horizontal)">
                                      <p:cBhvr>
                                        <p:cTn id="17" dur="500"/>
                                        <p:tgtEl>
                                          <p:spTgt spid="4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8">
                                            <p:txEl>
                                              <p:pRg st="3" end="3"/>
                                            </p:txEl>
                                          </p:spTgt>
                                        </p:tgtEl>
                                        <p:attrNameLst>
                                          <p:attrName>style.visibility</p:attrName>
                                        </p:attrNameLst>
                                      </p:cBhvr>
                                      <p:to>
                                        <p:strVal val="visible"/>
                                      </p:to>
                                    </p:set>
                                    <p:animEffect transition="in" filter="blinds(horizontal)">
                                      <p:cBhvr>
                                        <p:cTn id="22" dur="500"/>
                                        <p:tgtEl>
                                          <p:spTgt spid="4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8">
                                            <p:txEl>
                                              <p:pRg st="4" end="4"/>
                                            </p:txEl>
                                          </p:spTgt>
                                        </p:tgtEl>
                                        <p:attrNameLst>
                                          <p:attrName>style.visibility</p:attrName>
                                        </p:attrNameLst>
                                      </p:cBhvr>
                                      <p:to>
                                        <p:strVal val="visible"/>
                                      </p:to>
                                    </p:set>
                                    <p:animEffect transition="in" filter="blinds(horizontal)">
                                      <p:cBhvr>
                                        <p:cTn id="27" dur="500"/>
                                        <p:tgtEl>
                                          <p:spTgt spid="4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 grpId="0" build="p"/>
      <p:bldP spid="488"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6" name="Shape 526"/>
        <p:cNvGrpSpPr/>
        <p:nvPr/>
      </p:nvGrpSpPr>
      <p:grpSpPr>
        <a:xfrm>
          <a:off x="0" y="0"/>
          <a:ext cx="0" cy="0"/>
          <a:chOff x="0" y="0"/>
          <a:chExt cx="0" cy="0"/>
        </a:xfrm>
      </p:grpSpPr>
      <p:sp>
        <p:nvSpPr>
          <p:cNvPr id="527" name="Google Shape;527;p48"/>
          <p:cNvSpPr txBox="1"/>
          <p:nvPr>
            <p:ph type="title"/>
          </p:nvPr>
        </p:nvSpPr>
        <p:spPr>
          <a:xfrm>
            <a:off x="1210310" y="0"/>
            <a:ext cx="3500120" cy="7962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t>Kết quả trận đánh</a:t>
            </a:r>
            <a:endParaRPr lang="en-GB" sz="2800"/>
          </a:p>
        </p:txBody>
      </p:sp>
      <p:grpSp>
        <p:nvGrpSpPr>
          <p:cNvPr id="528" name="Google Shape;528;p48"/>
          <p:cNvGrpSpPr/>
          <p:nvPr/>
        </p:nvGrpSpPr>
        <p:grpSpPr>
          <a:xfrm rot="397375">
            <a:off x="7062712" y="1270397"/>
            <a:ext cx="1292654" cy="1697899"/>
            <a:chOff x="-1126475" y="108225"/>
            <a:chExt cx="1266675" cy="1663775"/>
          </a:xfrm>
        </p:grpSpPr>
        <p:sp>
          <p:nvSpPr>
            <p:cNvPr id="530" name="Google Shape;530;p48"/>
            <p:cNvSpPr/>
            <p:nvPr/>
          </p:nvSpPr>
          <p:spPr>
            <a:xfrm>
              <a:off x="-1076850" y="108225"/>
              <a:ext cx="551800" cy="407625"/>
            </a:xfrm>
            <a:custGeom>
              <a:avLst/>
              <a:gdLst/>
              <a:ahLst/>
              <a:cxnLst/>
              <a:rect l="l" t="t" r="r" b="b"/>
              <a:pathLst>
                <a:path w="22072" h="16305" extrusionOk="0">
                  <a:moveTo>
                    <a:pt x="14661" y="0"/>
                  </a:moveTo>
                  <a:cubicBezTo>
                    <a:pt x="12482" y="0"/>
                    <a:pt x="8747" y="375"/>
                    <a:pt x="5294" y="2533"/>
                  </a:cubicBezTo>
                  <a:cubicBezTo>
                    <a:pt x="1" y="5841"/>
                    <a:pt x="1324" y="15106"/>
                    <a:pt x="1324" y="15106"/>
                  </a:cubicBezTo>
                  <a:cubicBezTo>
                    <a:pt x="1324" y="15106"/>
                    <a:pt x="1141" y="15191"/>
                    <a:pt x="878" y="15344"/>
                  </a:cubicBezTo>
                  <a:cubicBezTo>
                    <a:pt x="902" y="15939"/>
                    <a:pt x="919" y="16304"/>
                    <a:pt x="919" y="16304"/>
                  </a:cubicBezTo>
                  <a:cubicBezTo>
                    <a:pt x="919" y="16304"/>
                    <a:pt x="4330" y="14258"/>
                    <a:pt x="6378" y="13348"/>
                  </a:cubicBezTo>
                  <a:cubicBezTo>
                    <a:pt x="7743" y="12742"/>
                    <a:pt x="9411" y="12641"/>
                    <a:pt x="11047" y="12641"/>
                  </a:cubicBezTo>
                  <a:cubicBezTo>
                    <a:pt x="11863" y="12641"/>
                    <a:pt x="12670" y="12666"/>
                    <a:pt x="13428" y="12666"/>
                  </a:cubicBezTo>
                  <a:cubicBezTo>
                    <a:pt x="15702" y="12666"/>
                    <a:pt x="17068" y="11984"/>
                    <a:pt x="15475" y="11302"/>
                  </a:cubicBezTo>
                  <a:cubicBezTo>
                    <a:pt x="14521" y="10892"/>
                    <a:pt x="13076" y="10810"/>
                    <a:pt x="12072" y="10810"/>
                  </a:cubicBezTo>
                  <a:cubicBezTo>
                    <a:pt x="11401" y="10810"/>
                    <a:pt x="10927" y="10847"/>
                    <a:pt x="10927" y="10847"/>
                  </a:cubicBezTo>
                  <a:cubicBezTo>
                    <a:pt x="10927" y="10847"/>
                    <a:pt x="10245" y="7208"/>
                    <a:pt x="12291" y="4934"/>
                  </a:cubicBezTo>
                  <a:cubicBezTo>
                    <a:pt x="14338" y="2658"/>
                    <a:pt x="22072" y="2658"/>
                    <a:pt x="22072" y="2658"/>
                  </a:cubicBezTo>
                  <a:lnTo>
                    <a:pt x="22005" y="2457"/>
                  </a:lnTo>
                  <a:cubicBezTo>
                    <a:pt x="19541" y="253"/>
                    <a:pt x="16542" y="107"/>
                    <a:pt x="16542" y="107"/>
                  </a:cubicBezTo>
                  <a:cubicBezTo>
                    <a:pt x="16542" y="107"/>
                    <a:pt x="15823" y="0"/>
                    <a:pt x="14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48"/>
            <p:cNvSpPr/>
            <p:nvPr/>
          </p:nvSpPr>
          <p:spPr>
            <a:xfrm>
              <a:off x="-223725" y="1234325"/>
              <a:ext cx="278600" cy="157200"/>
            </a:xfrm>
            <a:custGeom>
              <a:avLst/>
              <a:gdLst/>
              <a:ahLst/>
              <a:cxnLst/>
              <a:rect l="l" t="t" r="r" b="b"/>
              <a:pathLst>
                <a:path w="11144" h="6288" extrusionOk="0">
                  <a:moveTo>
                    <a:pt x="4438" y="1"/>
                  </a:moveTo>
                  <a:cubicBezTo>
                    <a:pt x="2931" y="1"/>
                    <a:pt x="1269" y="178"/>
                    <a:pt x="0" y="600"/>
                  </a:cubicBezTo>
                  <a:lnTo>
                    <a:pt x="0" y="6288"/>
                  </a:lnTo>
                  <a:cubicBezTo>
                    <a:pt x="0" y="6288"/>
                    <a:pt x="2048" y="5377"/>
                    <a:pt x="4549" y="5377"/>
                  </a:cubicBezTo>
                  <a:cubicBezTo>
                    <a:pt x="6549" y="5377"/>
                    <a:pt x="8694" y="5668"/>
                    <a:pt x="9823" y="5668"/>
                  </a:cubicBezTo>
                  <a:cubicBezTo>
                    <a:pt x="10106" y="5668"/>
                    <a:pt x="10325" y="5650"/>
                    <a:pt x="10462" y="5604"/>
                  </a:cubicBezTo>
                  <a:cubicBezTo>
                    <a:pt x="11144" y="5377"/>
                    <a:pt x="9098" y="1284"/>
                    <a:pt x="8188" y="600"/>
                  </a:cubicBezTo>
                  <a:cubicBezTo>
                    <a:pt x="7700" y="235"/>
                    <a:pt x="6172" y="1"/>
                    <a:pt x="4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48"/>
            <p:cNvSpPr/>
            <p:nvPr/>
          </p:nvSpPr>
          <p:spPr>
            <a:xfrm>
              <a:off x="-343125" y="697800"/>
              <a:ext cx="483325" cy="625500"/>
            </a:xfrm>
            <a:custGeom>
              <a:avLst/>
              <a:gdLst/>
              <a:ahLst/>
              <a:cxnLst/>
              <a:rect l="l" t="t" r="r" b="b"/>
              <a:pathLst>
                <a:path w="19333" h="25020" extrusionOk="0">
                  <a:moveTo>
                    <a:pt x="1592" y="1"/>
                  </a:moveTo>
                  <a:cubicBezTo>
                    <a:pt x="1589" y="1"/>
                    <a:pt x="910" y="3"/>
                    <a:pt x="1138" y="1593"/>
                  </a:cubicBezTo>
                  <a:cubicBezTo>
                    <a:pt x="1138" y="1593"/>
                    <a:pt x="1" y="9325"/>
                    <a:pt x="910" y="10009"/>
                  </a:cubicBezTo>
                  <a:cubicBezTo>
                    <a:pt x="980" y="10061"/>
                    <a:pt x="1048" y="10085"/>
                    <a:pt x="1116" y="10085"/>
                  </a:cubicBezTo>
                  <a:cubicBezTo>
                    <a:pt x="1926" y="10085"/>
                    <a:pt x="2589" y="6597"/>
                    <a:pt x="3639" y="6597"/>
                  </a:cubicBezTo>
                  <a:cubicBezTo>
                    <a:pt x="4776" y="6597"/>
                    <a:pt x="7960" y="7506"/>
                    <a:pt x="9552" y="8872"/>
                  </a:cubicBezTo>
                  <a:cubicBezTo>
                    <a:pt x="11144" y="10236"/>
                    <a:pt x="14329" y="20243"/>
                    <a:pt x="14329" y="21607"/>
                  </a:cubicBezTo>
                  <a:cubicBezTo>
                    <a:pt x="14329" y="22973"/>
                    <a:pt x="14101" y="25019"/>
                    <a:pt x="15466" y="25019"/>
                  </a:cubicBezTo>
                  <a:cubicBezTo>
                    <a:pt x="16832" y="25019"/>
                    <a:pt x="19333" y="25019"/>
                    <a:pt x="18423" y="22063"/>
                  </a:cubicBezTo>
                  <a:cubicBezTo>
                    <a:pt x="17512" y="19106"/>
                    <a:pt x="14101" y="14329"/>
                    <a:pt x="12964" y="12283"/>
                  </a:cubicBezTo>
                  <a:cubicBezTo>
                    <a:pt x="11826" y="10236"/>
                    <a:pt x="10462" y="6824"/>
                    <a:pt x="9552" y="5914"/>
                  </a:cubicBezTo>
                  <a:cubicBezTo>
                    <a:pt x="8642" y="5005"/>
                    <a:pt x="6140" y="2731"/>
                    <a:pt x="6140" y="2731"/>
                  </a:cubicBezTo>
                  <a:cubicBezTo>
                    <a:pt x="6140" y="2731"/>
                    <a:pt x="4776" y="1365"/>
                    <a:pt x="4094" y="1138"/>
                  </a:cubicBezTo>
                  <a:cubicBezTo>
                    <a:pt x="3411" y="910"/>
                    <a:pt x="1592" y="1"/>
                    <a:pt x="1592" y="1"/>
                  </a:cubicBezTo>
                  <a:cubicBezTo>
                    <a:pt x="1592" y="1"/>
                    <a:pt x="1592" y="1"/>
                    <a:pt x="15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48"/>
            <p:cNvSpPr/>
            <p:nvPr/>
          </p:nvSpPr>
          <p:spPr>
            <a:xfrm>
              <a:off x="-877600" y="1328925"/>
              <a:ext cx="716475" cy="324100"/>
            </a:xfrm>
            <a:custGeom>
              <a:avLst/>
              <a:gdLst/>
              <a:ahLst/>
              <a:cxnLst/>
              <a:rect l="l" t="t" r="r" b="b"/>
              <a:pathLst>
                <a:path w="28659" h="12964" extrusionOk="0">
                  <a:moveTo>
                    <a:pt x="2048" y="1"/>
                  </a:moveTo>
                  <a:cubicBezTo>
                    <a:pt x="2048" y="1"/>
                    <a:pt x="0" y="911"/>
                    <a:pt x="1593" y="2048"/>
                  </a:cubicBezTo>
                  <a:cubicBezTo>
                    <a:pt x="3185" y="3186"/>
                    <a:pt x="3867" y="5687"/>
                    <a:pt x="3412" y="6596"/>
                  </a:cubicBezTo>
                  <a:cubicBezTo>
                    <a:pt x="3214" y="6990"/>
                    <a:pt x="3445" y="7085"/>
                    <a:pt x="3936" y="7085"/>
                  </a:cubicBezTo>
                  <a:cubicBezTo>
                    <a:pt x="4395" y="7085"/>
                    <a:pt x="5084" y="7001"/>
                    <a:pt x="5864" y="7001"/>
                  </a:cubicBezTo>
                  <a:cubicBezTo>
                    <a:pt x="6172" y="7001"/>
                    <a:pt x="6495" y="7014"/>
                    <a:pt x="6823" y="7051"/>
                  </a:cubicBezTo>
                  <a:cubicBezTo>
                    <a:pt x="8871" y="7278"/>
                    <a:pt x="12736" y="10236"/>
                    <a:pt x="14784" y="11373"/>
                  </a:cubicBezTo>
                  <a:cubicBezTo>
                    <a:pt x="16831" y="12508"/>
                    <a:pt x="19332" y="12964"/>
                    <a:pt x="22289" y="12964"/>
                  </a:cubicBezTo>
                  <a:cubicBezTo>
                    <a:pt x="25245" y="12964"/>
                    <a:pt x="28658" y="10236"/>
                    <a:pt x="25702" y="9553"/>
                  </a:cubicBezTo>
                  <a:cubicBezTo>
                    <a:pt x="22745" y="8871"/>
                    <a:pt x="19105" y="8416"/>
                    <a:pt x="19105" y="8416"/>
                  </a:cubicBezTo>
                  <a:cubicBezTo>
                    <a:pt x="19105" y="8416"/>
                    <a:pt x="14102" y="7734"/>
                    <a:pt x="10235" y="5460"/>
                  </a:cubicBezTo>
                  <a:cubicBezTo>
                    <a:pt x="6368" y="3186"/>
                    <a:pt x="5231" y="2730"/>
                    <a:pt x="4094" y="1820"/>
                  </a:cubicBezTo>
                  <a:cubicBezTo>
                    <a:pt x="2958" y="911"/>
                    <a:pt x="2048"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48"/>
            <p:cNvSpPr/>
            <p:nvPr/>
          </p:nvSpPr>
          <p:spPr>
            <a:xfrm>
              <a:off x="-1049250" y="1419925"/>
              <a:ext cx="154575" cy="352075"/>
            </a:xfrm>
            <a:custGeom>
              <a:avLst/>
              <a:gdLst/>
              <a:ahLst/>
              <a:cxnLst/>
              <a:rect l="l" t="t" r="r" b="b"/>
              <a:pathLst>
                <a:path w="6183" h="14083" extrusionOk="0">
                  <a:moveTo>
                    <a:pt x="3455" y="1"/>
                  </a:moveTo>
                  <a:lnTo>
                    <a:pt x="3455" y="1"/>
                  </a:lnTo>
                  <a:cubicBezTo>
                    <a:pt x="3454" y="1"/>
                    <a:pt x="1800" y="665"/>
                    <a:pt x="608" y="1707"/>
                  </a:cubicBezTo>
                  <a:cubicBezTo>
                    <a:pt x="641" y="2344"/>
                    <a:pt x="661" y="2884"/>
                    <a:pt x="661" y="3222"/>
                  </a:cubicBezTo>
                  <a:lnTo>
                    <a:pt x="661" y="8294"/>
                  </a:lnTo>
                  <a:cubicBezTo>
                    <a:pt x="1281" y="9767"/>
                    <a:pt x="0" y="10942"/>
                    <a:pt x="498" y="12965"/>
                  </a:cubicBezTo>
                  <a:cubicBezTo>
                    <a:pt x="712" y="13834"/>
                    <a:pt x="1247" y="14082"/>
                    <a:pt x="1787" y="14082"/>
                  </a:cubicBezTo>
                  <a:cubicBezTo>
                    <a:pt x="2503" y="14082"/>
                    <a:pt x="3228" y="13647"/>
                    <a:pt x="3228" y="13647"/>
                  </a:cubicBezTo>
                  <a:cubicBezTo>
                    <a:pt x="3228" y="13647"/>
                    <a:pt x="3228" y="10235"/>
                    <a:pt x="2999" y="9325"/>
                  </a:cubicBezTo>
                  <a:cubicBezTo>
                    <a:pt x="2771" y="8415"/>
                    <a:pt x="3455" y="7051"/>
                    <a:pt x="4819" y="5687"/>
                  </a:cubicBezTo>
                  <a:cubicBezTo>
                    <a:pt x="6183" y="4321"/>
                    <a:pt x="4819" y="3639"/>
                    <a:pt x="3910" y="2729"/>
                  </a:cubicBezTo>
                  <a:cubicBezTo>
                    <a:pt x="3001" y="1820"/>
                    <a:pt x="3455" y="1"/>
                    <a:pt x="3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48"/>
            <p:cNvSpPr/>
            <p:nvPr/>
          </p:nvSpPr>
          <p:spPr>
            <a:xfrm>
              <a:off x="-1126475" y="785725"/>
              <a:ext cx="265950" cy="509475"/>
            </a:xfrm>
            <a:custGeom>
              <a:avLst/>
              <a:gdLst/>
              <a:ahLst/>
              <a:cxnLst/>
              <a:rect l="l" t="t" r="r" b="b"/>
              <a:pathLst>
                <a:path w="10638" h="20379" extrusionOk="0">
                  <a:moveTo>
                    <a:pt x="9535" y="1"/>
                  </a:moveTo>
                  <a:cubicBezTo>
                    <a:pt x="9465" y="250"/>
                    <a:pt x="9275" y="488"/>
                    <a:pt x="8823" y="578"/>
                  </a:cubicBezTo>
                  <a:cubicBezTo>
                    <a:pt x="7719" y="798"/>
                    <a:pt x="6618" y="1681"/>
                    <a:pt x="5956" y="2342"/>
                  </a:cubicBezTo>
                  <a:cubicBezTo>
                    <a:pt x="5294" y="3003"/>
                    <a:pt x="4412" y="3225"/>
                    <a:pt x="3529" y="3887"/>
                  </a:cubicBezTo>
                  <a:cubicBezTo>
                    <a:pt x="2648" y="4548"/>
                    <a:pt x="1103" y="5210"/>
                    <a:pt x="1103" y="6312"/>
                  </a:cubicBezTo>
                  <a:cubicBezTo>
                    <a:pt x="1103" y="7416"/>
                    <a:pt x="1324" y="10724"/>
                    <a:pt x="1324" y="10724"/>
                  </a:cubicBezTo>
                  <a:cubicBezTo>
                    <a:pt x="1324" y="10724"/>
                    <a:pt x="661" y="13813"/>
                    <a:pt x="882" y="14915"/>
                  </a:cubicBezTo>
                  <a:cubicBezTo>
                    <a:pt x="1103" y="16017"/>
                    <a:pt x="663" y="17562"/>
                    <a:pt x="663" y="17562"/>
                  </a:cubicBezTo>
                  <a:cubicBezTo>
                    <a:pt x="663" y="17562"/>
                    <a:pt x="1" y="18666"/>
                    <a:pt x="882" y="19327"/>
                  </a:cubicBezTo>
                  <a:cubicBezTo>
                    <a:pt x="1258" y="19608"/>
                    <a:pt x="1754" y="20010"/>
                    <a:pt x="2199" y="20379"/>
                  </a:cubicBezTo>
                  <a:cubicBezTo>
                    <a:pt x="2336" y="20027"/>
                    <a:pt x="2436" y="19628"/>
                    <a:pt x="2677" y="19228"/>
                  </a:cubicBezTo>
                  <a:cubicBezTo>
                    <a:pt x="3359" y="18090"/>
                    <a:pt x="2677" y="18090"/>
                    <a:pt x="2222" y="17407"/>
                  </a:cubicBezTo>
                  <a:cubicBezTo>
                    <a:pt x="1767" y="16725"/>
                    <a:pt x="2450" y="15588"/>
                    <a:pt x="3814" y="14906"/>
                  </a:cubicBezTo>
                  <a:cubicBezTo>
                    <a:pt x="5178" y="14224"/>
                    <a:pt x="3359" y="13313"/>
                    <a:pt x="2904" y="12176"/>
                  </a:cubicBezTo>
                  <a:cubicBezTo>
                    <a:pt x="2449" y="11039"/>
                    <a:pt x="4724" y="10584"/>
                    <a:pt x="4724" y="9902"/>
                  </a:cubicBezTo>
                  <a:cubicBezTo>
                    <a:pt x="4724" y="9220"/>
                    <a:pt x="4951" y="7627"/>
                    <a:pt x="5406" y="6490"/>
                  </a:cubicBezTo>
                  <a:cubicBezTo>
                    <a:pt x="5489" y="6283"/>
                    <a:pt x="5542" y="6189"/>
                    <a:pt x="5578" y="6189"/>
                  </a:cubicBezTo>
                  <a:cubicBezTo>
                    <a:pt x="5741" y="6189"/>
                    <a:pt x="5572" y="8083"/>
                    <a:pt x="6315" y="10130"/>
                  </a:cubicBezTo>
                  <a:cubicBezTo>
                    <a:pt x="6619" y="10964"/>
                    <a:pt x="7049" y="11242"/>
                    <a:pt x="7487" y="11242"/>
                  </a:cubicBezTo>
                  <a:cubicBezTo>
                    <a:pt x="8363" y="11242"/>
                    <a:pt x="9273" y="10130"/>
                    <a:pt x="9273" y="10130"/>
                  </a:cubicBezTo>
                  <a:lnTo>
                    <a:pt x="10637" y="1715"/>
                  </a:lnTo>
                  <a:lnTo>
                    <a:pt x="95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Google Shape;527;p48"/>
          <p:cNvSpPr txBox="1"/>
          <p:nvPr/>
        </p:nvSpPr>
        <p:spPr>
          <a:xfrm>
            <a:off x="1068705" y="694690"/>
            <a:ext cx="5956935" cy="438404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6"/>
              </a:buClr>
              <a:buSzPts val="7200"/>
              <a:buFont typeface="Advent Pro" panose="02000506040000020004"/>
              <a:buNone/>
              <a:defRPr sz="7200" b="1" i="0" u="none" strike="noStrike" cap="none">
                <a:solidFill>
                  <a:schemeClr val="accent6"/>
                </a:solidFill>
                <a:latin typeface="Advent Pro" panose="02000506040000020004"/>
                <a:ea typeface="Advent Pro" panose="02000506040000020004"/>
                <a:cs typeface="Advent Pro" panose="02000506040000020004"/>
                <a:sym typeface="Advent Pro" panose="02000506040000020004"/>
              </a:defRPr>
            </a:lvl1pPr>
            <a:lvl2pPr marR="0" lvl="1" algn="ctr" rtl="0">
              <a:lnSpc>
                <a:spcPct val="80000"/>
              </a:lnSpc>
              <a:spcBef>
                <a:spcPts val="0"/>
              </a:spcBef>
              <a:spcAft>
                <a:spcPts val="0"/>
              </a:spcAft>
              <a:buClr>
                <a:schemeClr val="accent6"/>
              </a:buClr>
              <a:buSzPts val="7200"/>
              <a:buFont typeface="Arial" panose="020B0604020202020204"/>
              <a:buNone/>
              <a:defRPr sz="7200" b="0" i="0" u="none" strike="noStrike" cap="none">
                <a:solidFill>
                  <a:schemeClr val="accent6"/>
                </a:solidFill>
                <a:latin typeface="Arial" panose="020B0604020202020204"/>
                <a:ea typeface="Arial" panose="020B0604020202020204"/>
                <a:cs typeface="Arial" panose="020B0604020202020204"/>
                <a:sym typeface="Arial" panose="020B0604020202020204"/>
              </a:defRPr>
            </a:lvl2pPr>
            <a:lvl3pPr marR="0" lvl="2" algn="ctr" rtl="0">
              <a:lnSpc>
                <a:spcPct val="80000"/>
              </a:lnSpc>
              <a:spcBef>
                <a:spcPts val="0"/>
              </a:spcBef>
              <a:spcAft>
                <a:spcPts val="0"/>
              </a:spcAft>
              <a:buClr>
                <a:schemeClr val="accent6"/>
              </a:buClr>
              <a:buSzPts val="7200"/>
              <a:buFont typeface="Arial" panose="020B0604020202020204"/>
              <a:buNone/>
              <a:defRPr sz="7200" b="0" i="0" u="none" strike="noStrike" cap="none">
                <a:solidFill>
                  <a:schemeClr val="accent6"/>
                </a:solidFill>
                <a:latin typeface="Arial" panose="020B0604020202020204"/>
                <a:ea typeface="Arial" panose="020B0604020202020204"/>
                <a:cs typeface="Arial" panose="020B0604020202020204"/>
                <a:sym typeface="Arial" panose="020B0604020202020204"/>
              </a:defRPr>
            </a:lvl3pPr>
            <a:lvl4pPr marR="0" lvl="3" algn="ctr" rtl="0">
              <a:lnSpc>
                <a:spcPct val="80000"/>
              </a:lnSpc>
              <a:spcBef>
                <a:spcPts val="0"/>
              </a:spcBef>
              <a:spcAft>
                <a:spcPts val="0"/>
              </a:spcAft>
              <a:buClr>
                <a:schemeClr val="accent6"/>
              </a:buClr>
              <a:buSzPts val="7200"/>
              <a:buFont typeface="Arial" panose="020B0604020202020204"/>
              <a:buNone/>
              <a:defRPr sz="7200" b="0" i="0" u="none" strike="noStrike" cap="none">
                <a:solidFill>
                  <a:schemeClr val="accent6"/>
                </a:solidFill>
                <a:latin typeface="Arial" panose="020B0604020202020204"/>
                <a:ea typeface="Arial" panose="020B0604020202020204"/>
                <a:cs typeface="Arial" panose="020B0604020202020204"/>
                <a:sym typeface="Arial" panose="020B0604020202020204"/>
              </a:defRPr>
            </a:lvl4pPr>
            <a:lvl5pPr marR="0" lvl="4" algn="ctr" rtl="0">
              <a:lnSpc>
                <a:spcPct val="80000"/>
              </a:lnSpc>
              <a:spcBef>
                <a:spcPts val="0"/>
              </a:spcBef>
              <a:spcAft>
                <a:spcPts val="0"/>
              </a:spcAft>
              <a:buClr>
                <a:schemeClr val="accent6"/>
              </a:buClr>
              <a:buSzPts val="7200"/>
              <a:buFont typeface="Arial" panose="020B0604020202020204"/>
              <a:buNone/>
              <a:defRPr sz="7200" b="0" i="0" u="none" strike="noStrike" cap="none">
                <a:solidFill>
                  <a:schemeClr val="accent6"/>
                </a:solidFill>
                <a:latin typeface="Arial" panose="020B0604020202020204"/>
                <a:ea typeface="Arial" panose="020B0604020202020204"/>
                <a:cs typeface="Arial" panose="020B0604020202020204"/>
                <a:sym typeface="Arial" panose="020B0604020202020204"/>
              </a:defRPr>
            </a:lvl5pPr>
            <a:lvl6pPr marR="0" lvl="5" algn="ctr" rtl="0">
              <a:lnSpc>
                <a:spcPct val="80000"/>
              </a:lnSpc>
              <a:spcBef>
                <a:spcPts val="0"/>
              </a:spcBef>
              <a:spcAft>
                <a:spcPts val="0"/>
              </a:spcAft>
              <a:buClr>
                <a:schemeClr val="accent6"/>
              </a:buClr>
              <a:buSzPts val="7200"/>
              <a:buFont typeface="Arial" panose="020B0604020202020204"/>
              <a:buNone/>
              <a:defRPr sz="7200" b="0" i="0" u="none" strike="noStrike" cap="none">
                <a:solidFill>
                  <a:schemeClr val="accent6"/>
                </a:solidFill>
                <a:latin typeface="Arial" panose="020B0604020202020204"/>
                <a:ea typeface="Arial" panose="020B0604020202020204"/>
                <a:cs typeface="Arial" panose="020B0604020202020204"/>
                <a:sym typeface="Arial" panose="020B0604020202020204"/>
              </a:defRPr>
            </a:lvl6pPr>
            <a:lvl7pPr marR="0" lvl="6" algn="ctr" rtl="0">
              <a:lnSpc>
                <a:spcPct val="80000"/>
              </a:lnSpc>
              <a:spcBef>
                <a:spcPts val="0"/>
              </a:spcBef>
              <a:spcAft>
                <a:spcPts val="0"/>
              </a:spcAft>
              <a:buClr>
                <a:schemeClr val="accent6"/>
              </a:buClr>
              <a:buSzPts val="7200"/>
              <a:buFont typeface="Arial" panose="020B0604020202020204"/>
              <a:buNone/>
              <a:defRPr sz="7200" b="0" i="0" u="none" strike="noStrike" cap="none">
                <a:solidFill>
                  <a:schemeClr val="accent6"/>
                </a:solidFill>
                <a:latin typeface="Arial" panose="020B0604020202020204"/>
                <a:ea typeface="Arial" panose="020B0604020202020204"/>
                <a:cs typeface="Arial" panose="020B0604020202020204"/>
                <a:sym typeface="Arial" panose="020B0604020202020204"/>
              </a:defRPr>
            </a:lvl7pPr>
            <a:lvl8pPr marR="0" lvl="7" algn="ctr" rtl="0">
              <a:lnSpc>
                <a:spcPct val="80000"/>
              </a:lnSpc>
              <a:spcBef>
                <a:spcPts val="0"/>
              </a:spcBef>
              <a:spcAft>
                <a:spcPts val="0"/>
              </a:spcAft>
              <a:buClr>
                <a:schemeClr val="accent6"/>
              </a:buClr>
              <a:buSzPts val="7200"/>
              <a:buFont typeface="Arial" panose="020B0604020202020204"/>
              <a:buNone/>
              <a:defRPr sz="7200" b="0" i="0" u="none" strike="noStrike" cap="none">
                <a:solidFill>
                  <a:schemeClr val="accent6"/>
                </a:solidFill>
                <a:latin typeface="Arial" panose="020B0604020202020204"/>
                <a:ea typeface="Arial" panose="020B0604020202020204"/>
                <a:cs typeface="Arial" panose="020B0604020202020204"/>
                <a:sym typeface="Arial" panose="020B0604020202020204"/>
              </a:defRPr>
            </a:lvl8pPr>
            <a:lvl9pPr marR="0" lvl="8" algn="ctr" rtl="0">
              <a:lnSpc>
                <a:spcPct val="80000"/>
              </a:lnSpc>
              <a:spcBef>
                <a:spcPts val="0"/>
              </a:spcBef>
              <a:spcAft>
                <a:spcPts val="0"/>
              </a:spcAft>
              <a:buClr>
                <a:schemeClr val="accent6"/>
              </a:buClr>
              <a:buSzPts val="7200"/>
              <a:buFont typeface="Arial" panose="020B0604020202020204"/>
              <a:buNone/>
              <a:defRPr sz="7200" b="0" i="0" u="none" strike="noStrike" cap="none">
                <a:solidFill>
                  <a:schemeClr val="accent6"/>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sz="1600">
                <a:solidFill>
                  <a:srgbClr val="C00000"/>
                </a:solidFill>
              </a:rPr>
              <a:t>Về không quân, Pháp bị tổn thất 59 phi cơ bị phá hủy (38 chiếc bị bắn rơi, 21 chiếc bị phá hủy khi đậu trên sân bay), trong đó có 3 máy bay khác bị phá hủy trước ngày 13 tháng 3 năm 1954, 2 trực thăng cũng bị phá hủy. Ngoài ra còn có 186 phi cơ khác bị trúng đạn và hư hại ở các mức độ khác nhau. Phía Mỹ có 1 phi cơ C-119 bị bắn rơi. Về trang bị nặng, Pháp mất hết sạch trang bị vũ khí, xe tăng và pháo binh ở Điện Biên Phủ vào tay Việt Minh. Phía QĐNDVN thu giữ 2 chiếc xe tăng M24, 28 khẩu đại bác và súng cối các loại, 5.915 khẩu súng bộ binh các loại (súng cá nhân và súng cộng đồng), 20.000 lít xăng dầu cùng rất nhiều đạn dược, quân trang, quân dụng khác.</a:t>
            </a:r>
            <a:endParaRPr lang="en-GB" sz="1600">
              <a:solidFill>
                <a:srgbClr val="C00000"/>
              </a:solidFill>
            </a:endParaRPr>
          </a:p>
          <a:p>
            <a:pPr marL="0" lvl="0" indent="0" algn="ctr" rtl="0">
              <a:spcBef>
                <a:spcPts val="0"/>
              </a:spcBef>
              <a:spcAft>
                <a:spcPts val="0"/>
              </a:spcAft>
              <a:buNone/>
            </a:pPr>
            <a:endParaRPr lang="en-GB" sz="1600">
              <a:solidFill>
                <a:srgbClr val="C00000"/>
              </a:solidFill>
            </a:endParaRPr>
          </a:p>
          <a:p>
            <a:pPr marL="0" lvl="0" indent="0" algn="ctr" rtl="0">
              <a:spcBef>
                <a:spcPts val="0"/>
              </a:spcBef>
              <a:spcAft>
                <a:spcPts val="0"/>
              </a:spcAft>
              <a:buNone/>
            </a:pPr>
            <a:r>
              <a:rPr lang="en-GB" sz="1600">
                <a:solidFill>
                  <a:srgbClr val="C00000"/>
                </a:solidFill>
              </a:rPr>
              <a:t>Thiệt hại về phía Quân đội Nhân dân Việt Nam theo hồ sơ quân y của Việt Nam là 4.020 người chết,[3] 9.691 người bị thương,[28] và 792 mất tích.[3] Hiện nay tại Điện Biên Phủ, có 3 nghĩa trang liệt sĩ trận này là nghĩa trang phía gần đồi Độc Lập, nghĩa trang gần đồi Him Lam và nghĩa trang gần đồi A1, lần lượt các nghĩa trang trên có 2.432 ngôi, 896 ngôi và 648 ngôi mộ, tổng cộng là 3.976 ngôi. Do một trận lũ lớn vào năm 1954 cuốn trôi tên của các chiến sĩ trên các bia mộ nên 3.972 mộ đều là liệt sĩ vô danh. Chỉ có 4 ngôi được đặt riêng biệt là mộ của các anh hùng Bế Văn Đàn, Phan Đình Giót, Tô Vĩnh Diện, Trần Can là còn biết được (xem thêm Danh sách Anh hùng Lực lượng vũ trang nhân dân trong Chiến dịch Điện Biên Phủ).</a:t>
            </a:r>
            <a:endParaRPr lang="en-GB" sz="1600">
              <a:solidFill>
                <a:srgbClr val="C00000"/>
              </a:solidFill>
            </a:endParaRPr>
          </a:p>
        </p:txBody>
      </p:sp>
      <p:pic>
        <p:nvPicPr>
          <p:cNvPr id="2" name="Picture 1" descr="B"/>
          <p:cNvPicPr>
            <a:picLocks noChangeAspect="1"/>
          </p:cNvPicPr>
          <p:nvPr/>
        </p:nvPicPr>
        <p:blipFill>
          <a:blip r:embed="rId1"/>
          <a:stretch>
            <a:fillRect/>
          </a:stretch>
        </p:blipFill>
        <p:spPr>
          <a:xfrm>
            <a:off x="7025005" y="848360"/>
            <a:ext cx="2118995" cy="3394075"/>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7"/>
                                        </p:tgtEl>
                                        <p:attrNameLst>
                                          <p:attrName>style.visibility</p:attrName>
                                        </p:attrNameLst>
                                      </p:cBhvr>
                                      <p:to>
                                        <p:strVal val="visible"/>
                                      </p:to>
                                    </p:set>
                                    <p:animEffect transition="in" filter="blinds(horizontal)">
                                      <p:cBhvr>
                                        <p:cTn id="7" dur="500"/>
                                        <p:tgtEl>
                                          <p:spTgt spid="5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
                                        </p:tgtEl>
                                        <p:attrNameLst>
                                          <p:attrName>style.visibility</p:attrName>
                                        </p:attrNameLst>
                                      </p:cBhvr>
                                      <p:to>
                                        <p:strVal val="visible"/>
                                      </p:to>
                                    </p:set>
                                    <p:animEffect transition="in" filter="blinds(horizontal)">
                                      <p:cBhvr>
                                        <p:cTn id="12" dur="500"/>
                                        <p:tgtEl>
                                          <p:spTgt spid="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p:bldP spid="527" grpId="1"/>
      <p:bldP spid="1" grpId="0"/>
      <p:bldP spid="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1" name="Shape 621"/>
        <p:cNvGrpSpPr/>
        <p:nvPr/>
      </p:nvGrpSpPr>
      <p:grpSpPr>
        <a:xfrm>
          <a:off x="0" y="0"/>
          <a:ext cx="0" cy="0"/>
          <a:chOff x="0" y="0"/>
          <a:chExt cx="0" cy="0"/>
        </a:xfrm>
      </p:grpSpPr>
      <p:sp>
        <p:nvSpPr>
          <p:cNvPr id="622" name="Google Shape;622;p51"/>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Những Thiệt Hại Nặng Nề Sau Chiến Tranh</a:t>
            </a:r>
            <a:endParaRPr lang="en-US" altLang="en-GB"/>
          </a:p>
        </p:txBody>
      </p:sp>
      <p:sp>
        <p:nvSpPr>
          <p:cNvPr id="623" name="Google Shape;623;p51"/>
          <p:cNvSpPr/>
          <p:nvPr/>
        </p:nvSpPr>
        <p:spPr>
          <a:xfrm>
            <a:off x="4198050" y="964300"/>
            <a:ext cx="747900" cy="30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4" name="Google Shape;624;p51"/>
          <p:cNvGrpSpPr/>
          <p:nvPr/>
        </p:nvGrpSpPr>
        <p:grpSpPr>
          <a:xfrm>
            <a:off x="951442" y="1392314"/>
            <a:ext cx="936201" cy="936029"/>
            <a:chOff x="4049800" y="640400"/>
            <a:chExt cx="858900" cy="858900"/>
          </a:xfrm>
        </p:grpSpPr>
        <p:sp>
          <p:nvSpPr>
            <p:cNvPr id="625" name="Google Shape;625;p51"/>
            <p:cNvSpPr/>
            <p:nvPr/>
          </p:nvSpPr>
          <p:spPr>
            <a:xfrm>
              <a:off x="4049800" y="640400"/>
              <a:ext cx="858900" cy="858900"/>
            </a:xfrm>
            <a:prstGeom prst="donut">
              <a:avLst>
                <a:gd name="adj" fmla="val 1048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51"/>
            <p:cNvSpPr/>
            <p:nvPr/>
          </p:nvSpPr>
          <p:spPr>
            <a:xfrm>
              <a:off x="4049800" y="640400"/>
              <a:ext cx="858900" cy="858900"/>
            </a:xfrm>
            <a:prstGeom prst="blockArc">
              <a:avLst>
                <a:gd name="adj1" fmla="val 18250386"/>
                <a:gd name="adj2" fmla="val 3222802"/>
                <a:gd name="adj3" fmla="val 104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7" name="Google Shape;627;p51"/>
          <p:cNvSpPr txBox="1"/>
          <p:nvPr>
            <p:ph type="subTitle" idx="4294967295"/>
          </p:nvPr>
        </p:nvSpPr>
        <p:spPr>
          <a:xfrm>
            <a:off x="2048108" y="1784475"/>
            <a:ext cx="1799400" cy="54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400"/>
              <a:t>Despite being red, Mars is actually a cold place</a:t>
            </a:r>
            <a:endParaRPr sz="1400"/>
          </a:p>
        </p:txBody>
      </p:sp>
      <p:sp>
        <p:nvSpPr>
          <p:cNvPr id="628" name="Google Shape;628;p51"/>
          <p:cNvSpPr txBox="1"/>
          <p:nvPr>
            <p:ph type="title" idx="4294967295"/>
          </p:nvPr>
        </p:nvSpPr>
        <p:spPr>
          <a:xfrm>
            <a:off x="2048108" y="1391100"/>
            <a:ext cx="1799400" cy="3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35%</a:t>
            </a:r>
            <a:endParaRPr sz="2400"/>
          </a:p>
        </p:txBody>
      </p:sp>
      <p:grpSp>
        <p:nvGrpSpPr>
          <p:cNvPr id="629" name="Google Shape;629;p51"/>
          <p:cNvGrpSpPr/>
          <p:nvPr/>
        </p:nvGrpSpPr>
        <p:grpSpPr>
          <a:xfrm>
            <a:off x="951442" y="2546414"/>
            <a:ext cx="936201" cy="936029"/>
            <a:chOff x="4049800" y="640400"/>
            <a:chExt cx="858900" cy="858900"/>
          </a:xfrm>
        </p:grpSpPr>
        <p:sp>
          <p:nvSpPr>
            <p:cNvPr id="630" name="Google Shape;630;p51"/>
            <p:cNvSpPr/>
            <p:nvPr/>
          </p:nvSpPr>
          <p:spPr>
            <a:xfrm>
              <a:off x="4049800" y="640400"/>
              <a:ext cx="858900" cy="858900"/>
            </a:xfrm>
            <a:prstGeom prst="donut">
              <a:avLst>
                <a:gd name="adj" fmla="val 1048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51"/>
            <p:cNvSpPr/>
            <p:nvPr/>
          </p:nvSpPr>
          <p:spPr>
            <a:xfrm>
              <a:off x="4049800" y="640400"/>
              <a:ext cx="858900" cy="858900"/>
            </a:xfrm>
            <a:prstGeom prst="blockArc">
              <a:avLst>
                <a:gd name="adj1" fmla="val 14472568"/>
                <a:gd name="adj2" fmla="val 3222802"/>
                <a:gd name="adj3" fmla="val 104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32" name="Google Shape;632;p51"/>
          <p:cNvSpPr txBox="1"/>
          <p:nvPr>
            <p:ph type="subTitle" idx="4294967295"/>
          </p:nvPr>
        </p:nvSpPr>
        <p:spPr>
          <a:xfrm>
            <a:off x="2048108" y="2938575"/>
            <a:ext cx="1799400" cy="54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400"/>
              <a:t>Venus is the second planet from the Sun</a:t>
            </a:r>
            <a:endParaRPr sz="1400"/>
          </a:p>
        </p:txBody>
      </p:sp>
      <p:sp>
        <p:nvSpPr>
          <p:cNvPr id="633" name="Google Shape;633;p51"/>
          <p:cNvSpPr txBox="1"/>
          <p:nvPr>
            <p:ph type="title" idx="4294967295"/>
          </p:nvPr>
        </p:nvSpPr>
        <p:spPr>
          <a:xfrm>
            <a:off x="2048108" y="2545200"/>
            <a:ext cx="1799400" cy="3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50</a:t>
            </a:r>
            <a:r>
              <a:rPr lang="en-GB" sz="2400"/>
              <a:t>%</a:t>
            </a:r>
            <a:endParaRPr sz="2400"/>
          </a:p>
        </p:txBody>
      </p:sp>
      <p:grpSp>
        <p:nvGrpSpPr>
          <p:cNvPr id="634" name="Google Shape;634;p51"/>
          <p:cNvGrpSpPr/>
          <p:nvPr/>
        </p:nvGrpSpPr>
        <p:grpSpPr>
          <a:xfrm rot="10800000">
            <a:off x="951442" y="3700514"/>
            <a:ext cx="936201" cy="936029"/>
            <a:chOff x="4049800" y="640400"/>
            <a:chExt cx="858900" cy="858900"/>
          </a:xfrm>
        </p:grpSpPr>
        <p:sp>
          <p:nvSpPr>
            <p:cNvPr id="635" name="Google Shape;635;p51"/>
            <p:cNvSpPr/>
            <p:nvPr/>
          </p:nvSpPr>
          <p:spPr>
            <a:xfrm>
              <a:off x="4049800" y="640400"/>
              <a:ext cx="858900" cy="858900"/>
            </a:xfrm>
            <a:prstGeom prst="donut">
              <a:avLst>
                <a:gd name="adj" fmla="val 1048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51"/>
            <p:cNvSpPr/>
            <p:nvPr/>
          </p:nvSpPr>
          <p:spPr>
            <a:xfrm>
              <a:off x="4049800" y="640400"/>
              <a:ext cx="858900" cy="858900"/>
            </a:xfrm>
            <a:prstGeom prst="blockArc">
              <a:avLst>
                <a:gd name="adj1" fmla="val 1086262"/>
                <a:gd name="adj2" fmla="val 3222802"/>
                <a:gd name="adj3" fmla="val 104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37" name="Google Shape;637;p51"/>
          <p:cNvSpPr txBox="1"/>
          <p:nvPr>
            <p:ph type="subTitle" idx="4294967295"/>
          </p:nvPr>
        </p:nvSpPr>
        <p:spPr>
          <a:xfrm>
            <a:off x="2048108" y="4092675"/>
            <a:ext cx="1799400" cy="54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400"/>
              <a:t>Saturn is a gas giant and the ringed planet</a:t>
            </a:r>
            <a:endParaRPr sz="1400"/>
          </a:p>
        </p:txBody>
      </p:sp>
      <p:sp>
        <p:nvSpPr>
          <p:cNvPr id="638" name="Google Shape;638;p51"/>
          <p:cNvSpPr txBox="1"/>
          <p:nvPr>
            <p:ph type="title" idx="4294967295"/>
          </p:nvPr>
        </p:nvSpPr>
        <p:spPr>
          <a:xfrm>
            <a:off x="2048108" y="3699300"/>
            <a:ext cx="1799400" cy="3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1</a:t>
            </a:r>
            <a:r>
              <a:rPr lang="en-GB" sz="2400"/>
              <a:t>5%</a:t>
            </a:r>
            <a:endParaRPr sz="2400"/>
          </a:p>
        </p:txBody>
      </p:sp>
      <p:sp>
        <p:nvSpPr>
          <p:cNvPr id="639" name="Google Shape;639;p51"/>
          <p:cNvSpPr/>
          <p:nvPr/>
        </p:nvSpPr>
        <p:spPr>
          <a:xfrm>
            <a:off x="4907333" y="4092675"/>
            <a:ext cx="545100" cy="54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0" name="Google Shape;640;p51"/>
          <p:cNvGrpSpPr/>
          <p:nvPr/>
        </p:nvGrpSpPr>
        <p:grpSpPr>
          <a:xfrm rot="-5400000">
            <a:off x="4970236" y="3624686"/>
            <a:ext cx="413965" cy="136415"/>
            <a:chOff x="5268000" y="2767850"/>
            <a:chExt cx="535600" cy="176475"/>
          </a:xfrm>
        </p:grpSpPr>
        <p:sp>
          <p:nvSpPr>
            <p:cNvPr id="641" name="Google Shape;641;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9" name="Google Shape;649;p51"/>
          <p:cNvGrpSpPr/>
          <p:nvPr/>
        </p:nvGrpSpPr>
        <p:grpSpPr>
          <a:xfrm rot="-5400000">
            <a:off x="4970247" y="3101295"/>
            <a:ext cx="413965" cy="136415"/>
            <a:chOff x="5268000" y="2767850"/>
            <a:chExt cx="535600" cy="176475"/>
          </a:xfrm>
        </p:grpSpPr>
        <p:sp>
          <p:nvSpPr>
            <p:cNvPr id="650" name="Google Shape;650;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8" name="Google Shape;658;p51"/>
          <p:cNvGrpSpPr/>
          <p:nvPr/>
        </p:nvGrpSpPr>
        <p:grpSpPr>
          <a:xfrm rot="-5400000">
            <a:off x="4970247" y="2577903"/>
            <a:ext cx="413965" cy="136415"/>
            <a:chOff x="5268000" y="2767850"/>
            <a:chExt cx="535600" cy="176475"/>
          </a:xfrm>
        </p:grpSpPr>
        <p:sp>
          <p:nvSpPr>
            <p:cNvPr id="659" name="Google Shape;659;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7" name="Google Shape;667;p51"/>
          <p:cNvGrpSpPr/>
          <p:nvPr/>
        </p:nvGrpSpPr>
        <p:grpSpPr>
          <a:xfrm rot="-5400000">
            <a:off x="4970247" y="2054512"/>
            <a:ext cx="413965" cy="136415"/>
            <a:chOff x="5268000" y="2767850"/>
            <a:chExt cx="535600" cy="176475"/>
          </a:xfrm>
        </p:grpSpPr>
        <p:sp>
          <p:nvSpPr>
            <p:cNvPr id="668" name="Google Shape;668;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6" name="Google Shape;676;p51"/>
          <p:cNvGrpSpPr/>
          <p:nvPr/>
        </p:nvGrpSpPr>
        <p:grpSpPr>
          <a:xfrm rot="-5400000">
            <a:off x="4975572" y="1531112"/>
            <a:ext cx="413965" cy="136415"/>
            <a:chOff x="5268000" y="2767850"/>
            <a:chExt cx="535600" cy="176475"/>
          </a:xfrm>
        </p:grpSpPr>
        <p:sp>
          <p:nvSpPr>
            <p:cNvPr id="677" name="Google Shape;677;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5" name="Google Shape;685;p51"/>
          <p:cNvSpPr/>
          <p:nvPr/>
        </p:nvSpPr>
        <p:spPr>
          <a:xfrm>
            <a:off x="5820708" y="4092675"/>
            <a:ext cx="545100" cy="54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6" name="Google Shape;686;p51"/>
          <p:cNvGrpSpPr/>
          <p:nvPr/>
        </p:nvGrpSpPr>
        <p:grpSpPr>
          <a:xfrm rot="-5400000">
            <a:off x="5883611" y="3624686"/>
            <a:ext cx="413965" cy="136415"/>
            <a:chOff x="5268000" y="2767850"/>
            <a:chExt cx="535600" cy="176475"/>
          </a:xfrm>
        </p:grpSpPr>
        <p:sp>
          <p:nvSpPr>
            <p:cNvPr id="687" name="Google Shape;687;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5" name="Google Shape;695;p51"/>
          <p:cNvGrpSpPr/>
          <p:nvPr/>
        </p:nvGrpSpPr>
        <p:grpSpPr>
          <a:xfrm rot="-5400000">
            <a:off x="5883622" y="3101295"/>
            <a:ext cx="413965" cy="136415"/>
            <a:chOff x="5268000" y="2767850"/>
            <a:chExt cx="535600" cy="176475"/>
          </a:xfrm>
        </p:grpSpPr>
        <p:sp>
          <p:nvSpPr>
            <p:cNvPr id="696" name="Google Shape;696;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4" name="Google Shape;704;p51"/>
          <p:cNvGrpSpPr/>
          <p:nvPr/>
        </p:nvGrpSpPr>
        <p:grpSpPr>
          <a:xfrm rot="-5400000">
            <a:off x="5883622" y="2577903"/>
            <a:ext cx="413965" cy="136415"/>
            <a:chOff x="5268000" y="2767850"/>
            <a:chExt cx="535600" cy="176475"/>
          </a:xfrm>
        </p:grpSpPr>
        <p:sp>
          <p:nvSpPr>
            <p:cNvPr id="705" name="Google Shape;705;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3" name="Google Shape;713;p51"/>
          <p:cNvSpPr/>
          <p:nvPr/>
        </p:nvSpPr>
        <p:spPr>
          <a:xfrm>
            <a:off x="6734083" y="4092675"/>
            <a:ext cx="545100" cy="54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4" name="Google Shape;714;p51"/>
          <p:cNvGrpSpPr/>
          <p:nvPr/>
        </p:nvGrpSpPr>
        <p:grpSpPr>
          <a:xfrm rot="-5400000">
            <a:off x="6796986" y="3624686"/>
            <a:ext cx="413965" cy="136415"/>
            <a:chOff x="5268000" y="2767850"/>
            <a:chExt cx="535600" cy="176475"/>
          </a:xfrm>
        </p:grpSpPr>
        <p:sp>
          <p:nvSpPr>
            <p:cNvPr id="715" name="Google Shape;715;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 name="Google Shape;723;p51"/>
          <p:cNvGrpSpPr/>
          <p:nvPr/>
        </p:nvGrpSpPr>
        <p:grpSpPr>
          <a:xfrm rot="-5400000">
            <a:off x="6796997" y="3101295"/>
            <a:ext cx="413965" cy="136415"/>
            <a:chOff x="5268000" y="2767850"/>
            <a:chExt cx="535600" cy="176475"/>
          </a:xfrm>
        </p:grpSpPr>
        <p:sp>
          <p:nvSpPr>
            <p:cNvPr id="724" name="Google Shape;724;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32" name="Google Shape;732;p51"/>
          <p:cNvSpPr/>
          <p:nvPr/>
        </p:nvSpPr>
        <p:spPr>
          <a:xfrm>
            <a:off x="7647458" y="4092675"/>
            <a:ext cx="545100" cy="54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33" name="Google Shape;733;p51"/>
          <p:cNvGrpSpPr/>
          <p:nvPr/>
        </p:nvGrpSpPr>
        <p:grpSpPr>
          <a:xfrm rot="-5400000">
            <a:off x="7710361" y="3624686"/>
            <a:ext cx="413965" cy="136415"/>
            <a:chOff x="5268000" y="2767850"/>
            <a:chExt cx="535600" cy="176475"/>
          </a:xfrm>
        </p:grpSpPr>
        <p:sp>
          <p:nvSpPr>
            <p:cNvPr id="734" name="Google Shape;734;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2" name="Google Shape;742;p51"/>
          <p:cNvGrpSpPr/>
          <p:nvPr/>
        </p:nvGrpSpPr>
        <p:grpSpPr>
          <a:xfrm rot="-5400000">
            <a:off x="7710372" y="3101295"/>
            <a:ext cx="413965" cy="136415"/>
            <a:chOff x="5268000" y="2767850"/>
            <a:chExt cx="535600" cy="176475"/>
          </a:xfrm>
        </p:grpSpPr>
        <p:sp>
          <p:nvSpPr>
            <p:cNvPr id="743" name="Google Shape;743;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1" name="Google Shape;751;p51"/>
          <p:cNvGrpSpPr/>
          <p:nvPr/>
        </p:nvGrpSpPr>
        <p:grpSpPr>
          <a:xfrm rot="-5400000">
            <a:off x="7710372" y="2577903"/>
            <a:ext cx="413965" cy="136415"/>
            <a:chOff x="5268000" y="2767850"/>
            <a:chExt cx="535600" cy="176475"/>
          </a:xfrm>
        </p:grpSpPr>
        <p:sp>
          <p:nvSpPr>
            <p:cNvPr id="752" name="Google Shape;752;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0" name="Google Shape;760;p51"/>
          <p:cNvGrpSpPr/>
          <p:nvPr/>
        </p:nvGrpSpPr>
        <p:grpSpPr>
          <a:xfrm rot="-5400000">
            <a:off x="7710372" y="2054512"/>
            <a:ext cx="413965" cy="136415"/>
            <a:chOff x="5268000" y="2767850"/>
            <a:chExt cx="535600" cy="176475"/>
          </a:xfrm>
        </p:grpSpPr>
        <p:sp>
          <p:nvSpPr>
            <p:cNvPr id="761" name="Google Shape;761;p51"/>
            <p:cNvSpPr/>
            <p:nvPr/>
          </p:nvSpPr>
          <p:spPr>
            <a:xfrm>
              <a:off x="5317875" y="2781625"/>
              <a:ext cx="81450" cy="148250"/>
            </a:xfrm>
            <a:custGeom>
              <a:avLst/>
              <a:gdLst/>
              <a:ahLst/>
              <a:cxnLst/>
              <a:rect l="l" t="t" r="r" b="b"/>
              <a:pathLst>
                <a:path w="3258" h="5930" extrusionOk="0">
                  <a:moveTo>
                    <a:pt x="0" y="0"/>
                  </a:moveTo>
                  <a:lnTo>
                    <a:pt x="0" y="5929"/>
                  </a:lnTo>
                  <a:lnTo>
                    <a:pt x="3258" y="5929"/>
                  </a:lnTo>
                  <a:lnTo>
                    <a:pt x="32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51"/>
            <p:cNvSpPr/>
            <p:nvPr/>
          </p:nvSpPr>
          <p:spPr>
            <a:xfrm>
              <a:off x="5317875" y="2855750"/>
              <a:ext cx="81450" cy="74125"/>
            </a:xfrm>
            <a:custGeom>
              <a:avLst/>
              <a:gdLst/>
              <a:ahLst/>
              <a:cxnLst/>
              <a:rect l="l" t="t" r="r" b="b"/>
              <a:pathLst>
                <a:path w="3258" h="2965" extrusionOk="0">
                  <a:moveTo>
                    <a:pt x="0" y="1"/>
                  </a:moveTo>
                  <a:lnTo>
                    <a:pt x="0" y="2964"/>
                  </a:lnTo>
                  <a:lnTo>
                    <a:pt x="3258" y="2964"/>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51"/>
            <p:cNvSpPr/>
            <p:nvPr/>
          </p:nvSpPr>
          <p:spPr>
            <a:xfrm>
              <a:off x="5367925" y="2767900"/>
              <a:ext cx="261350" cy="176425"/>
            </a:xfrm>
            <a:custGeom>
              <a:avLst/>
              <a:gdLst/>
              <a:ahLst/>
              <a:cxnLst/>
              <a:rect l="l" t="t" r="r" b="b"/>
              <a:pathLst>
                <a:path w="10454" h="7057" extrusionOk="0">
                  <a:moveTo>
                    <a:pt x="0" y="0"/>
                  </a:moveTo>
                  <a:lnTo>
                    <a:pt x="0" y="7056"/>
                  </a:lnTo>
                  <a:lnTo>
                    <a:pt x="10453" y="7056"/>
                  </a:lnTo>
                  <a:lnTo>
                    <a:pt x="10453"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51"/>
            <p:cNvSpPr/>
            <p:nvPr/>
          </p:nvSpPr>
          <p:spPr>
            <a:xfrm>
              <a:off x="5268000" y="2767900"/>
              <a:ext cx="75150" cy="176425"/>
            </a:xfrm>
            <a:custGeom>
              <a:avLst/>
              <a:gdLst/>
              <a:ahLst/>
              <a:cxnLst/>
              <a:rect l="l" t="t" r="r" b="b"/>
              <a:pathLst>
                <a:path w="3006" h="7057" extrusionOk="0">
                  <a:moveTo>
                    <a:pt x="1" y="0"/>
                  </a:moveTo>
                  <a:lnTo>
                    <a:pt x="1" y="7056"/>
                  </a:lnTo>
                  <a:lnTo>
                    <a:pt x="3006" y="7056"/>
                  </a:lnTo>
                  <a:lnTo>
                    <a:pt x="3006" y="0"/>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51"/>
            <p:cNvSpPr/>
            <p:nvPr/>
          </p:nvSpPr>
          <p:spPr>
            <a:xfrm>
              <a:off x="5268000" y="2855750"/>
              <a:ext cx="75150" cy="88575"/>
            </a:xfrm>
            <a:custGeom>
              <a:avLst/>
              <a:gdLst/>
              <a:ahLst/>
              <a:cxnLst/>
              <a:rect l="l" t="t" r="r" b="b"/>
              <a:pathLst>
                <a:path w="3006" h="3543" extrusionOk="0">
                  <a:moveTo>
                    <a:pt x="1" y="1"/>
                  </a:moveTo>
                  <a:lnTo>
                    <a:pt x="1" y="3542"/>
                  </a:lnTo>
                  <a:lnTo>
                    <a:pt x="3006" y="3542"/>
                  </a:lnTo>
                  <a:lnTo>
                    <a:pt x="30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51"/>
            <p:cNvSpPr/>
            <p:nvPr/>
          </p:nvSpPr>
          <p:spPr>
            <a:xfrm>
              <a:off x="5367925" y="2855750"/>
              <a:ext cx="261350" cy="88575"/>
            </a:xfrm>
            <a:custGeom>
              <a:avLst/>
              <a:gdLst/>
              <a:ahLst/>
              <a:cxnLst/>
              <a:rect l="l" t="t" r="r" b="b"/>
              <a:pathLst>
                <a:path w="10454" h="3543" extrusionOk="0">
                  <a:moveTo>
                    <a:pt x="0" y="1"/>
                  </a:moveTo>
                  <a:lnTo>
                    <a:pt x="0" y="3542"/>
                  </a:lnTo>
                  <a:lnTo>
                    <a:pt x="10453" y="3542"/>
                  </a:lnTo>
                  <a:lnTo>
                    <a:pt x="10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51"/>
            <p:cNvSpPr/>
            <p:nvPr/>
          </p:nvSpPr>
          <p:spPr>
            <a:xfrm>
              <a:off x="5597850" y="2767850"/>
              <a:ext cx="205750" cy="176425"/>
            </a:xfrm>
            <a:custGeom>
              <a:avLst/>
              <a:gdLst/>
              <a:ahLst/>
              <a:cxnLst/>
              <a:rect l="l" t="t" r="r" b="b"/>
              <a:pathLst>
                <a:path w="8230" h="7057" extrusionOk="0">
                  <a:moveTo>
                    <a:pt x="0" y="1"/>
                  </a:moveTo>
                  <a:lnTo>
                    <a:pt x="0" y="7057"/>
                  </a:lnTo>
                  <a:lnTo>
                    <a:pt x="1438" y="7057"/>
                  </a:lnTo>
                  <a:cubicBezTo>
                    <a:pt x="3176" y="7057"/>
                    <a:pt x="4829" y="6546"/>
                    <a:pt x="6219" y="5581"/>
                  </a:cubicBezTo>
                  <a:cubicBezTo>
                    <a:pt x="6558" y="5346"/>
                    <a:pt x="6879" y="5083"/>
                    <a:pt x="7177" y="4798"/>
                  </a:cubicBezTo>
                  <a:cubicBezTo>
                    <a:pt x="7464" y="4521"/>
                    <a:pt x="7725" y="4220"/>
                    <a:pt x="7961" y="3899"/>
                  </a:cubicBezTo>
                  <a:lnTo>
                    <a:pt x="8230" y="3530"/>
                  </a:lnTo>
                  <a:lnTo>
                    <a:pt x="8221" y="3515"/>
                  </a:lnTo>
                  <a:lnTo>
                    <a:pt x="7961" y="3160"/>
                  </a:lnTo>
                  <a:cubicBezTo>
                    <a:pt x="7500" y="2525"/>
                    <a:pt x="6913" y="1959"/>
                    <a:pt x="6219" y="1477"/>
                  </a:cubicBezTo>
                  <a:cubicBezTo>
                    <a:pt x="4829" y="511"/>
                    <a:pt x="3176" y="1"/>
                    <a:pt x="1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51"/>
            <p:cNvSpPr/>
            <p:nvPr/>
          </p:nvSpPr>
          <p:spPr>
            <a:xfrm>
              <a:off x="5597850" y="2855750"/>
              <a:ext cx="205750" cy="88525"/>
            </a:xfrm>
            <a:custGeom>
              <a:avLst/>
              <a:gdLst/>
              <a:ahLst/>
              <a:cxnLst/>
              <a:rect l="l" t="t" r="r" b="b"/>
              <a:pathLst>
                <a:path w="8230" h="3541" extrusionOk="0">
                  <a:moveTo>
                    <a:pt x="0" y="1"/>
                  </a:moveTo>
                  <a:lnTo>
                    <a:pt x="0" y="3541"/>
                  </a:lnTo>
                  <a:lnTo>
                    <a:pt x="1438" y="3541"/>
                  </a:lnTo>
                  <a:cubicBezTo>
                    <a:pt x="3176" y="3541"/>
                    <a:pt x="4829" y="3030"/>
                    <a:pt x="6219" y="2065"/>
                  </a:cubicBezTo>
                  <a:cubicBezTo>
                    <a:pt x="6558" y="1830"/>
                    <a:pt x="6879" y="1567"/>
                    <a:pt x="7177" y="1282"/>
                  </a:cubicBezTo>
                  <a:cubicBezTo>
                    <a:pt x="7464" y="1005"/>
                    <a:pt x="7725" y="704"/>
                    <a:pt x="7961" y="383"/>
                  </a:cubicBezTo>
                  <a:lnTo>
                    <a:pt x="8230" y="14"/>
                  </a:lnTo>
                  <a:lnTo>
                    <a:pt x="8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9" name="Google Shape;769;p51"/>
          <p:cNvGrpSpPr/>
          <p:nvPr/>
        </p:nvGrpSpPr>
        <p:grpSpPr>
          <a:xfrm>
            <a:off x="1197918" y="4005699"/>
            <a:ext cx="443230" cy="325683"/>
            <a:chOff x="918100" y="1831650"/>
            <a:chExt cx="535625" cy="393575"/>
          </a:xfrm>
        </p:grpSpPr>
        <p:sp>
          <p:nvSpPr>
            <p:cNvPr id="770" name="Google Shape;770;p51"/>
            <p:cNvSpPr/>
            <p:nvPr/>
          </p:nvSpPr>
          <p:spPr>
            <a:xfrm>
              <a:off x="942750" y="1901300"/>
              <a:ext cx="118000" cy="74000"/>
            </a:xfrm>
            <a:custGeom>
              <a:avLst/>
              <a:gdLst/>
              <a:ahLst/>
              <a:cxnLst/>
              <a:rect l="l" t="t" r="r" b="b"/>
              <a:pathLst>
                <a:path w="4720" h="2960" extrusionOk="0">
                  <a:moveTo>
                    <a:pt x="0" y="1"/>
                  </a:moveTo>
                  <a:lnTo>
                    <a:pt x="0" y="1255"/>
                  </a:lnTo>
                  <a:lnTo>
                    <a:pt x="3466" y="1255"/>
                  </a:lnTo>
                  <a:lnTo>
                    <a:pt x="3466" y="2960"/>
                  </a:lnTo>
                  <a:lnTo>
                    <a:pt x="4720" y="2960"/>
                  </a:lnTo>
                  <a:lnTo>
                    <a:pt x="47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51"/>
            <p:cNvSpPr/>
            <p:nvPr/>
          </p:nvSpPr>
          <p:spPr>
            <a:xfrm>
              <a:off x="1045025" y="1901300"/>
              <a:ext cx="15700" cy="74000"/>
            </a:xfrm>
            <a:custGeom>
              <a:avLst/>
              <a:gdLst/>
              <a:ahLst/>
              <a:cxnLst/>
              <a:rect l="l" t="t" r="r" b="b"/>
              <a:pathLst>
                <a:path w="628" h="2960" extrusionOk="0">
                  <a:moveTo>
                    <a:pt x="0" y="1"/>
                  </a:moveTo>
                  <a:lnTo>
                    <a:pt x="0" y="2960"/>
                  </a:lnTo>
                  <a:lnTo>
                    <a:pt x="627" y="2960"/>
                  </a:lnTo>
                  <a:lnTo>
                    <a:pt x="6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51"/>
            <p:cNvSpPr/>
            <p:nvPr/>
          </p:nvSpPr>
          <p:spPr>
            <a:xfrm>
              <a:off x="976900" y="1959600"/>
              <a:ext cx="136300" cy="98150"/>
            </a:xfrm>
            <a:custGeom>
              <a:avLst/>
              <a:gdLst/>
              <a:ahLst/>
              <a:cxnLst/>
              <a:rect l="l" t="t" r="r" b="b"/>
              <a:pathLst>
                <a:path w="5452" h="3926" extrusionOk="0">
                  <a:moveTo>
                    <a:pt x="0" y="1"/>
                  </a:moveTo>
                  <a:lnTo>
                    <a:pt x="0" y="3926"/>
                  </a:lnTo>
                  <a:lnTo>
                    <a:pt x="5451" y="3926"/>
                  </a:lnTo>
                  <a:lnTo>
                    <a:pt x="54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51"/>
            <p:cNvSpPr/>
            <p:nvPr/>
          </p:nvSpPr>
          <p:spPr>
            <a:xfrm>
              <a:off x="1045025" y="1959600"/>
              <a:ext cx="68175" cy="98150"/>
            </a:xfrm>
            <a:custGeom>
              <a:avLst/>
              <a:gdLst/>
              <a:ahLst/>
              <a:cxnLst/>
              <a:rect l="l" t="t" r="r" b="b"/>
              <a:pathLst>
                <a:path w="2727" h="3926" extrusionOk="0">
                  <a:moveTo>
                    <a:pt x="0" y="1"/>
                  </a:moveTo>
                  <a:lnTo>
                    <a:pt x="0" y="3926"/>
                  </a:lnTo>
                  <a:lnTo>
                    <a:pt x="2726" y="3926"/>
                  </a:lnTo>
                  <a:lnTo>
                    <a:pt x="27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51"/>
            <p:cNvSpPr/>
            <p:nvPr/>
          </p:nvSpPr>
          <p:spPr>
            <a:xfrm>
              <a:off x="1286850" y="1831650"/>
              <a:ext cx="71800" cy="176050"/>
            </a:xfrm>
            <a:custGeom>
              <a:avLst/>
              <a:gdLst/>
              <a:ahLst/>
              <a:cxnLst/>
              <a:rect l="l" t="t" r="r" b="b"/>
              <a:pathLst>
                <a:path w="2872" h="7042" extrusionOk="0">
                  <a:moveTo>
                    <a:pt x="1" y="1"/>
                  </a:moveTo>
                  <a:lnTo>
                    <a:pt x="1" y="7042"/>
                  </a:lnTo>
                  <a:lnTo>
                    <a:pt x="2872" y="7042"/>
                  </a:lnTo>
                  <a:lnTo>
                    <a:pt x="28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51"/>
            <p:cNvSpPr/>
            <p:nvPr/>
          </p:nvSpPr>
          <p:spPr>
            <a:xfrm>
              <a:off x="1219625" y="1993000"/>
              <a:ext cx="206250" cy="105025"/>
            </a:xfrm>
            <a:custGeom>
              <a:avLst/>
              <a:gdLst/>
              <a:ahLst/>
              <a:cxnLst/>
              <a:rect l="l" t="t" r="r" b="b"/>
              <a:pathLst>
                <a:path w="8250" h="4201" extrusionOk="0">
                  <a:moveTo>
                    <a:pt x="1" y="1"/>
                  </a:moveTo>
                  <a:lnTo>
                    <a:pt x="1" y="4201"/>
                  </a:lnTo>
                  <a:lnTo>
                    <a:pt x="8250" y="4201"/>
                  </a:lnTo>
                  <a:lnTo>
                    <a:pt x="82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51"/>
            <p:cNvSpPr/>
            <p:nvPr/>
          </p:nvSpPr>
          <p:spPr>
            <a:xfrm>
              <a:off x="1322725" y="1993000"/>
              <a:ext cx="103150" cy="105025"/>
            </a:xfrm>
            <a:custGeom>
              <a:avLst/>
              <a:gdLst/>
              <a:ahLst/>
              <a:cxnLst/>
              <a:rect l="l" t="t" r="r" b="b"/>
              <a:pathLst>
                <a:path w="4126" h="4201" extrusionOk="0">
                  <a:moveTo>
                    <a:pt x="0" y="1"/>
                  </a:moveTo>
                  <a:lnTo>
                    <a:pt x="0" y="4201"/>
                  </a:lnTo>
                  <a:lnTo>
                    <a:pt x="4126" y="4201"/>
                  </a:lnTo>
                  <a:lnTo>
                    <a:pt x="4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51"/>
            <p:cNvSpPr/>
            <p:nvPr/>
          </p:nvSpPr>
          <p:spPr>
            <a:xfrm>
              <a:off x="918100" y="2026375"/>
              <a:ext cx="535625" cy="198850"/>
            </a:xfrm>
            <a:custGeom>
              <a:avLst/>
              <a:gdLst/>
              <a:ahLst/>
              <a:cxnLst/>
              <a:rect l="l" t="t" r="r" b="b"/>
              <a:pathLst>
                <a:path w="21425" h="7954" extrusionOk="0">
                  <a:moveTo>
                    <a:pt x="1" y="1"/>
                  </a:moveTo>
                  <a:lnTo>
                    <a:pt x="3726" y="7954"/>
                  </a:lnTo>
                  <a:lnTo>
                    <a:pt x="18517" y="7954"/>
                  </a:lnTo>
                  <a:lnTo>
                    <a:pt x="21424" y="1612"/>
                  </a:lnTo>
                  <a:lnTo>
                    <a:pt x="10313" y="1612"/>
                  </a:lnTo>
                  <a:lnTo>
                    <a:pt x="9253" y="1"/>
                  </a:lnTo>
                  <a:close/>
                </a:path>
              </a:pathLst>
            </a:custGeom>
            <a:solidFill>
              <a:srgbClr val="32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51"/>
            <p:cNvSpPr/>
            <p:nvPr/>
          </p:nvSpPr>
          <p:spPr>
            <a:xfrm>
              <a:off x="1189200" y="2066650"/>
              <a:ext cx="264525" cy="158575"/>
            </a:xfrm>
            <a:custGeom>
              <a:avLst/>
              <a:gdLst/>
              <a:ahLst/>
              <a:cxnLst/>
              <a:rect l="l" t="t" r="r" b="b"/>
              <a:pathLst>
                <a:path w="10581" h="6343" extrusionOk="0">
                  <a:moveTo>
                    <a:pt x="1" y="1"/>
                  </a:moveTo>
                  <a:lnTo>
                    <a:pt x="1" y="6343"/>
                  </a:lnTo>
                  <a:lnTo>
                    <a:pt x="7673" y="6343"/>
                  </a:lnTo>
                  <a:lnTo>
                    <a:pt x="105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51"/>
            <p:cNvSpPr/>
            <p:nvPr/>
          </p:nvSpPr>
          <p:spPr>
            <a:xfrm>
              <a:off x="1189175" y="2131075"/>
              <a:ext cx="30250" cy="30250"/>
            </a:xfrm>
            <a:custGeom>
              <a:avLst/>
              <a:gdLst/>
              <a:ahLst/>
              <a:cxnLst/>
              <a:rect l="l" t="t" r="r" b="b"/>
              <a:pathLst>
                <a:path w="1210" h="1210" extrusionOk="0">
                  <a:moveTo>
                    <a:pt x="0" y="1"/>
                  </a:moveTo>
                  <a:lnTo>
                    <a:pt x="0" y="1210"/>
                  </a:lnTo>
                  <a:lnTo>
                    <a:pt x="1210" y="1210"/>
                  </a:lnTo>
                  <a:lnTo>
                    <a:pt x="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51"/>
            <p:cNvSpPr/>
            <p:nvPr/>
          </p:nvSpPr>
          <p:spPr>
            <a:xfrm>
              <a:off x="1247725" y="2131075"/>
              <a:ext cx="30275" cy="30250"/>
            </a:xfrm>
            <a:custGeom>
              <a:avLst/>
              <a:gdLst/>
              <a:ahLst/>
              <a:cxnLst/>
              <a:rect l="l" t="t" r="r" b="b"/>
              <a:pathLst>
                <a:path w="1211" h="1210" extrusionOk="0">
                  <a:moveTo>
                    <a:pt x="1" y="1"/>
                  </a:moveTo>
                  <a:lnTo>
                    <a:pt x="1" y="1210"/>
                  </a:lnTo>
                  <a:lnTo>
                    <a:pt x="1210" y="1210"/>
                  </a:lnTo>
                  <a:lnTo>
                    <a:pt x="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51"/>
            <p:cNvSpPr/>
            <p:nvPr/>
          </p:nvSpPr>
          <p:spPr>
            <a:xfrm>
              <a:off x="1306300" y="2131075"/>
              <a:ext cx="30250" cy="30250"/>
            </a:xfrm>
            <a:custGeom>
              <a:avLst/>
              <a:gdLst/>
              <a:ahLst/>
              <a:cxnLst/>
              <a:rect l="l" t="t" r="r" b="b"/>
              <a:pathLst>
                <a:path w="1210" h="1210" extrusionOk="0">
                  <a:moveTo>
                    <a:pt x="0" y="1"/>
                  </a:moveTo>
                  <a:lnTo>
                    <a:pt x="0" y="1210"/>
                  </a:lnTo>
                  <a:lnTo>
                    <a:pt x="1210" y="1210"/>
                  </a:lnTo>
                  <a:lnTo>
                    <a:pt x="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2" name="Google Shape;782;p51"/>
          <p:cNvGrpSpPr/>
          <p:nvPr/>
        </p:nvGrpSpPr>
        <p:grpSpPr>
          <a:xfrm>
            <a:off x="1197935" y="2853095"/>
            <a:ext cx="443209" cy="331248"/>
            <a:chOff x="1717475" y="2665800"/>
            <a:chExt cx="535600" cy="400300"/>
          </a:xfrm>
        </p:grpSpPr>
        <p:sp>
          <p:nvSpPr>
            <p:cNvPr id="783" name="Google Shape;783;p51"/>
            <p:cNvSpPr/>
            <p:nvPr/>
          </p:nvSpPr>
          <p:spPr>
            <a:xfrm>
              <a:off x="1763600" y="2925450"/>
              <a:ext cx="443400" cy="140650"/>
            </a:xfrm>
            <a:custGeom>
              <a:avLst/>
              <a:gdLst/>
              <a:ahLst/>
              <a:cxnLst/>
              <a:rect l="l" t="t" r="r" b="b"/>
              <a:pathLst>
                <a:path w="17736" h="5626" extrusionOk="0">
                  <a:moveTo>
                    <a:pt x="2814" y="0"/>
                  </a:moveTo>
                  <a:cubicBezTo>
                    <a:pt x="1263" y="0"/>
                    <a:pt x="1" y="1263"/>
                    <a:pt x="1" y="2814"/>
                  </a:cubicBezTo>
                  <a:cubicBezTo>
                    <a:pt x="1" y="4364"/>
                    <a:pt x="1263" y="5626"/>
                    <a:pt x="2814" y="5626"/>
                  </a:cubicBezTo>
                  <a:lnTo>
                    <a:pt x="14921" y="5626"/>
                  </a:lnTo>
                  <a:cubicBezTo>
                    <a:pt x="16472" y="5626"/>
                    <a:pt x="17735" y="4364"/>
                    <a:pt x="17735" y="2814"/>
                  </a:cubicBezTo>
                  <a:cubicBezTo>
                    <a:pt x="17735" y="1262"/>
                    <a:pt x="16472" y="0"/>
                    <a:pt x="149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51"/>
            <p:cNvSpPr/>
            <p:nvPr/>
          </p:nvSpPr>
          <p:spPr>
            <a:xfrm>
              <a:off x="1985275" y="2925450"/>
              <a:ext cx="221725" cy="140650"/>
            </a:xfrm>
            <a:custGeom>
              <a:avLst/>
              <a:gdLst/>
              <a:ahLst/>
              <a:cxnLst/>
              <a:rect l="l" t="t" r="r" b="b"/>
              <a:pathLst>
                <a:path w="8869" h="5626" extrusionOk="0">
                  <a:moveTo>
                    <a:pt x="1" y="0"/>
                  </a:moveTo>
                  <a:lnTo>
                    <a:pt x="1" y="5626"/>
                  </a:lnTo>
                  <a:lnTo>
                    <a:pt x="6054" y="5626"/>
                  </a:lnTo>
                  <a:cubicBezTo>
                    <a:pt x="7605" y="5626"/>
                    <a:pt x="8868" y="4364"/>
                    <a:pt x="8868" y="2814"/>
                  </a:cubicBezTo>
                  <a:cubicBezTo>
                    <a:pt x="8868" y="1262"/>
                    <a:pt x="7605" y="0"/>
                    <a:pt x="60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51"/>
            <p:cNvSpPr/>
            <p:nvPr/>
          </p:nvSpPr>
          <p:spPr>
            <a:xfrm>
              <a:off x="1820900" y="2975800"/>
              <a:ext cx="41600" cy="39975"/>
            </a:xfrm>
            <a:custGeom>
              <a:avLst/>
              <a:gdLst/>
              <a:ahLst/>
              <a:cxnLst/>
              <a:rect l="l" t="t" r="r" b="b"/>
              <a:pathLst>
                <a:path w="1664" h="1599" extrusionOk="0">
                  <a:moveTo>
                    <a:pt x="864" y="0"/>
                  </a:moveTo>
                  <a:cubicBezTo>
                    <a:pt x="540" y="0"/>
                    <a:pt x="249" y="194"/>
                    <a:pt x="125" y="493"/>
                  </a:cubicBezTo>
                  <a:cubicBezTo>
                    <a:pt x="1" y="791"/>
                    <a:pt x="69" y="1136"/>
                    <a:pt x="298" y="1365"/>
                  </a:cubicBezTo>
                  <a:cubicBezTo>
                    <a:pt x="451" y="1518"/>
                    <a:pt x="655" y="1599"/>
                    <a:pt x="863" y="1599"/>
                  </a:cubicBezTo>
                  <a:cubicBezTo>
                    <a:pt x="966" y="1599"/>
                    <a:pt x="1070" y="1579"/>
                    <a:pt x="1170" y="1538"/>
                  </a:cubicBezTo>
                  <a:cubicBezTo>
                    <a:pt x="1468" y="1414"/>
                    <a:pt x="1662" y="1123"/>
                    <a:pt x="1662" y="800"/>
                  </a:cubicBezTo>
                  <a:cubicBezTo>
                    <a:pt x="1664" y="358"/>
                    <a:pt x="1306" y="0"/>
                    <a:pt x="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51"/>
            <p:cNvSpPr/>
            <p:nvPr/>
          </p:nvSpPr>
          <p:spPr>
            <a:xfrm>
              <a:off x="1878025" y="2975800"/>
              <a:ext cx="41600" cy="39975"/>
            </a:xfrm>
            <a:custGeom>
              <a:avLst/>
              <a:gdLst/>
              <a:ahLst/>
              <a:cxnLst/>
              <a:rect l="l" t="t" r="r" b="b"/>
              <a:pathLst>
                <a:path w="1664" h="1599" extrusionOk="0">
                  <a:moveTo>
                    <a:pt x="863" y="0"/>
                  </a:moveTo>
                  <a:cubicBezTo>
                    <a:pt x="541" y="0"/>
                    <a:pt x="248" y="194"/>
                    <a:pt x="124" y="493"/>
                  </a:cubicBezTo>
                  <a:cubicBezTo>
                    <a:pt x="0" y="791"/>
                    <a:pt x="69" y="1136"/>
                    <a:pt x="297" y="1365"/>
                  </a:cubicBezTo>
                  <a:cubicBezTo>
                    <a:pt x="451" y="1518"/>
                    <a:pt x="656" y="1599"/>
                    <a:pt x="864" y="1599"/>
                  </a:cubicBezTo>
                  <a:cubicBezTo>
                    <a:pt x="966" y="1599"/>
                    <a:pt x="1070" y="1579"/>
                    <a:pt x="1169" y="1538"/>
                  </a:cubicBezTo>
                  <a:cubicBezTo>
                    <a:pt x="1468" y="1414"/>
                    <a:pt x="1663" y="1123"/>
                    <a:pt x="1663" y="799"/>
                  </a:cubicBezTo>
                  <a:cubicBezTo>
                    <a:pt x="1663" y="358"/>
                    <a:pt x="1305" y="0"/>
                    <a:pt x="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51"/>
            <p:cNvSpPr/>
            <p:nvPr/>
          </p:nvSpPr>
          <p:spPr>
            <a:xfrm>
              <a:off x="1935150" y="2975800"/>
              <a:ext cx="41575" cy="39975"/>
            </a:xfrm>
            <a:custGeom>
              <a:avLst/>
              <a:gdLst/>
              <a:ahLst/>
              <a:cxnLst/>
              <a:rect l="l" t="t" r="r" b="b"/>
              <a:pathLst>
                <a:path w="1663" h="1599" extrusionOk="0">
                  <a:moveTo>
                    <a:pt x="864" y="0"/>
                  </a:moveTo>
                  <a:cubicBezTo>
                    <a:pt x="540" y="0"/>
                    <a:pt x="249" y="194"/>
                    <a:pt x="125" y="493"/>
                  </a:cubicBezTo>
                  <a:cubicBezTo>
                    <a:pt x="1" y="791"/>
                    <a:pt x="70" y="1136"/>
                    <a:pt x="298" y="1365"/>
                  </a:cubicBezTo>
                  <a:cubicBezTo>
                    <a:pt x="451" y="1518"/>
                    <a:pt x="655" y="1599"/>
                    <a:pt x="863" y="1599"/>
                  </a:cubicBezTo>
                  <a:cubicBezTo>
                    <a:pt x="966" y="1599"/>
                    <a:pt x="1070" y="1579"/>
                    <a:pt x="1168" y="1538"/>
                  </a:cubicBezTo>
                  <a:cubicBezTo>
                    <a:pt x="1469" y="1414"/>
                    <a:pt x="1663" y="1123"/>
                    <a:pt x="1663" y="799"/>
                  </a:cubicBezTo>
                  <a:cubicBezTo>
                    <a:pt x="1663" y="358"/>
                    <a:pt x="1304" y="0"/>
                    <a:pt x="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51"/>
            <p:cNvSpPr/>
            <p:nvPr/>
          </p:nvSpPr>
          <p:spPr>
            <a:xfrm>
              <a:off x="1992275" y="2975800"/>
              <a:ext cx="41600" cy="39975"/>
            </a:xfrm>
            <a:custGeom>
              <a:avLst/>
              <a:gdLst/>
              <a:ahLst/>
              <a:cxnLst/>
              <a:rect l="l" t="t" r="r" b="b"/>
              <a:pathLst>
                <a:path w="1664" h="1599" extrusionOk="0">
                  <a:moveTo>
                    <a:pt x="863" y="0"/>
                  </a:moveTo>
                  <a:cubicBezTo>
                    <a:pt x="539" y="0"/>
                    <a:pt x="248" y="194"/>
                    <a:pt x="124" y="493"/>
                  </a:cubicBezTo>
                  <a:cubicBezTo>
                    <a:pt x="0" y="793"/>
                    <a:pt x="69" y="1136"/>
                    <a:pt x="297" y="1365"/>
                  </a:cubicBezTo>
                  <a:cubicBezTo>
                    <a:pt x="450" y="1518"/>
                    <a:pt x="655" y="1599"/>
                    <a:pt x="863" y="1599"/>
                  </a:cubicBezTo>
                  <a:cubicBezTo>
                    <a:pt x="966" y="1599"/>
                    <a:pt x="1070" y="1579"/>
                    <a:pt x="1169" y="1538"/>
                  </a:cubicBezTo>
                  <a:cubicBezTo>
                    <a:pt x="1468" y="1414"/>
                    <a:pt x="1663" y="1123"/>
                    <a:pt x="1663" y="799"/>
                  </a:cubicBezTo>
                  <a:cubicBezTo>
                    <a:pt x="1662" y="358"/>
                    <a:pt x="1305" y="0"/>
                    <a:pt x="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51"/>
            <p:cNvSpPr/>
            <p:nvPr/>
          </p:nvSpPr>
          <p:spPr>
            <a:xfrm>
              <a:off x="2049425" y="2975800"/>
              <a:ext cx="41550" cy="39975"/>
            </a:xfrm>
            <a:custGeom>
              <a:avLst/>
              <a:gdLst/>
              <a:ahLst/>
              <a:cxnLst/>
              <a:rect l="l" t="t" r="r" b="b"/>
              <a:pathLst>
                <a:path w="1662" h="1599" extrusionOk="0">
                  <a:moveTo>
                    <a:pt x="861" y="0"/>
                  </a:moveTo>
                  <a:cubicBezTo>
                    <a:pt x="539" y="0"/>
                    <a:pt x="246" y="194"/>
                    <a:pt x="124" y="493"/>
                  </a:cubicBezTo>
                  <a:cubicBezTo>
                    <a:pt x="0" y="793"/>
                    <a:pt x="67" y="1136"/>
                    <a:pt x="297" y="1365"/>
                  </a:cubicBezTo>
                  <a:cubicBezTo>
                    <a:pt x="450" y="1518"/>
                    <a:pt x="654" y="1599"/>
                    <a:pt x="862" y="1599"/>
                  </a:cubicBezTo>
                  <a:cubicBezTo>
                    <a:pt x="965" y="1599"/>
                    <a:pt x="1069" y="1579"/>
                    <a:pt x="1168" y="1538"/>
                  </a:cubicBezTo>
                  <a:cubicBezTo>
                    <a:pt x="1466" y="1414"/>
                    <a:pt x="1662" y="1123"/>
                    <a:pt x="1662" y="799"/>
                  </a:cubicBezTo>
                  <a:cubicBezTo>
                    <a:pt x="1662" y="358"/>
                    <a:pt x="1303" y="0"/>
                    <a:pt x="8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51"/>
            <p:cNvSpPr/>
            <p:nvPr/>
          </p:nvSpPr>
          <p:spPr>
            <a:xfrm>
              <a:off x="2106525" y="2975800"/>
              <a:ext cx="41575" cy="39975"/>
            </a:xfrm>
            <a:custGeom>
              <a:avLst/>
              <a:gdLst/>
              <a:ahLst/>
              <a:cxnLst/>
              <a:rect l="l" t="t" r="r" b="b"/>
              <a:pathLst>
                <a:path w="1663" h="1599" extrusionOk="0">
                  <a:moveTo>
                    <a:pt x="863" y="0"/>
                  </a:moveTo>
                  <a:cubicBezTo>
                    <a:pt x="539" y="0"/>
                    <a:pt x="248" y="194"/>
                    <a:pt x="124" y="493"/>
                  </a:cubicBezTo>
                  <a:cubicBezTo>
                    <a:pt x="0" y="793"/>
                    <a:pt x="69" y="1136"/>
                    <a:pt x="297" y="1365"/>
                  </a:cubicBezTo>
                  <a:cubicBezTo>
                    <a:pt x="450" y="1518"/>
                    <a:pt x="655" y="1599"/>
                    <a:pt x="862" y="1599"/>
                  </a:cubicBezTo>
                  <a:cubicBezTo>
                    <a:pt x="965" y="1599"/>
                    <a:pt x="1069" y="1579"/>
                    <a:pt x="1168" y="1538"/>
                  </a:cubicBezTo>
                  <a:cubicBezTo>
                    <a:pt x="1468" y="1414"/>
                    <a:pt x="1662" y="1123"/>
                    <a:pt x="1662" y="799"/>
                  </a:cubicBezTo>
                  <a:cubicBezTo>
                    <a:pt x="1662" y="358"/>
                    <a:pt x="1304" y="0"/>
                    <a:pt x="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51"/>
            <p:cNvSpPr/>
            <p:nvPr/>
          </p:nvSpPr>
          <p:spPr>
            <a:xfrm>
              <a:off x="1758450" y="2665800"/>
              <a:ext cx="218875" cy="124250"/>
            </a:xfrm>
            <a:custGeom>
              <a:avLst/>
              <a:gdLst/>
              <a:ahLst/>
              <a:cxnLst/>
              <a:rect l="l" t="t" r="r" b="b"/>
              <a:pathLst>
                <a:path w="8755" h="4970" extrusionOk="0">
                  <a:moveTo>
                    <a:pt x="522" y="1"/>
                  </a:moveTo>
                  <a:lnTo>
                    <a:pt x="1" y="1113"/>
                  </a:lnTo>
                  <a:lnTo>
                    <a:pt x="8233" y="4969"/>
                  </a:lnTo>
                  <a:lnTo>
                    <a:pt x="8754" y="3857"/>
                  </a:lnTo>
                  <a:lnTo>
                    <a:pt x="5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51"/>
            <p:cNvSpPr/>
            <p:nvPr/>
          </p:nvSpPr>
          <p:spPr>
            <a:xfrm>
              <a:off x="1949450" y="2744850"/>
              <a:ext cx="198650" cy="106475"/>
            </a:xfrm>
            <a:custGeom>
              <a:avLst/>
              <a:gdLst/>
              <a:ahLst/>
              <a:cxnLst/>
              <a:rect l="l" t="t" r="r" b="b"/>
              <a:pathLst>
                <a:path w="7946" h="4259" extrusionOk="0">
                  <a:moveTo>
                    <a:pt x="2499" y="1"/>
                  </a:moveTo>
                  <a:cubicBezTo>
                    <a:pt x="1120" y="1"/>
                    <a:pt x="1" y="1122"/>
                    <a:pt x="1" y="2499"/>
                  </a:cubicBezTo>
                  <a:lnTo>
                    <a:pt x="1" y="4259"/>
                  </a:lnTo>
                  <a:lnTo>
                    <a:pt x="7945" y="4259"/>
                  </a:lnTo>
                  <a:lnTo>
                    <a:pt x="7945" y="2499"/>
                  </a:lnTo>
                  <a:cubicBezTo>
                    <a:pt x="7945" y="1122"/>
                    <a:pt x="6825" y="1"/>
                    <a:pt x="54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51"/>
            <p:cNvSpPr/>
            <p:nvPr/>
          </p:nvSpPr>
          <p:spPr>
            <a:xfrm>
              <a:off x="1821575" y="2820600"/>
              <a:ext cx="356750" cy="55750"/>
            </a:xfrm>
            <a:custGeom>
              <a:avLst/>
              <a:gdLst/>
              <a:ahLst/>
              <a:cxnLst/>
              <a:rect l="l" t="t" r="r" b="b"/>
              <a:pathLst>
                <a:path w="14270" h="2230" extrusionOk="0">
                  <a:moveTo>
                    <a:pt x="1815" y="0"/>
                  </a:moveTo>
                  <a:lnTo>
                    <a:pt x="1" y="2229"/>
                  </a:lnTo>
                  <a:lnTo>
                    <a:pt x="14269" y="2229"/>
                  </a:lnTo>
                  <a:lnTo>
                    <a:pt x="142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51"/>
            <p:cNvSpPr/>
            <p:nvPr/>
          </p:nvSpPr>
          <p:spPr>
            <a:xfrm>
              <a:off x="2032725" y="2713875"/>
              <a:ext cx="30750" cy="31900"/>
            </a:xfrm>
            <a:custGeom>
              <a:avLst/>
              <a:gdLst/>
              <a:ahLst/>
              <a:cxnLst/>
              <a:rect l="l" t="t" r="r" b="b"/>
              <a:pathLst>
                <a:path w="1230" h="1276" extrusionOk="0">
                  <a:moveTo>
                    <a:pt x="1" y="1"/>
                  </a:moveTo>
                  <a:lnTo>
                    <a:pt x="1" y="1276"/>
                  </a:lnTo>
                  <a:lnTo>
                    <a:pt x="1229" y="1276"/>
                  </a:lnTo>
                  <a:lnTo>
                    <a:pt x="12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51"/>
            <p:cNvSpPr/>
            <p:nvPr/>
          </p:nvSpPr>
          <p:spPr>
            <a:xfrm>
              <a:off x="2048075" y="2744850"/>
              <a:ext cx="100025" cy="106475"/>
            </a:xfrm>
            <a:custGeom>
              <a:avLst/>
              <a:gdLst/>
              <a:ahLst/>
              <a:cxnLst/>
              <a:rect l="l" t="t" r="r" b="b"/>
              <a:pathLst>
                <a:path w="4001" h="4259" extrusionOk="0">
                  <a:moveTo>
                    <a:pt x="0" y="1"/>
                  </a:moveTo>
                  <a:lnTo>
                    <a:pt x="0" y="4259"/>
                  </a:lnTo>
                  <a:lnTo>
                    <a:pt x="4000" y="4259"/>
                  </a:lnTo>
                  <a:lnTo>
                    <a:pt x="4000" y="2499"/>
                  </a:lnTo>
                  <a:cubicBezTo>
                    <a:pt x="4000" y="1122"/>
                    <a:pt x="2880" y="1"/>
                    <a:pt x="1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51"/>
            <p:cNvSpPr/>
            <p:nvPr/>
          </p:nvSpPr>
          <p:spPr>
            <a:xfrm>
              <a:off x="2048075" y="2713875"/>
              <a:ext cx="15400" cy="31900"/>
            </a:xfrm>
            <a:custGeom>
              <a:avLst/>
              <a:gdLst/>
              <a:ahLst/>
              <a:cxnLst/>
              <a:rect l="l" t="t" r="r" b="b"/>
              <a:pathLst>
                <a:path w="616" h="1276" extrusionOk="0">
                  <a:moveTo>
                    <a:pt x="0" y="1"/>
                  </a:moveTo>
                  <a:lnTo>
                    <a:pt x="0" y="1276"/>
                  </a:lnTo>
                  <a:lnTo>
                    <a:pt x="615" y="1276"/>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51"/>
            <p:cNvSpPr/>
            <p:nvPr/>
          </p:nvSpPr>
          <p:spPr>
            <a:xfrm>
              <a:off x="2048075" y="2820600"/>
              <a:ext cx="130250" cy="55750"/>
            </a:xfrm>
            <a:custGeom>
              <a:avLst/>
              <a:gdLst/>
              <a:ahLst/>
              <a:cxnLst/>
              <a:rect l="l" t="t" r="r" b="b"/>
              <a:pathLst>
                <a:path w="5210" h="2230" extrusionOk="0">
                  <a:moveTo>
                    <a:pt x="0" y="0"/>
                  </a:moveTo>
                  <a:lnTo>
                    <a:pt x="0" y="2229"/>
                  </a:lnTo>
                  <a:lnTo>
                    <a:pt x="5209" y="2229"/>
                  </a:lnTo>
                  <a:lnTo>
                    <a:pt x="52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51"/>
            <p:cNvSpPr/>
            <p:nvPr/>
          </p:nvSpPr>
          <p:spPr>
            <a:xfrm>
              <a:off x="1717475" y="2873375"/>
              <a:ext cx="535600" cy="70375"/>
            </a:xfrm>
            <a:custGeom>
              <a:avLst/>
              <a:gdLst/>
              <a:ahLst/>
              <a:cxnLst/>
              <a:rect l="l" t="t" r="r" b="b"/>
              <a:pathLst>
                <a:path w="21424" h="2815" extrusionOk="0">
                  <a:moveTo>
                    <a:pt x="2813" y="0"/>
                  </a:moveTo>
                  <a:cubicBezTo>
                    <a:pt x="1262" y="0"/>
                    <a:pt x="1" y="1263"/>
                    <a:pt x="1" y="2815"/>
                  </a:cubicBezTo>
                  <a:lnTo>
                    <a:pt x="1229" y="2815"/>
                  </a:lnTo>
                  <a:cubicBezTo>
                    <a:pt x="1231" y="1940"/>
                    <a:pt x="1940" y="1231"/>
                    <a:pt x="2815" y="1229"/>
                  </a:cubicBezTo>
                  <a:lnTo>
                    <a:pt x="18611" y="1229"/>
                  </a:lnTo>
                  <a:cubicBezTo>
                    <a:pt x="19486" y="1231"/>
                    <a:pt x="20195" y="1940"/>
                    <a:pt x="20195" y="2815"/>
                  </a:cubicBezTo>
                  <a:lnTo>
                    <a:pt x="21424" y="2815"/>
                  </a:lnTo>
                  <a:cubicBezTo>
                    <a:pt x="21422" y="1260"/>
                    <a:pt x="20164" y="2"/>
                    <a:pt x="18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51"/>
            <p:cNvSpPr/>
            <p:nvPr/>
          </p:nvSpPr>
          <p:spPr>
            <a:xfrm>
              <a:off x="2048075" y="2873375"/>
              <a:ext cx="205000" cy="70375"/>
            </a:xfrm>
            <a:custGeom>
              <a:avLst/>
              <a:gdLst/>
              <a:ahLst/>
              <a:cxnLst/>
              <a:rect l="l" t="t" r="r" b="b"/>
              <a:pathLst>
                <a:path w="8200" h="2815" extrusionOk="0">
                  <a:moveTo>
                    <a:pt x="0" y="0"/>
                  </a:moveTo>
                  <a:lnTo>
                    <a:pt x="0" y="1229"/>
                  </a:lnTo>
                  <a:lnTo>
                    <a:pt x="5387" y="1229"/>
                  </a:lnTo>
                  <a:cubicBezTo>
                    <a:pt x="6262" y="1231"/>
                    <a:pt x="6971" y="1940"/>
                    <a:pt x="6971" y="2815"/>
                  </a:cubicBezTo>
                  <a:lnTo>
                    <a:pt x="8200" y="2815"/>
                  </a:lnTo>
                  <a:cubicBezTo>
                    <a:pt x="8198" y="1260"/>
                    <a:pt x="6940" y="2"/>
                    <a:pt x="5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0" name="Google Shape;800;p51"/>
          <p:cNvGrpSpPr/>
          <p:nvPr/>
        </p:nvGrpSpPr>
        <p:grpSpPr>
          <a:xfrm>
            <a:off x="1197906" y="1668405"/>
            <a:ext cx="443250" cy="383877"/>
            <a:chOff x="2420400" y="2599075"/>
            <a:chExt cx="535650" cy="463900"/>
          </a:xfrm>
        </p:grpSpPr>
        <p:sp>
          <p:nvSpPr>
            <p:cNvPr id="801" name="Google Shape;801;p51"/>
            <p:cNvSpPr/>
            <p:nvPr/>
          </p:nvSpPr>
          <p:spPr>
            <a:xfrm>
              <a:off x="2795225" y="2616450"/>
              <a:ext cx="63100" cy="31425"/>
            </a:xfrm>
            <a:custGeom>
              <a:avLst/>
              <a:gdLst/>
              <a:ahLst/>
              <a:cxnLst/>
              <a:rect l="l" t="t" r="r" b="b"/>
              <a:pathLst>
                <a:path w="2524" h="1257" extrusionOk="0">
                  <a:moveTo>
                    <a:pt x="0" y="1"/>
                  </a:moveTo>
                  <a:lnTo>
                    <a:pt x="0" y="1256"/>
                  </a:lnTo>
                  <a:lnTo>
                    <a:pt x="2523" y="1256"/>
                  </a:lnTo>
                  <a:lnTo>
                    <a:pt x="25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51"/>
            <p:cNvSpPr/>
            <p:nvPr/>
          </p:nvSpPr>
          <p:spPr>
            <a:xfrm>
              <a:off x="2777075" y="2669275"/>
              <a:ext cx="63100" cy="31375"/>
            </a:xfrm>
            <a:custGeom>
              <a:avLst/>
              <a:gdLst/>
              <a:ahLst/>
              <a:cxnLst/>
              <a:rect l="l" t="t" r="r" b="b"/>
              <a:pathLst>
                <a:path w="2524" h="1255" extrusionOk="0">
                  <a:moveTo>
                    <a:pt x="1" y="0"/>
                  </a:moveTo>
                  <a:lnTo>
                    <a:pt x="1" y="1255"/>
                  </a:lnTo>
                  <a:lnTo>
                    <a:pt x="2524" y="1255"/>
                  </a:lnTo>
                  <a:lnTo>
                    <a:pt x="25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51"/>
            <p:cNvSpPr/>
            <p:nvPr/>
          </p:nvSpPr>
          <p:spPr>
            <a:xfrm>
              <a:off x="2795225" y="3013375"/>
              <a:ext cx="63100" cy="31375"/>
            </a:xfrm>
            <a:custGeom>
              <a:avLst/>
              <a:gdLst/>
              <a:ahLst/>
              <a:cxnLst/>
              <a:rect l="l" t="t" r="r" b="b"/>
              <a:pathLst>
                <a:path w="2524" h="1255" extrusionOk="0">
                  <a:moveTo>
                    <a:pt x="0" y="1"/>
                  </a:moveTo>
                  <a:lnTo>
                    <a:pt x="0" y="1255"/>
                  </a:lnTo>
                  <a:lnTo>
                    <a:pt x="2523" y="1255"/>
                  </a:lnTo>
                  <a:lnTo>
                    <a:pt x="25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51"/>
            <p:cNvSpPr/>
            <p:nvPr/>
          </p:nvSpPr>
          <p:spPr>
            <a:xfrm>
              <a:off x="2777075" y="2960550"/>
              <a:ext cx="63100" cy="31425"/>
            </a:xfrm>
            <a:custGeom>
              <a:avLst/>
              <a:gdLst/>
              <a:ahLst/>
              <a:cxnLst/>
              <a:rect l="l" t="t" r="r" b="b"/>
              <a:pathLst>
                <a:path w="2524" h="1257" extrusionOk="0">
                  <a:moveTo>
                    <a:pt x="1" y="1"/>
                  </a:moveTo>
                  <a:lnTo>
                    <a:pt x="1" y="1257"/>
                  </a:lnTo>
                  <a:lnTo>
                    <a:pt x="2524" y="1257"/>
                  </a:lnTo>
                  <a:lnTo>
                    <a:pt x="2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51"/>
            <p:cNvSpPr/>
            <p:nvPr/>
          </p:nvSpPr>
          <p:spPr>
            <a:xfrm>
              <a:off x="2420400" y="2599075"/>
              <a:ext cx="535650" cy="463900"/>
            </a:xfrm>
            <a:custGeom>
              <a:avLst/>
              <a:gdLst/>
              <a:ahLst/>
              <a:cxnLst/>
              <a:rect l="l" t="t" r="r" b="b"/>
              <a:pathLst>
                <a:path w="21426" h="18556" extrusionOk="0">
                  <a:moveTo>
                    <a:pt x="12900" y="0"/>
                  </a:moveTo>
                  <a:lnTo>
                    <a:pt x="9439" y="4560"/>
                  </a:lnTo>
                  <a:lnTo>
                    <a:pt x="0" y="9278"/>
                  </a:lnTo>
                  <a:lnTo>
                    <a:pt x="9439" y="13996"/>
                  </a:lnTo>
                  <a:lnTo>
                    <a:pt x="12900" y="18555"/>
                  </a:lnTo>
                  <a:lnTo>
                    <a:pt x="16073" y="18555"/>
                  </a:lnTo>
                  <a:lnTo>
                    <a:pt x="14069" y="12241"/>
                  </a:lnTo>
                  <a:lnTo>
                    <a:pt x="15466" y="12241"/>
                  </a:lnTo>
                  <a:lnTo>
                    <a:pt x="18996" y="15181"/>
                  </a:lnTo>
                  <a:lnTo>
                    <a:pt x="21019" y="13787"/>
                  </a:lnTo>
                  <a:lnTo>
                    <a:pt x="19448" y="11135"/>
                  </a:lnTo>
                  <a:lnTo>
                    <a:pt x="21425" y="9278"/>
                  </a:lnTo>
                  <a:lnTo>
                    <a:pt x="19448" y="7420"/>
                  </a:lnTo>
                  <a:lnTo>
                    <a:pt x="21019" y="4769"/>
                  </a:lnTo>
                  <a:lnTo>
                    <a:pt x="18997" y="3374"/>
                  </a:lnTo>
                  <a:lnTo>
                    <a:pt x="15466" y="6313"/>
                  </a:lnTo>
                  <a:lnTo>
                    <a:pt x="14069" y="6313"/>
                  </a:lnTo>
                  <a:lnTo>
                    <a:pt x="16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51"/>
            <p:cNvSpPr/>
            <p:nvPr/>
          </p:nvSpPr>
          <p:spPr>
            <a:xfrm>
              <a:off x="2420400" y="2831000"/>
              <a:ext cx="535600" cy="231975"/>
            </a:xfrm>
            <a:custGeom>
              <a:avLst/>
              <a:gdLst/>
              <a:ahLst/>
              <a:cxnLst/>
              <a:rect l="l" t="t" r="r" b="b"/>
              <a:pathLst>
                <a:path w="21424" h="9279" extrusionOk="0">
                  <a:moveTo>
                    <a:pt x="0" y="1"/>
                  </a:moveTo>
                  <a:lnTo>
                    <a:pt x="9439" y="4719"/>
                  </a:lnTo>
                  <a:lnTo>
                    <a:pt x="12900" y="9278"/>
                  </a:lnTo>
                  <a:lnTo>
                    <a:pt x="16073" y="9278"/>
                  </a:lnTo>
                  <a:lnTo>
                    <a:pt x="14069" y="2964"/>
                  </a:lnTo>
                  <a:lnTo>
                    <a:pt x="15466" y="2964"/>
                  </a:lnTo>
                  <a:lnTo>
                    <a:pt x="18996" y="5904"/>
                  </a:lnTo>
                  <a:lnTo>
                    <a:pt x="21019" y="4510"/>
                  </a:lnTo>
                  <a:lnTo>
                    <a:pt x="19448" y="1858"/>
                  </a:lnTo>
                  <a:lnTo>
                    <a:pt x="214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7" name="Google Shape;807;p51"/>
          <p:cNvGrpSpPr/>
          <p:nvPr/>
        </p:nvGrpSpPr>
        <p:grpSpPr>
          <a:xfrm>
            <a:off x="5006329" y="4243396"/>
            <a:ext cx="352478" cy="243662"/>
            <a:chOff x="1070025" y="3567775"/>
            <a:chExt cx="535600" cy="370250"/>
          </a:xfrm>
        </p:grpSpPr>
        <p:sp>
          <p:nvSpPr>
            <p:cNvPr id="808" name="Google Shape;808;p51"/>
            <p:cNvSpPr/>
            <p:nvPr/>
          </p:nvSpPr>
          <p:spPr>
            <a:xfrm>
              <a:off x="1565450" y="3609275"/>
              <a:ext cx="40175" cy="31425"/>
            </a:xfrm>
            <a:custGeom>
              <a:avLst/>
              <a:gdLst/>
              <a:ahLst/>
              <a:cxnLst/>
              <a:rect l="l" t="t" r="r" b="b"/>
              <a:pathLst>
                <a:path w="1607" h="1257" extrusionOk="0">
                  <a:moveTo>
                    <a:pt x="0" y="1"/>
                  </a:moveTo>
                  <a:lnTo>
                    <a:pt x="0" y="1256"/>
                  </a:lnTo>
                  <a:lnTo>
                    <a:pt x="1607" y="1256"/>
                  </a:lnTo>
                  <a:lnTo>
                    <a:pt x="16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51"/>
            <p:cNvSpPr/>
            <p:nvPr/>
          </p:nvSpPr>
          <p:spPr>
            <a:xfrm>
              <a:off x="1565450" y="3624950"/>
              <a:ext cx="40175" cy="15750"/>
            </a:xfrm>
            <a:custGeom>
              <a:avLst/>
              <a:gdLst/>
              <a:ahLst/>
              <a:cxnLst/>
              <a:rect l="l" t="t" r="r" b="b"/>
              <a:pathLst>
                <a:path w="1607" h="630" extrusionOk="0">
                  <a:moveTo>
                    <a:pt x="0" y="1"/>
                  </a:moveTo>
                  <a:lnTo>
                    <a:pt x="0" y="629"/>
                  </a:lnTo>
                  <a:lnTo>
                    <a:pt x="1607" y="629"/>
                  </a:lnTo>
                  <a:lnTo>
                    <a:pt x="16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51"/>
            <p:cNvSpPr/>
            <p:nvPr/>
          </p:nvSpPr>
          <p:spPr>
            <a:xfrm>
              <a:off x="1202450" y="3714700"/>
              <a:ext cx="136500" cy="106400"/>
            </a:xfrm>
            <a:custGeom>
              <a:avLst/>
              <a:gdLst/>
              <a:ahLst/>
              <a:cxnLst/>
              <a:rect l="l" t="t" r="r" b="b"/>
              <a:pathLst>
                <a:path w="5460" h="4256" extrusionOk="0">
                  <a:moveTo>
                    <a:pt x="4216" y="0"/>
                  </a:moveTo>
                  <a:cubicBezTo>
                    <a:pt x="3818" y="2746"/>
                    <a:pt x="1353" y="3002"/>
                    <a:pt x="452" y="3002"/>
                  </a:cubicBezTo>
                  <a:cubicBezTo>
                    <a:pt x="271" y="3002"/>
                    <a:pt x="152" y="2992"/>
                    <a:pt x="128" y="2989"/>
                  </a:cubicBezTo>
                  <a:lnTo>
                    <a:pt x="1" y="4239"/>
                  </a:lnTo>
                  <a:cubicBezTo>
                    <a:pt x="19" y="4240"/>
                    <a:pt x="172" y="4255"/>
                    <a:pt x="420" y="4255"/>
                  </a:cubicBezTo>
                  <a:cubicBezTo>
                    <a:pt x="874" y="4255"/>
                    <a:pt x="1639" y="4204"/>
                    <a:pt x="2442" y="3928"/>
                  </a:cubicBezTo>
                  <a:cubicBezTo>
                    <a:pt x="3630" y="3518"/>
                    <a:pt x="5117" y="2535"/>
                    <a:pt x="5459" y="179"/>
                  </a:cubicBezTo>
                  <a:lnTo>
                    <a:pt x="4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51"/>
            <p:cNvSpPr/>
            <p:nvPr/>
          </p:nvSpPr>
          <p:spPr>
            <a:xfrm>
              <a:off x="1078950" y="3701225"/>
              <a:ext cx="167550" cy="236800"/>
            </a:xfrm>
            <a:custGeom>
              <a:avLst/>
              <a:gdLst/>
              <a:ahLst/>
              <a:cxnLst/>
              <a:rect l="l" t="t" r="r" b="b"/>
              <a:pathLst>
                <a:path w="6702" h="9472" extrusionOk="0">
                  <a:moveTo>
                    <a:pt x="2391" y="0"/>
                  </a:moveTo>
                  <a:lnTo>
                    <a:pt x="1122" y="5030"/>
                  </a:lnTo>
                  <a:lnTo>
                    <a:pt x="0" y="9472"/>
                  </a:lnTo>
                  <a:lnTo>
                    <a:pt x="4312" y="9472"/>
                  </a:lnTo>
                  <a:lnTo>
                    <a:pt x="5432" y="5030"/>
                  </a:lnTo>
                  <a:lnTo>
                    <a:pt x="67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51"/>
            <p:cNvSpPr/>
            <p:nvPr/>
          </p:nvSpPr>
          <p:spPr>
            <a:xfrm>
              <a:off x="1111200" y="3650750"/>
              <a:ext cx="424425" cy="81875"/>
            </a:xfrm>
            <a:custGeom>
              <a:avLst/>
              <a:gdLst/>
              <a:ahLst/>
              <a:cxnLst/>
              <a:rect l="l" t="t" r="r" b="b"/>
              <a:pathLst>
                <a:path w="16977" h="3275" extrusionOk="0">
                  <a:moveTo>
                    <a:pt x="0" y="0"/>
                  </a:moveTo>
                  <a:lnTo>
                    <a:pt x="0" y="3275"/>
                  </a:lnTo>
                  <a:lnTo>
                    <a:pt x="16976" y="3275"/>
                  </a:lnTo>
                  <a:lnTo>
                    <a:pt x="169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51"/>
            <p:cNvSpPr/>
            <p:nvPr/>
          </p:nvSpPr>
          <p:spPr>
            <a:xfrm>
              <a:off x="1111200" y="3705575"/>
              <a:ext cx="424425" cy="27050"/>
            </a:xfrm>
            <a:custGeom>
              <a:avLst/>
              <a:gdLst/>
              <a:ahLst/>
              <a:cxnLst/>
              <a:rect l="l" t="t" r="r" b="b"/>
              <a:pathLst>
                <a:path w="16977" h="1082" extrusionOk="0">
                  <a:moveTo>
                    <a:pt x="0" y="1"/>
                  </a:moveTo>
                  <a:lnTo>
                    <a:pt x="0" y="1082"/>
                  </a:lnTo>
                  <a:lnTo>
                    <a:pt x="16976" y="1082"/>
                  </a:lnTo>
                  <a:lnTo>
                    <a:pt x="16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51"/>
            <p:cNvSpPr/>
            <p:nvPr/>
          </p:nvSpPr>
          <p:spPr>
            <a:xfrm>
              <a:off x="1070025" y="3567775"/>
              <a:ext cx="511125" cy="114400"/>
            </a:xfrm>
            <a:custGeom>
              <a:avLst/>
              <a:gdLst/>
              <a:ahLst/>
              <a:cxnLst/>
              <a:rect l="l" t="t" r="r" b="b"/>
              <a:pathLst>
                <a:path w="20445" h="4576" extrusionOk="0">
                  <a:moveTo>
                    <a:pt x="1213" y="0"/>
                  </a:moveTo>
                  <a:lnTo>
                    <a:pt x="607" y="2288"/>
                  </a:lnTo>
                  <a:lnTo>
                    <a:pt x="1" y="4575"/>
                  </a:lnTo>
                  <a:lnTo>
                    <a:pt x="20445" y="4575"/>
                  </a:lnTo>
                  <a:lnTo>
                    <a:pt x="204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51"/>
            <p:cNvSpPr/>
            <p:nvPr/>
          </p:nvSpPr>
          <p:spPr>
            <a:xfrm>
              <a:off x="1070025" y="3624950"/>
              <a:ext cx="511125" cy="57225"/>
            </a:xfrm>
            <a:custGeom>
              <a:avLst/>
              <a:gdLst/>
              <a:ahLst/>
              <a:cxnLst/>
              <a:rect l="l" t="t" r="r" b="b"/>
              <a:pathLst>
                <a:path w="20445" h="2289" extrusionOk="0">
                  <a:moveTo>
                    <a:pt x="607" y="1"/>
                  </a:moveTo>
                  <a:lnTo>
                    <a:pt x="1" y="2288"/>
                  </a:lnTo>
                  <a:lnTo>
                    <a:pt x="20445" y="2288"/>
                  </a:lnTo>
                  <a:lnTo>
                    <a:pt x="204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51"/>
            <p:cNvSpPr/>
            <p:nvPr/>
          </p:nvSpPr>
          <p:spPr>
            <a:xfrm>
              <a:off x="1164150" y="3567775"/>
              <a:ext cx="62000" cy="114400"/>
            </a:xfrm>
            <a:custGeom>
              <a:avLst/>
              <a:gdLst/>
              <a:ahLst/>
              <a:cxnLst/>
              <a:rect l="l" t="t" r="r" b="b"/>
              <a:pathLst>
                <a:path w="2480" h="4576" extrusionOk="0">
                  <a:moveTo>
                    <a:pt x="1179" y="0"/>
                  </a:moveTo>
                  <a:lnTo>
                    <a:pt x="589" y="2288"/>
                  </a:lnTo>
                  <a:lnTo>
                    <a:pt x="1" y="4575"/>
                  </a:lnTo>
                  <a:lnTo>
                    <a:pt x="1301" y="4575"/>
                  </a:lnTo>
                  <a:lnTo>
                    <a:pt x="1890" y="2288"/>
                  </a:lnTo>
                  <a:lnTo>
                    <a:pt x="24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51"/>
            <p:cNvSpPr/>
            <p:nvPr/>
          </p:nvSpPr>
          <p:spPr>
            <a:xfrm>
              <a:off x="1164150" y="3624950"/>
              <a:ext cx="47250" cy="57225"/>
            </a:xfrm>
            <a:custGeom>
              <a:avLst/>
              <a:gdLst/>
              <a:ahLst/>
              <a:cxnLst/>
              <a:rect l="l" t="t" r="r" b="b"/>
              <a:pathLst>
                <a:path w="1890" h="2289" extrusionOk="0">
                  <a:moveTo>
                    <a:pt x="589" y="1"/>
                  </a:moveTo>
                  <a:lnTo>
                    <a:pt x="1" y="2288"/>
                  </a:lnTo>
                  <a:lnTo>
                    <a:pt x="1301" y="2288"/>
                  </a:lnTo>
                  <a:lnTo>
                    <a:pt x="18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51"/>
            <p:cNvSpPr/>
            <p:nvPr/>
          </p:nvSpPr>
          <p:spPr>
            <a:xfrm>
              <a:off x="1078900" y="3826975"/>
              <a:ext cx="135850" cy="111050"/>
            </a:xfrm>
            <a:custGeom>
              <a:avLst/>
              <a:gdLst/>
              <a:ahLst/>
              <a:cxnLst/>
              <a:rect l="l" t="t" r="r" b="b"/>
              <a:pathLst>
                <a:path w="5434" h="4442" extrusionOk="0">
                  <a:moveTo>
                    <a:pt x="1124" y="0"/>
                  </a:moveTo>
                  <a:lnTo>
                    <a:pt x="1" y="4442"/>
                  </a:lnTo>
                  <a:lnTo>
                    <a:pt x="4313" y="4442"/>
                  </a:lnTo>
                  <a:lnTo>
                    <a:pt x="5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9" name="Google Shape;819;p51"/>
          <p:cNvGrpSpPr/>
          <p:nvPr/>
        </p:nvGrpSpPr>
        <p:grpSpPr>
          <a:xfrm>
            <a:off x="6830375" y="4299702"/>
            <a:ext cx="352511" cy="131061"/>
            <a:chOff x="2950375" y="4348250"/>
            <a:chExt cx="535650" cy="199150"/>
          </a:xfrm>
        </p:grpSpPr>
        <p:sp>
          <p:nvSpPr>
            <p:cNvPr id="820" name="Google Shape;820;p51"/>
            <p:cNvSpPr/>
            <p:nvPr/>
          </p:nvSpPr>
          <p:spPr>
            <a:xfrm>
              <a:off x="3347450" y="4348250"/>
              <a:ext cx="118650" cy="78175"/>
            </a:xfrm>
            <a:custGeom>
              <a:avLst/>
              <a:gdLst/>
              <a:ahLst/>
              <a:cxnLst/>
              <a:rect l="l" t="t" r="r" b="b"/>
              <a:pathLst>
                <a:path w="4746" h="3127" extrusionOk="0">
                  <a:moveTo>
                    <a:pt x="1728" y="1"/>
                  </a:moveTo>
                  <a:lnTo>
                    <a:pt x="0" y="1806"/>
                  </a:lnTo>
                  <a:lnTo>
                    <a:pt x="404" y="2192"/>
                  </a:lnTo>
                  <a:lnTo>
                    <a:pt x="808" y="2578"/>
                  </a:lnTo>
                  <a:lnTo>
                    <a:pt x="1029" y="2346"/>
                  </a:lnTo>
                  <a:lnTo>
                    <a:pt x="3628" y="2990"/>
                  </a:lnTo>
                  <a:lnTo>
                    <a:pt x="3628" y="3127"/>
                  </a:lnTo>
                  <a:lnTo>
                    <a:pt x="4745" y="3127"/>
                  </a:lnTo>
                  <a:lnTo>
                    <a:pt x="47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51"/>
            <p:cNvSpPr/>
            <p:nvPr/>
          </p:nvSpPr>
          <p:spPr>
            <a:xfrm>
              <a:off x="3347450" y="4469225"/>
              <a:ext cx="118650" cy="78175"/>
            </a:xfrm>
            <a:custGeom>
              <a:avLst/>
              <a:gdLst/>
              <a:ahLst/>
              <a:cxnLst/>
              <a:rect l="l" t="t" r="r" b="b"/>
              <a:pathLst>
                <a:path w="4746" h="3127" extrusionOk="0">
                  <a:moveTo>
                    <a:pt x="3628" y="0"/>
                  </a:moveTo>
                  <a:lnTo>
                    <a:pt x="3628" y="138"/>
                  </a:lnTo>
                  <a:lnTo>
                    <a:pt x="1029" y="781"/>
                  </a:lnTo>
                  <a:lnTo>
                    <a:pt x="808" y="550"/>
                  </a:lnTo>
                  <a:lnTo>
                    <a:pt x="404" y="937"/>
                  </a:lnTo>
                  <a:lnTo>
                    <a:pt x="0" y="1322"/>
                  </a:lnTo>
                  <a:lnTo>
                    <a:pt x="1728" y="3127"/>
                  </a:lnTo>
                  <a:lnTo>
                    <a:pt x="4745" y="3127"/>
                  </a:lnTo>
                  <a:lnTo>
                    <a:pt x="47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51"/>
            <p:cNvSpPr/>
            <p:nvPr/>
          </p:nvSpPr>
          <p:spPr>
            <a:xfrm>
              <a:off x="3333450" y="4379875"/>
              <a:ext cx="152575" cy="135025"/>
            </a:xfrm>
            <a:custGeom>
              <a:avLst/>
              <a:gdLst/>
              <a:ahLst/>
              <a:cxnLst/>
              <a:rect l="l" t="t" r="r" b="b"/>
              <a:pathLst>
                <a:path w="6103" h="5401" extrusionOk="0">
                  <a:moveTo>
                    <a:pt x="1" y="0"/>
                  </a:moveTo>
                  <a:lnTo>
                    <a:pt x="1" y="5400"/>
                  </a:lnTo>
                  <a:lnTo>
                    <a:pt x="6103" y="3365"/>
                  </a:lnTo>
                  <a:lnTo>
                    <a:pt x="6103" y="206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51"/>
            <p:cNvSpPr/>
            <p:nvPr/>
          </p:nvSpPr>
          <p:spPr>
            <a:xfrm>
              <a:off x="2950375" y="4379875"/>
              <a:ext cx="383100" cy="134975"/>
            </a:xfrm>
            <a:custGeom>
              <a:avLst/>
              <a:gdLst/>
              <a:ahLst/>
              <a:cxnLst/>
              <a:rect l="l" t="t" r="r" b="b"/>
              <a:pathLst>
                <a:path w="15324" h="5399" extrusionOk="0">
                  <a:moveTo>
                    <a:pt x="2666" y="0"/>
                  </a:moveTo>
                  <a:cubicBezTo>
                    <a:pt x="1197" y="0"/>
                    <a:pt x="1" y="1196"/>
                    <a:pt x="1" y="2665"/>
                  </a:cubicBezTo>
                  <a:lnTo>
                    <a:pt x="1" y="2734"/>
                  </a:lnTo>
                  <a:cubicBezTo>
                    <a:pt x="1" y="4203"/>
                    <a:pt x="1197" y="5399"/>
                    <a:pt x="2666" y="5399"/>
                  </a:cubicBezTo>
                  <a:lnTo>
                    <a:pt x="15324" y="5399"/>
                  </a:lnTo>
                  <a:lnTo>
                    <a:pt x="153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51"/>
            <p:cNvSpPr/>
            <p:nvPr/>
          </p:nvSpPr>
          <p:spPr>
            <a:xfrm>
              <a:off x="2950375" y="4379875"/>
              <a:ext cx="121050" cy="134975"/>
            </a:xfrm>
            <a:custGeom>
              <a:avLst/>
              <a:gdLst/>
              <a:ahLst/>
              <a:cxnLst/>
              <a:rect l="l" t="t" r="r" b="b"/>
              <a:pathLst>
                <a:path w="4842" h="5399" extrusionOk="0">
                  <a:moveTo>
                    <a:pt x="2666" y="0"/>
                  </a:moveTo>
                  <a:cubicBezTo>
                    <a:pt x="1197" y="0"/>
                    <a:pt x="1" y="1196"/>
                    <a:pt x="1" y="2665"/>
                  </a:cubicBezTo>
                  <a:lnTo>
                    <a:pt x="1" y="2734"/>
                  </a:lnTo>
                  <a:cubicBezTo>
                    <a:pt x="1" y="4203"/>
                    <a:pt x="1197" y="5399"/>
                    <a:pt x="2666" y="5399"/>
                  </a:cubicBezTo>
                  <a:lnTo>
                    <a:pt x="4841" y="5399"/>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51"/>
            <p:cNvSpPr/>
            <p:nvPr/>
          </p:nvSpPr>
          <p:spPr>
            <a:xfrm>
              <a:off x="2950375" y="4447350"/>
              <a:ext cx="121050" cy="67500"/>
            </a:xfrm>
            <a:custGeom>
              <a:avLst/>
              <a:gdLst/>
              <a:ahLst/>
              <a:cxnLst/>
              <a:rect l="l" t="t" r="r" b="b"/>
              <a:pathLst>
                <a:path w="4842" h="2700" extrusionOk="0">
                  <a:moveTo>
                    <a:pt x="2" y="1"/>
                  </a:moveTo>
                  <a:lnTo>
                    <a:pt x="1" y="35"/>
                  </a:lnTo>
                  <a:cubicBezTo>
                    <a:pt x="1" y="1504"/>
                    <a:pt x="1197" y="2700"/>
                    <a:pt x="2666" y="2700"/>
                  </a:cubicBezTo>
                  <a:lnTo>
                    <a:pt x="4841" y="2700"/>
                  </a:lnTo>
                  <a:lnTo>
                    <a:pt x="4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51"/>
            <p:cNvSpPr/>
            <p:nvPr/>
          </p:nvSpPr>
          <p:spPr>
            <a:xfrm>
              <a:off x="3333450" y="4447350"/>
              <a:ext cx="152575" cy="67550"/>
            </a:xfrm>
            <a:custGeom>
              <a:avLst/>
              <a:gdLst/>
              <a:ahLst/>
              <a:cxnLst/>
              <a:rect l="l" t="t" r="r" b="b"/>
              <a:pathLst>
                <a:path w="6103" h="2702" extrusionOk="0">
                  <a:moveTo>
                    <a:pt x="1" y="1"/>
                  </a:moveTo>
                  <a:lnTo>
                    <a:pt x="1" y="2701"/>
                  </a:lnTo>
                  <a:lnTo>
                    <a:pt x="6103" y="666"/>
                  </a:lnTo>
                  <a:lnTo>
                    <a:pt x="6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7" name="Google Shape;827;p51"/>
          <p:cNvGrpSpPr/>
          <p:nvPr/>
        </p:nvGrpSpPr>
        <p:grpSpPr>
          <a:xfrm>
            <a:off x="7772716" y="4188980"/>
            <a:ext cx="294582" cy="352478"/>
            <a:chOff x="3602275" y="4201525"/>
            <a:chExt cx="447625" cy="535600"/>
          </a:xfrm>
        </p:grpSpPr>
        <p:sp>
          <p:nvSpPr>
            <p:cNvPr id="828" name="Google Shape;828;p51"/>
            <p:cNvSpPr/>
            <p:nvPr/>
          </p:nvSpPr>
          <p:spPr>
            <a:xfrm>
              <a:off x="3602275" y="4543700"/>
              <a:ext cx="152950" cy="193425"/>
            </a:xfrm>
            <a:custGeom>
              <a:avLst/>
              <a:gdLst/>
              <a:ahLst/>
              <a:cxnLst/>
              <a:rect l="l" t="t" r="r" b="b"/>
              <a:pathLst>
                <a:path w="6118" h="7737" extrusionOk="0">
                  <a:moveTo>
                    <a:pt x="4547" y="0"/>
                  </a:moveTo>
                  <a:lnTo>
                    <a:pt x="0" y="4548"/>
                  </a:lnTo>
                  <a:lnTo>
                    <a:pt x="3189" y="7737"/>
                  </a:lnTo>
                  <a:lnTo>
                    <a:pt x="6117" y="1571"/>
                  </a:lnTo>
                  <a:lnTo>
                    <a:pt x="45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51"/>
            <p:cNvSpPr/>
            <p:nvPr/>
          </p:nvSpPr>
          <p:spPr>
            <a:xfrm>
              <a:off x="3629250" y="4570675"/>
              <a:ext cx="125975" cy="166450"/>
            </a:xfrm>
            <a:custGeom>
              <a:avLst/>
              <a:gdLst/>
              <a:ahLst/>
              <a:cxnLst/>
              <a:rect l="l" t="t" r="r" b="b"/>
              <a:pathLst>
                <a:path w="5039" h="6658" extrusionOk="0">
                  <a:moveTo>
                    <a:pt x="4547" y="0"/>
                  </a:moveTo>
                  <a:lnTo>
                    <a:pt x="1" y="4548"/>
                  </a:lnTo>
                  <a:lnTo>
                    <a:pt x="2110" y="6658"/>
                  </a:lnTo>
                  <a:lnTo>
                    <a:pt x="5038" y="492"/>
                  </a:lnTo>
                  <a:lnTo>
                    <a:pt x="45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51"/>
            <p:cNvSpPr/>
            <p:nvPr/>
          </p:nvSpPr>
          <p:spPr>
            <a:xfrm>
              <a:off x="3912550" y="4201525"/>
              <a:ext cx="137350" cy="137375"/>
            </a:xfrm>
            <a:custGeom>
              <a:avLst/>
              <a:gdLst/>
              <a:ahLst/>
              <a:cxnLst/>
              <a:rect l="l" t="t" r="r" b="b"/>
              <a:pathLst>
                <a:path w="5494" h="5495" extrusionOk="0">
                  <a:moveTo>
                    <a:pt x="4610" y="0"/>
                  </a:moveTo>
                  <a:lnTo>
                    <a:pt x="1" y="4611"/>
                  </a:lnTo>
                  <a:lnTo>
                    <a:pt x="883" y="5495"/>
                  </a:lnTo>
                  <a:lnTo>
                    <a:pt x="5494" y="884"/>
                  </a:lnTo>
                  <a:lnTo>
                    <a:pt x="46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51"/>
            <p:cNvSpPr/>
            <p:nvPr/>
          </p:nvSpPr>
          <p:spPr>
            <a:xfrm>
              <a:off x="3923575" y="4212575"/>
              <a:ext cx="126325" cy="126325"/>
            </a:xfrm>
            <a:custGeom>
              <a:avLst/>
              <a:gdLst/>
              <a:ahLst/>
              <a:cxnLst/>
              <a:rect l="l" t="t" r="r" b="b"/>
              <a:pathLst>
                <a:path w="5053" h="5053" extrusionOk="0">
                  <a:moveTo>
                    <a:pt x="4611" y="0"/>
                  </a:moveTo>
                  <a:lnTo>
                    <a:pt x="0" y="4611"/>
                  </a:lnTo>
                  <a:lnTo>
                    <a:pt x="442" y="5053"/>
                  </a:lnTo>
                  <a:lnTo>
                    <a:pt x="5053" y="442"/>
                  </a:lnTo>
                  <a:lnTo>
                    <a:pt x="4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51"/>
            <p:cNvSpPr/>
            <p:nvPr/>
          </p:nvSpPr>
          <p:spPr>
            <a:xfrm>
              <a:off x="3784075" y="4527975"/>
              <a:ext cx="70425" cy="70450"/>
            </a:xfrm>
            <a:custGeom>
              <a:avLst/>
              <a:gdLst/>
              <a:ahLst/>
              <a:cxnLst/>
              <a:rect l="l" t="t" r="r" b="b"/>
              <a:pathLst>
                <a:path w="2817" h="2818" extrusionOk="0">
                  <a:moveTo>
                    <a:pt x="1933" y="0"/>
                  </a:moveTo>
                  <a:lnTo>
                    <a:pt x="1" y="1932"/>
                  </a:lnTo>
                  <a:lnTo>
                    <a:pt x="885" y="2818"/>
                  </a:lnTo>
                  <a:lnTo>
                    <a:pt x="2817" y="884"/>
                  </a:lnTo>
                  <a:lnTo>
                    <a:pt x="19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51"/>
            <p:cNvSpPr/>
            <p:nvPr/>
          </p:nvSpPr>
          <p:spPr>
            <a:xfrm>
              <a:off x="3716475" y="4490200"/>
              <a:ext cx="106075" cy="186875"/>
            </a:xfrm>
            <a:custGeom>
              <a:avLst/>
              <a:gdLst/>
              <a:ahLst/>
              <a:cxnLst/>
              <a:rect l="l" t="t" r="r" b="b"/>
              <a:pathLst>
                <a:path w="4243" h="7475" extrusionOk="0">
                  <a:moveTo>
                    <a:pt x="2570" y="1"/>
                  </a:moveTo>
                  <a:lnTo>
                    <a:pt x="1" y="2570"/>
                  </a:lnTo>
                  <a:lnTo>
                    <a:pt x="1710" y="7475"/>
                  </a:lnTo>
                  <a:lnTo>
                    <a:pt x="4243" y="4944"/>
                  </a:lnTo>
                  <a:lnTo>
                    <a:pt x="2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51"/>
            <p:cNvSpPr/>
            <p:nvPr/>
          </p:nvSpPr>
          <p:spPr>
            <a:xfrm>
              <a:off x="3672175" y="4394650"/>
              <a:ext cx="111550" cy="111600"/>
            </a:xfrm>
            <a:custGeom>
              <a:avLst/>
              <a:gdLst/>
              <a:ahLst/>
              <a:cxnLst/>
              <a:rect l="l" t="t" r="r" b="b"/>
              <a:pathLst>
                <a:path w="4462" h="4464" extrusionOk="0">
                  <a:moveTo>
                    <a:pt x="2261" y="1770"/>
                  </a:moveTo>
                  <a:lnTo>
                    <a:pt x="2694" y="2203"/>
                  </a:lnTo>
                  <a:lnTo>
                    <a:pt x="2203" y="2694"/>
                  </a:lnTo>
                  <a:lnTo>
                    <a:pt x="1770" y="2261"/>
                  </a:lnTo>
                  <a:lnTo>
                    <a:pt x="2261" y="1770"/>
                  </a:lnTo>
                  <a:close/>
                  <a:moveTo>
                    <a:pt x="2261" y="0"/>
                  </a:moveTo>
                  <a:lnTo>
                    <a:pt x="1" y="2261"/>
                  </a:lnTo>
                  <a:lnTo>
                    <a:pt x="2203" y="4463"/>
                  </a:lnTo>
                  <a:lnTo>
                    <a:pt x="4462" y="2203"/>
                  </a:lnTo>
                  <a:lnTo>
                    <a:pt x="22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51"/>
            <p:cNvSpPr/>
            <p:nvPr/>
          </p:nvSpPr>
          <p:spPr>
            <a:xfrm>
              <a:off x="3822650" y="4312425"/>
              <a:ext cx="49200" cy="49225"/>
            </a:xfrm>
            <a:custGeom>
              <a:avLst/>
              <a:gdLst/>
              <a:ahLst/>
              <a:cxnLst/>
              <a:rect l="l" t="t" r="r" b="b"/>
              <a:pathLst>
                <a:path w="1968" h="1969" extrusionOk="0">
                  <a:moveTo>
                    <a:pt x="886" y="0"/>
                  </a:moveTo>
                  <a:lnTo>
                    <a:pt x="0" y="886"/>
                  </a:lnTo>
                  <a:lnTo>
                    <a:pt x="1083" y="1968"/>
                  </a:lnTo>
                  <a:lnTo>
                    <a:pt x="1968" y="1083"/>
                  </a:lnTo>
                  <a:lnTo>
                    <a:pt x="8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51"/>
            <p:cNvSpPr/>
            <p:nvPr/>
          </p:nvSpPr>
          <p:spPr>
            <a:xfrm>
              <a:off x="3780475" y="4424275"/>
              <a:ext cx="178425" cy="147725"/>
            </a:xfrm>
            <a:custGeom>
              <a:avLst/>
              <a:gdLst/>
              <a:ahLst/>
              <a:cxnLst/>
              <a:rect l="l" t="t" r="r" b="b"/>
              <a:pathLst>
                <a:path w="7137" h="5909" extrusionOk="0">
                  <a:moveTo>
                    <a:pt x="2586" y="1"/>
                  </a:moveTo>
                  <a:lnTo>
                    <a:pt x="0" y="2587"/>
                  </a:lnTo>
                  <a:lnTo>
                    <a:pt x="269" y="3011"/>
                  </a:lnTo>
                  <a:cubicBezTo>
                    <a:pt x="1345" y="4707"/>
                    <a:pt x="2753" y="5401"/>
                    <a:pt x="3743" y="5685"/>
                  </a:cubicBezTo>
                  <a:cubicBezTo>
                    <a:pt x="4251" y="5831"/>
                    <a:pt x="4778" y="5906"/>
                    <a:pt x="5306" y="5909"/>
                  </a:cubicBezTo>
                  <a:cubicBezTo>
                    <a:pt x="5317" y="5909"/>
                    <a:pt x="5328" y="5909"/>
                    <a:pt x="5340" y="5909"/>
                  </a:cubicBezTo>
                  <a:cubicBezTo>
                    <a:pt x="5460" y="5909"/>
                    <a:pt x="5582" y="5902"/>
                    <a:pt x="5702" y="5889"/>
                  </a:cubicBezTo>
                  <a:lnTo>
                    <a:pt x="6099" y="5840"/>
                  </a:lnTo>
                  <a:lnTo>
                    <a:pt x="7137" y="2545"/>
                  </a:lnTo>
                  <a:lnTo>
                    <a:pt x="6181" y="2651"/>
                  </a:lnTo>
                  <a:cubicBezTo>
                    <a:pt x="6033" y="2668"/>
                    <a:pt x="5891" y="2676"/>
                    <a:pt x="5754" y="2676"/>
                  </a:cubicBezTo>
                  <a:cubicBezTo>
                    <a:pt x="3736" y="2676"/>
                    <a:pt x="2979" y="959"/>
                    <a:pt x="2941" y="868"/>
                  </a:cubicBezTo>
                  <a:lnTo>
                    <a:pt x="2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51"/>
            <p:cNvSpPr/>
            <p:nvPr/>
          </p:nvSpPr>
          <p:spPr>
            <a:xfrm>
              <a:off x="3665275" y="4281250"/>
              <a:ext cx="304900" cy="304950"/>
            </a:xfrm>
            <a:custGeom>
              <a:avLst/>
              <a:gdLst/>
              <a:ahLst/>
              <a:cxnLst/>
              <a:rect l="l" t="t" r="r" b="b"/>
              <a:pathLst>
                <a:path w="12196" h="12198" extrusionOk="0">
                  <a:moveTo>
                    <a:pt x="9708" y="1"/>
                  </a:moveTo>
                  <a:lnTo>
                    <a:pt x="1" y="9708"/>
                  </a:lnTo>
                  <a:lnTo>
                    <a:pt x="1244" y="10952"/>
                  </a:lnTo>
                  <a:lnTo>
                    <a:pt x="2488" y="12197"/>
                  </a:lnTo>
                  <a:lnTo>
                    <a:pt x="12196" y="2488"/>
                  </a:lnTo>
                  <a:lnTo>
                    <a:pt x="9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51"/>
            <p:cNvSpPr/>
            <p:nvPr/>
          </p:nvSpPr>
          <p:spPr>
            <a:xfrm>
              <a:off x="3643450" y="4365900"/>
              <a:ext cx="136150" cy="136150"/>
            </a:xfrm>
            <a:custGeom>
              <a:avLst/>
              <a:gdLst/>
              <a:ahLst/>
              <a:cxnLst/>
              <a:rect l="l" t="t" r="r" b="b"/>
              <a:pathLst>
                <a:path w="5446" h="5446" extrusionOk="0">
                  <a:moveTo>
                    <a:pt x="4561" y="1"/>
                  </a:moveTo>
                  <a:lnTo>
                    <a:pt x="0" y="4562"/>
                  </a:lnTo>
                  <a:lnTo>
                    <a:pt x="884" y="5446"/>
                  </a:lnTo>
                  <a:lnTo>
                    <a:pt x="5445" y="885"/>
                  </a:lnTo>
                  <a:lnTo>
                    <a:pt x="45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51"/>
            <p:cNvSpPr/>
            <p:nvPr/>
          </p:nvSpPr>
          <p:spPr>
            <a:xfrm>
              <a:off x="3696375" y="4312350"/>
              <a:ext cx="273800" cy="273850"/>
            </a:xfrm>
            <a:custGeom>
              <a:avLst/>
              <a:gdLst/>
              <a:ahLst/>
              <a:cxnLst/>
              <a:rect l="l" t="t" r="r" b="b"/>
              <a:pathLst>
                <a:path w="10952" h="10954" extrusionOk="0">
                  <a:moveTo>
                    <a:pt x="9708" y="0"/>
                  </a:moveTo>
                  <a:lnTo>
                    <a:pt x="0" y="9708"/>
                  </a:lnTo>
                  <a:lnTo>
                    <a:pt x="1244" y="10953"/>
                  </a:lnTo>
                  <a:lnTo>
                    <a:pt x="10952" y="1244"/>
                  </a:lnTo>
                  <a:lnTo>
                    <a:pt x="9708" y="0"/>
                  </a:lnTo>
                  <a:close/>
                </a:path>
              </a:pathLst>
            </a:custGeom>
            <a:solidFill>
              <a:srgbClr val="F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51"/>
            <p:cNvSpPr/>
            <p:nvPr/>
          </p:nvSpPr>
          <p:spPr>
            <a:xfrm>
              <a:off x="3654500" y="4376950"/>
              <a:ext cx="125100" cy="125100"/>
            </a:xfrm>
            <a:custGeom>
              <a:avLst/>
              <a:gdLst/>
              <a:ahLst/>
              <a:cxnLst/>
              <a:rect l="l" t="t" r="r" b="b"/>
              <a:pathLst>
                <a:path w="5004" h="5004" extrusionOk="0">
                  <a:moveTo>
                    <a:pt x="4561" y="1"/>
                  </a:moveTo>
                  <a:lnTo>
                    <a:pt x="0" y="4562"/>
                  </a:lnTo>
                  <a:lnTo>
                    <a:pt x="442" y="5004"/>
                  </a:lnTo>
                  <a:lnTo>
                    <a:pt x="5003" y="443"/>
                  </a:lnTo>
                  <a:lnTo>
                    <a:pt x="4561" y="1"/>
                  </a:lnTo>
                  <a:close/>
                </a:path>
              </a:pathLst>
            </a:custGeom>
            <a:solidFill>
              <a:srgbClr val="F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1" name="Google Shape;841;p51"/>
          <p:cNvGrpSpPr/>
          <p:nvPr/>
        </p:nvGrpSpPr>
        <p:grpSpPr>
          <a:xfrm>
            <a:off x="5938058" y="4188983"/>
            <a:ext cx="310393" cy="352495"/>
            <a:chOff x="6110750" y="4207825"/>
            <a:chExt cx="471650" cy="535625"/>
          </a:xfrm>
        </p:grpSpPr>
        <p:sp>
          <p:nvSpPr>
            <p:cNvPr id="842" name="Google Shape;842;p51"/>
            <p:cNvSpPr/>
            <p:nvPr/>
          </p:nvSpPr>
          <p:spPr>
            <a:xfrm>
              <a:off x="6249550" y="4359525"/>
              <a:ext cx="48375" cy="31375"/>
            </a:xfrm>
            <a:custGeom>
              <a:avLst/>
              <a:gdLst/>
              <a:ahLst/>
              <a:cxnLst/>
              <a:rect l="l" t="t" r="r" b="b"/>
              <a:pathLst>
                <a:path w="1935" h="1255" extrusionOk="0">
                  <a:moveTo>
                    <a:pt x="1" y="0"/>
                  </a:moveTo>
                  <a:lnTo>
                    <a:pt x="1" y="1255"/>
                  </a:lnTo>
                  <a:lnTo>
                    <a:pt x="1934" y="1255"/>
                  </a:lnTo>
                  <a:lnTo>
                    <a:pt x="19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51"/>
            <p:cNvSpPr/>
            <p:nvPr/>
          </p:nvSpPr>
          <p:spPr>
            <a:xfrm>
              <a:off x="6110750" y="4270325"/>
              <a:ext cx="202850" cy="202875"/>
            </a:xfrm>
            <a:custGeom>
              <a:avLst/>
              <a:gdLst/>
              <a:ahLst/>
              <a:cxnLst/>
              <a:rect l="l" t="t" r="r" b="b"/>
              <a:pathLst>
                <a:path w="8114" h="8115" extrusionOk="0">
                  <a:moveTo>
                    <a:pt x="4057" y="1256"/>
                  </a:moveTo>
                  <a:cubicBezTo>
                    <a:pt x="5600" y="1256"/>
                    <a:pt x="6858" y="2513"/>
                    <a:pt x="6858" y="4057"/>
                  </a:cubicBezTo>
                  <a:cubicBezTo>
                    <a:pt x="6858" y="5602"/>
                    <a:pt x="5600" y="6859"/>
                    <a:pt x="4057" y="6859"/>
                  </a:cubicBezTo>
                  <a:cubicBezTo>
                    <a:pt x="2511" y="6859"/>
                    <a:pt x="1254" y="5602"/>
                    <a:pt x="1254" y="4057"/>
                  </a:cubicBezTo>
                  <a:cubicBezTo>
                    <a:pt x="1254" y="2513"/>
                    <a:pt x="2511" y="1256"/>
                    <a:pt x="4057" y="1256"/>
                  </a:cubicBezTo>
                  <a:close/>
                  <a:moveTo>
                    <a:pt x="4057" y="0"/>
                  </a:moveTo>
                  <a:cubicBezTo>
                    <a:pt x="1820" y="0"/>
                    <a:pt x="0" y="1820"/>
                    <a:pt x="0" y="4057"/>
                  </a:cubicBezTo>
                  <a:cubicBezTo>
                    <a:pt x="0" y="6295"/>
                    <a:pt x="1820" y="8115"/>
                    <a:pt x="4057" y="8115"/>
                  </a:cubicBezTo>
                  <a:cubicBezTo>
                    <a:pt x="6293" y="8115"/>
                    <a:pt x="8113" y="6295"/>
                    <a:pt x="8113" y="4057"/>
                  </a:cubicBezTo>
                  <a:cubicBezTo>
                    <a:pt x="8113" y="1820"/>
                    <a:pt x="6293" y="0"/>
                    <a:pt x="4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51"/>
            <p:cNvSpPr/>
            <p:nvPr/>
          </p:nvSpPr>
          <p:spPr>
            <a:xfrm>
              <a:off x="6326400" y="4207825"/>
              <a:ext cx="88450" cy="152950"/>
            </a:xfrm>
            <a:custGeom>
              <a:avLst/>
              <a:gdLst/>
              <a:ahLst/>
              <a:cxnLst/>
              <a:rect l="l" t="t" r="r" b="b"/>
              <a:pathLst>
                <a:path w="3538" h="6118" extrusionOk="0">
                  <a:moveTo>
                    <a:pt x="1" y="1"/>
                  </a:moveTo>
                  <a:lnTo>
                    <a:pt x="1" y="6118"/>
                  </a:lnTo>
                  <a:lnTo>
                    <a:pt x="3538" y="6118"/>
                  </a:lnTo>
                  <a:lnTo>
                    <a:pt x="3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51"/>
            <p:cNvSpPr/>
            <p:nvPr/>
          </p:nvSpPr>
          <p:spPr>
            <a:xfrm>
              <a:off x="6371150" y="4207825"/>
              <a:ext cx="43700" cy="152950"/>
            </a:xfrm>
            <a:custGeom>
              <a:avLst/>
              <a:gdLst/>
              <a:ahLst/>
              <a:cxnLst/>
              <a:rect l="l" t="t" r="r" b="b"/>
              <a:pathLst>
                <a:path w="1748" h="6118" extrusionOk="0">
                  <a:moveTo>
                    <a:pt x="1" y="1"/>
                  </a:moveTo>
                  <a:lnTo>
                    <a:pt x="1" y="6118"/>
                  </a:lnTo>
                  <a:lnTo>
                    <a:pt x="1748" y="6118"/>
                  </a:lnTo>
                  <a:lnTo>
                    <a:pt x="17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51"/>
            <p:cNvSpPr/>
            <p:nvPr/>
          </p:nvSpPr>
          <p:spPr>
            <a:xfrm>
              <a:off x="6443725" y="4356975"/>
              <a:ext cx="138675" cy="219500"/>
            </a:xfrm>
            <a:custGeom>
              <a:avLst/>
              <a:gdLst/>
              <a:ahLst/>
              <a:cxnLst/>
              <a:rect l="l" t="t" r="r" b="b"/>
              <a:pathLst>
                <a:path w="5547" h="8780" extrusionOk="0">
                  <a:moveTo>
                    <a:pt x="0" y="1"/>
                  </a:moveTo>
                  <a:lnTo>
                    <a:pt x="0" y="1257"/>
                  </a:lnTo>
                  <a:cubicBezTo>
                    <a:pt x="2367" y="1257"/>
                    <a:pt x="4291" y="3181"/>
                    <a:pt x="4291" y="5547"/>
                  </a:cubicBezTo>
                  <a:lnTo>
                    <a:pt x="4291" y="8780"/>
                  </a:lnTo>
                  <a:lnTo>
                    <a:pt x="5547" y="8780"/>
                  </a:lnTo>
                  <a:lnTo>
                    <a:pt x="5547" y="5547"/>
                  </a:lnTo>
                  <a:cubicBezTo>
                    <a:pt x="5547" y="2490"/>
                    <a:pt x="305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51"/>
            <p:cNvSpPr/>
            <p:nvPr/>
          </p:nvSpPr>
          <p:spPr>
            <a:xfrm>
              <a:off x="6288625" y="4329375"/>
              <a:ext cx="160450" cy="93225"/>
            </a:xfrm>
            <a:custGeom>
              <a:avLst/>
              <a:gdLst/>
              <a:ahLst/>
              <a:cxnLst/>
              <a:rect l="l" t="t" r="r" b="b"/>
              <a:pathLst>
                <a:path w="6418" h="3729" extrusionOk="0">
                  <a:moveTo>
                    <a:pt x="1" y="0"/>
                  </a:moveTo>
                  <a:lnTo>
                    <a:pt x="1" y="3728"/>
                  </a:lnTo>
                  <a:lnTo>
                    <a:pt x="6418" y="3728"/>
                  </a:lnTo>
                  <a:lnTo>
                    <a:pt x="64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51"/>
            <p:cNvSpPr/>
            <p:nvPr/>
          </p:nvSpPr>
          <p:spPr>
            <a:xfrm>
              <a:off x="6371150" y="4329375"/>
              <a:ext cx="77925" cy="93225"/>
            </a:xfrm>
            <a:custGeom>
              <a:avLst/>
              <a:gdLst/>
              <a:ahLst/>
              <a:cxnLst/>
              <a:rect l="l" t="t" r="r" b="b"/>
              <a:pathLst>
                <a:path w="3117" h="3729" extrusionOk="0">
                  <a:moveTo>
                    <a:pt x="1" y="0"/>
                  </a:moveTo>
                  <a:lnTo>
                    <a:pt x="1" y="3728"/>
                  </a:lnTo>
                  <a:lnTo>
                    <a:pt x="3117" y="3728"/>
                  </a:lnTo>
                  <a:lnTo>
                    <a:pt x="31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51"/>
            <p:cNvSpPr/>
            <p:nvPr/>
          </p:nvSpPr>
          <p:spPr>
            <a:xfrm>
              <a:off x="6213800" y="4391175"/>
              <a:ext cx="314825" cy="352275"/>
            </a:xfrm>
            <a:custGeom>
              <a:avLst/>
              <a:gdLst/>
              <a:ahLst/>
              <a:cxnLst/>
              <a:rect l="l" t="t" r="r" b="b"/>
              <a:pathLst>
                <a:path w="12593" h="14091" extrusionOk="0">
                  <a:moveTo>
                    <a:pt x="3176" y="1"/>
                  </a:moveTo>
                  <a:lnTo>
                    <a:pt x="3006" y="135"/>
                  </a:lnTo>
                  <a:cubicBezTo>
                    <a:pt x="2096" y="850"/>
                    <a:pt x="1340" y="1856"/>
                    <a:pt x="815" y="3049"/>
                  </a:cubicBezTo>
                  <a:cubicBezTo>
                    <a:pt x="362" y="4079"/>
                    <a:pt x="90" y="5232"/>
                    <a:pt x="18" y="6418"/>
                  </a:cubicBezTo>
                  <a:cubicBezTo>
                    <a:pt x="6" y="6625"/>
                    <a:pt x="0" y="6833"/>
                    <a:pt x="0" y="7042"/>
                  </a:cubicBezTo>
                  <a:cubicBezTo>
                    <a:pt x="0" y="7254"/>
                    <a:pt x="6" y="7463"/>
                    <a:pt x="18" y="7673"/>
                  </a:cubicBezTo>
                  <a:cubicBezTo>
                    <a:pt x="90" y="8859"/>
                    <a:pt x="363" y="10011"/>
                    <a:pt x="817" y="11041"/>
                  </a:cubicBezTo>
                  <a:cubicBezTo>
                    <a:pt x="1344" y="12236"/>
                    <a:pt x="2104" y="13244"/>
                    <a:pt x="3015" y="13957"/>
                  </a:cubicBezTo>
                  <a:lnTo>
                    <a:pt x="3185" y="14090"/>
                  </a:lnTo>
                  <a:lnTo>
                    <a:pt x="9406" y="14090"/>
                  </a:lnTo>
                  <a:lnTo>
                    <a:pt x="9577" y="13957"/>
                  </a:lnTo>
                  <a:cubicBezTo>
                    <a:pt x="10486" y="13244"/>
                    <a:pt x="11247" y="12236"/>
                    <a:pt x="11774" y="11041"/>
                  </a:cubicBezTo>
                  <a:cubicBezTo>
                    <a:pt x="12228" y="10011"/>
                    <a:pt x="12501" y="8859"/>
                    <a:pt x="12573" y="7673"/>
                  </a:cubicBezTo>
                  <a:cubicBezTo>
                    <a:pt x="12585" y="7464"/>
                    <a:pt x="12591" y="7254"/>
                    <a:pt x="12591" y="7042"/>
                  </a:cubicBezTo>
                  <a:lnTo>
                    <a:pt x="12592" y="7042"/>
                  </a:lnTo>
                  <a:cubicBezTo>
                    <a:pt x="12592" y="6833"/>
                    <a:pt x="12585" y="6625"/>
                    <a:pt x="12573" y="6418"/>
                  </a:cubicBezTo>
                  <a:cubicBezTo>
                    <a:pt x="12503" y="5232"/>
                    <a:pt x="12231" y="4078"/>
                    <a:pt x="11777" y="3049"/>
                  </a:cubicBezTo>
                  <a:cubicBezTo>
                    <a:pt x="11252" y="1858"/>
                    <a:pt x="10495" y="850"/>
                    <a:pt x="9587" y="135"/>
                  </a:cubicBezTo>
                  <a:lnTo>
                    <a:pt x="94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51"/>
            <p:cNvSpPr/>
            <p:nvPr/>
          </p:nvSpPr>
          <p:spPr>
            <a:xfrm>
              <a:off x="6371200" y="4391175"/>
              <a:ext cx="157375" cy="352275"/>
            </a:xfrm>
            <a:custGeom>
              <a:avLst/>
              <a:gdLst/>
              <a:ahLst/>
              <a:cxnLst/>
              <a:rect l="l" t="t" r="r" b="b"/>
              <a:pathLst>
                <a:path w="6295" h="14091" extrusionOk="0">
                  <a:moveTo>
                    <a:pt x="0" y="1"/>
                  </a:moveTo>
                  <a:lnTo>
                    <a:pt x="0" y="14090"/>
                  </a:lnTo>
                  <a:lnTo>
                    <a:pt x="3110" y="14090"/>
                  </a:lnTo>
                  <a:lnTo>
                    <a:pt x="3281" y="13957"/>
                  </a:lnTo>
                  <a:cubicBezTo>
                    <a:pt x="4190" y="13244"/>
                    <a:pt x="4951" y="12236"/>
                    <a:pt x="5478" y="11041"/>
                  </a:cubicBezTo>
                  <a:cubicBezTo>
                    <a:pt x="5932" y="10011"/>
                    <a:pt x="6205" y="8859"/>
                    <a:pt x="6277" y="7673"/>
                  </a:cubicBezTo>
                  <a:cubicBezTo>
                    <a:pt x="6289" y="7464"/>
                    <a:pt x="6295" y="7254"/>
                    <a:pt x="6295" y="7042"/>
                  </a:cubicBezTo>
                  <a:cubicBezTo>
                    <a:pt x="6295" y="6833"/>
                    <a:pt x="6289" y="6624"/>
                    <a:pt x="6277" y="6418"/>
                  </a:cubicBezTo>
                  <a:cubicBezTo>
                    <a:pt x="6207" y="5232"/>
                    <a:pt x="5934" y="4078"/>
                    <a:pt x="5481" y="3048"/>
                  </a:cubicBezTo>
                  <a:cubicBezTo>
                    <a:pt x="4956" y="1856"/>
                    <a:pt x="4199" y="849"/>
                    <a:pt x="3291" y="135"/>
                  </a:cubicBezTo>
                  <a:lnTo>
                    <a:pt x="31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51"/>
            <p:cNvSpPr/>
            <p:nvPr/>
          </p:nvSpPr>
          <p:spPr>
            <a:xfrm>
              <a:off x="6213800" y="4391175"/>
              <a:ext cx="314825" cy="352275"/>
            </a:xfrm>
            <a:custGeom>
              <a:avLst/>
              <a:gdLst/>
              <a:ahLst/>
              <a:cxnLst/>
              <a:rect l="l" t="t" r="r" b="b"/>
              <a:pathLst>
                <a:path w="12593" h="14091" extrusionOk="0">
                  <a:moveTo>
                    <a:pt x="3755" y="1"/>
                  </a:moveTo>
                  <a:lnTo>
                    <a:pt x="3755" y="6418"/>
                  </a:lnTo>
                  <a:lnTo>
                    <a:pt x="18" y="6418"/>
                  </a:lnTo>
                  <a:cubicBezTo>
                    <a:pt x="6" y="6625"/>
                    <a:pt x="0" y="6833"/>
                    <a:pt x="0" y="7042"/>
                  </a:cubicBezTo>
                  <a:cubicBezTo>
                    <a:pt x="0" y="7254"/>
                    <a:pt x="6" y="7463"/>
                    <a:pt x="18" y="7673"/>
                  </a:cubicBezTo>
                  <a:lnTo>
                    <a:pt x="3755" y="7673"/>
                  </a:lnTo>
                  <a:lnTo>
                    <a:pt x="3755" y="14090"/>
                  </a:lnTo>
                  <a:lnTo>
                    <a:pt x="5014" y="14090"/>
                  </a:lnTo>
                  <a:lnTo>
                    <a:pt x="5014" y="7673"/>
                  </a:lnTo>
                  <a:lnTo>
                    <a:pt x="7492" y="7673"/>
                  </a:lnTo>
                  <a:lnTo>
                    <a:pt x="7492" y="14090"/>
                  </a:lnTo>
                  <a:lnTo>
                    <a:pt x="8751" y="14090"/>
                  </a:lnTo>
                  <a:lnTo>
                    <a:pt x="8751" y="7673"/>
                  </a:lnTo>
                  <a:lnTo>
                    <a:pt x="12573" y="7673"/>
                  </a:lnTo>
                  <a:cubicBezTo>
                    <a:pt x="12585" y="7464"/>
                    <a:pt x="12591" y="7254"/>
                    <a:pt x="12591" y="7042"/>
                  </a:cubicBezTo>
                  <a:lnTo>
                    <a:pt x="12592" y="7042"/>
                  </a:lnTo>
                  <a:cubicBezTo>
                    <a:pt x="12592" y="6833"/>
                    <a:pt x="12585" y="6625"/>
                    <a:pt x="12573" y="6418"/>
                  </a:cubicBezTo>
                  <a:lnTo>
                    <a:pt x="8751" y="6418"/>
                  </a:lnTo>
                  <a:lnTo>
                    <a:pt x="8751" y="1"/>
                  </a:lnTo>
                  <a:lnTo>
                    <a:pt x="7492" y="1"/>
                  </a:lnTo>
                  <a:lnTo>
                    <a:pt x="7492" y="6418"/>
                  </a:lnTo>
                  <a:lnTo>
                    <a:pt x="5014" y="6418"/>
                  </a:lnTo>
                  <a:lnTo>
                    <a:pt x="50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51"/>
            <p:cNvSpPr/>
            <p:nvPr/>
          </p:nvSpPr>
          <p:spPr>
            <a:xfrm>
              <a:off x="6371200" y="4391175"/>
              <a:ext cx="157375" cy="352275"/>
            </a:xfrm>
            <a:custGeom>
              <a:avLst/>
              <a:gdLst/>
              <a:ahLst/>
              <a:cxnLst/>
              <a:rect l="l" t="t" r="r" b="b"/>
              <a:pathLst>
                <a:path w="6295" h="14091" extrusionOk="0">
                  <a:moveTo>
                    <a:pt x="1196" y="1"/>
                  </a:moveTo>
                  <a:lnTo>
                    <a:pt x="1196" y="6418"/>
                  </a:lnTo>
                  <a:lnTo>
                    <a:pt x="0" y="6418"/>
                  </a:lnTo>
                  <a:lnTo>
                    <a:pt x="0" y="7673"/>
                  </a:lnTo>
                  <a:lnTo>
                    <a:pt x="1196" y="7673"/>
                  </a:lnTo>
                  <a:lnTo>
                    <a:pt x="1196" y="14090"/>
                  </a:lnTo>
                  <a:lnTo>
                    <a:pt x="2455" y="14090"/>
                  </a:lnTo>
                  <a:lnTo>
                    <a:pt x="2455" y="7673"/>
                  </a:lnTo>
                  <a:lnTo>
                    <a:pt x="6277" y="7673"/>
                  </a:lnTo>
                  <a:cubicBezTo>
                    <a:pt x="6289" y="7464"/>
                    <a:pt x="6295" y="7254"/>
                    <a:pt x="6295" y="7042"/>
                  </a:cubicBezTo>
                  <a:cubicBezTo>
                    <a:pt x="6295" y="6833"/>
                    <a:pt x="6289" y="6625"/>
                    <a:pt x="6277" y="6418"/>
                  </a:cubicBezTo>
                  <a:lnTo>
                    <a:pt x="2455" y="6418"/>
                  </a:lnTo>
                  <a:lnTo>
                    <a:pt x="24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2"/>
                                        </p:tgtEl>
                                        <p:attrNameLst>
                                          <p:attrName>style.visibility</p:attrName>
                                        </p:attrNameLst>
                                      </p:cBhvr>
                                      <p:to>
                                        <p:strVal val="visible"/>
                                      </p:to>
                                    </p:set>
                                    <p:animEffect transition="in" filter="blinds(horizontal)">
                                      <p:cBhvr>
                                        <p:cTn id="7" dur="500"/>
                                        <p:tgtEl>
                                          <p:spTgt spid="6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3"/>
                                        </p:tgtEl>
                                        <p:attrNameLst>
                                          <p:attrName>style.visibility</p:attrName>
                                        </p:attrNameLst>
                                      </p:cBhvr>
                                      <p:to>
                                        <p:strVal val="visible"/>
                                      </p:to>
                                    </p:set>
                                    <p:animEffect transition="in" filter="blinds(horizontal)">
                                      <p:cBhvr>
                                        <p:cTn id="10" dur="500"/>
                                        <p:tgtEl>
                                          <p:spTgt spid="623"/>
                                        </p:tgtEl>
                                      </p:cBhvr>
                                    </p:animEffect>
                                  </p:childTnLst>
                                </p:cTn>
                              </p:par>
                              <p:par>
                                <p:cTn id="11" presetID="3" presetClass="entr" presetSubtype="10" fill="hold" nodeType="withEffect">
                                  <p:stCondLst>
                                    <p:cond delay="0"/>
                                  </p:stCondLst>
                                  <p:childTnLst>
                                    <p:set>
                                      <p:cBhvr>
                                        <p:cTn id="12" dur="1" fill="hold">
                                          <p:stCondLst>
                                            <p:cond delay="0"/>
                                          </p:stCondLst>
                                        </p:cTn>
                                        <p:tgtEl>
                                          <p:spTgt spid="624"/>
                                        </p:tgtEl>
                                        <p:attrNameLst>
                                          <p:attrName>style.visibility</p:attrName>
                                        </p:attrNameLst>
                                      </p:cBhvr>
                                      <p:to>
                                        <p:strVal val="visible"/>
                                      </p:to>
                                    </p:set>
                                    <p:animEffect transition="in" filter="blinds(horizontal)">
                                      <p:cBhvr>
                                        <p:cTn id="13" dur="500"/>
                                        <p:tgtEl>
                                          <p:spTgt spid="62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27">
                                            <p:txEl>
                                              <p:pRg st="0" end="0"/>
                                            </p:txEl>
                                          </p:spTgt>
                                        </p:tgtEl>
                                        <p:attrNameLst>
                                          <p:attrName>style.visibility</p:attrName>
                                        </p:attrNameLst>
                                      </p:cBhvr>
                                      <p:to>
                                        <p:strVal val="visible"/>
                                      </p:to>
                                    </p:set>
                                    <p:animEffect transition="in" filter="blinds(horizontal)">
                                      <p:cBhvr>
                                        <p:cTn id="16" dur="500"/>
                                        <p:tgtEl>
                                          <p:spTgt spid="627">
                                            <p:txEl>
                                              <p:pRg st="0" end="0"/>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28"/>
                                        </p:tgtEl>
                                        <p:attrNameLst>
                                          <p:attrName>style.visibility</p:attrName>
                                        </p:attrNameLst>
                                      </p:cBhvr>
                                      <p:to>
                                        <p:strVal val="visible"/>
                                      </p:to>
                                    </p:set>
                                    <p:animEffect transition="in" filter="blinds(horizontal)">
                                      <p:cBhvr>
                                        <p:cTn id="19" dur="500"/>
                                        <p:tgtEl>
                                          <p:spTgt spid="628"/>
                                        </p:tgtEl>
                                      </p:cBhvr>
                                    </p:animEffect>
                                  </p:childTnLst>
                                </p:cTn>
                              </p:par>
                              <p:par>
                                <p:cTn id="20" presetID="3" presetClass="entr" presetSubtype="10" fill="hold" nodeType="withEffect">
                                  <p:stCondLst>
                                    <p:cond delay="0"/>
                                  </p:stCondLst>
                                  <p:childTnLst>
                                    <p:set>
                                      <p:cBhvr>
                                        <p:cTn id="21" dur="1" fill="hold">
                                          <p:stCondLst>
                                            <p:cond delay="0"/>
                                          </p:stCondLst>
                                        </p:cTn>
                                        <p:tgtEl>
                                          <p:spTgt spid="629"/>
                                        </p:tgtEl>
                                        <p:attrNameLst>
                                          <p:attrName>style.visibility</p:attrName>
                                        </p:attrNameLst>
                                      </p:cBhvr>
                                      <p:to>
                                        <p:strVal val="visible"/>
                                      </p:to>
                                    </p:set>
                                    <p:animEffect transition="in" filter="blinds(horizontal)">
                                      <p:cBhvr>
                                        <p:cTn id="22" dur="500"/>
                                        <p:tgtEl>
                                          <p:spTgt spid="62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32">
                                            <p:txEl>
                                              <p:pRg st="0" end="0"/>
                                            </p:txEl>
                                          </p:spTgt>
                                        </p:tgtEl>
                                        <p:attrNameLst>
                                          <p:attrName>style.visibility</p:attrName>
                                        </p:attrNameLst>
                                      </p:cBhvr>
                                      <p:to>
                                        <p:strVal val="visible"/>
                                      </p:to>
                                    </p:set>
                                    <p:animEffect transition="in" filter="blinds(horizontal)">
                                      <p:cBhvr>
                                        <p:cTn id="25" dur="500"/>
                                        <p:tgtEl>
                                          <p:spTgt spid="632">
                                            <p:txEl>
                                              <p:pRg st="0" end="0"/>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33"/>
                                        </p:tgtEl>
                                        <p:attrNameLst>
                                          <p:attrName>style.visibility</p:attrName>
                                        </p:attrNameLst>
                                      </p:cBhvr>
                                      <p:to>
                                        <p:strVal val="visible"/>
                                      </p:to>
                                    </p:set>
                                    <p:animEffect transition="in" filter="blinds(horizontal)">
                                      <p:cBhvr>
                                        <p:cTn id="28" dur="500"/>
                                        <p:tgtEl>
                                          <p:spTgt spid="633"/>
                                        </p:tgtEl>
                                      </p:cBhvr>
                                    </p:animEffect>
                                  </p:childTnLst>
                                </p:cTn>
                              </p:par>
                              <p:par>
                                <p:cTn id="29" presetID="3" presetClass="entr" presetSubtype="10" fill="hold" nodeType="withEffect">
                                  <p:stCondLst>
                                    <p:cond delay="0"/>
                                  </p:stCondLst>
                                  <p:childTnLst>
                                    <p:set>
                                      <p:cBhvr>
                                        <p:cTn id="30" dur="1" fill="hold">
                                          <p:stCondLst>
                                            <p:cond delay="0"/>
                                          </p:stCondLst>
                                        </p:cTn>
                                        <p:tgtEl>
                                          <p:spTgt spid="634"/>
                                        </p:tgtEl>
                                        <p:attrNameLst>
                                          <p:attrName>style.visibility</p:attrName>
                                        </p:attrNameLst>
                                      </p:cBhvr>
                                      <p:to>
                                        <p:strVal val="visible"/>
                                      </p:to>
                                    </p:set>
                                    <p:animEffect transition="in" filter="blinds(horizontal)">
                                      <p:cBhvr>
                                        <p:cTn id="31" dur="500"/>
                                        <p:tgtEl>
                                          <p:spTgt spid="63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37">
                                            <p:txEl>
                                              <p:pRg st="0" end="0"/>
                                            </p:txEl>
                                          </p:spTgt>
                                        </p:tgtEl>
                                        <p:attrNameLst>
                                          <p:attrName>style.visibility</p:attrName>
                                        </p:attrNameLst>
                                      </p:cBhvr>
                                      <p:to>
                                        <p:strVal val="visible"/>
                                      </p:to>
                                    </p:set>
                                    <p:animEffect transition="in" filter="blinds(horizontal)">
                                      <p:cBhvr>
                                        <p:cTn id="34" dur="500"/>
                                        <p:tgtEl>
                                          <p:spTgt spid="637">
                                            <p:txEl>
                                              <p:pRg st="0" end="0"/>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38"/>
                                        </p:tgtEl>
                                        <p:attrNameLst>
                                          <p:attrName>style.visibility</p:attrName>
                                        </p:attrNameLst>
                                      </p:cBhvr>
                                      <p:to>
                                        <p:strVal val="visible"/>
                                      </p:to>
                                    </p:set>
                                    <p:animEffect transition="in" filter="blinds(horizontal)">
                                      <p:cBhvr>
                                        <p:cTn id="37" dur="500"/>
                                        <p:tgtEl>
                                          <p:spTgt spid="63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39"/>
                                        </p:tgtEl>
                                        <p:attrNameLst>
                                          <p:attrName>style.visibility</p:attrName>
                                        </p:attrNameLst>
                                      </p:cBhvr>
                                      <p:to>
                                        <p:strVal val="visible"/>
                                      </p:to>
                                    </p:set>
                                    <p:animEffect transition="in" filter="blinds(horizontal)">
                                      <p:cBhvr>
                                        <p:cTn id="40" dur="500"/>
                                        <p:tgtEl>
                                          <p:spTgt spid="639"/>
                                        </p:tgtEl>
                                      </p:cBhvr>
                                    </p:animEffect>
                                  </p:childTnLst>
                                </p:cTn>
                              </p:par>
                              <p:par>
                                <p:cTn id="41" presetID="3" presetClass="entr" presetSubtype="10" fill="hold" nodeType="withEffect">
                                  <p:stCondLst>
                                    <p:cond delay="0"/>
                                  </p:stCondLst>
                                  <p:childTnLst>
                                    <p:set>
                                      <p:cBhvr>
                                        <p:cTn id="42" dur="1" fill="hold">
                                          <p:stCondLst>
                                            <p:cond delay="0"/>
                                          </p:stCondLst>
                                        </p:cTn>
                                        <p:tgtEl>
                                          <p:spTgt spid="640"/>
                                        </p:tgtEl>
                                        <p:attrNameLst>
                                          <p:attrName>style.visibility</p:attrName>
                                        </p:attrNameLst>
                                      </p:cBhvr>
                                      <p:to>
                                        <p:strVal val="visible"/>
                                      </p:to>
                                    </p:set>
                                    <p:animEffect transition="in" filter="blinds(horizontal)">
                                      <p:cBhvr>
                                        <p:cTn id="43" dur="500"/>
                                        <p:tgtEl>
                                          <p:spTgt spid="640"/>
                                        </p:tgtEl>
                                      </p:cBhvr>
                                    </p:animEffect>
                                  </p:childTnLst>
                                </p:cTn>
                              </p:par>
                              <p:par>
                                <p:cTn id="44" presetID="3" presetClass="entr" presetSubtype="10" fill="hold" nodeType="withEffect">
                                  <p:stCondLst>
                                    <p:cond delay="0"/>
                                  </p:stCondLst>
                                  <p:childTnLst>
                                    <p:set>
                                      <p:cBhvr>
                                        <p:cTn id="45" dur="1" fill="hold">
                                          <p:stCondLst>
                                            <p:cond delay="0"/>
                                          </p:stCondLst>
                                        </p:cTn>
                                        <p:tgtEl>
                                          <p:spTgt spid="649"/>
                                        </p:tgtEl>
                                        <p:attrNameLst>
                                          <p:attrName>style.visibility</p:attrName>
                                        </p:attrNameLst>
                                      </p:cBhvr>
                                      <p:to>
                                        <p:strVal val="visible"/>
                                      </p:to>
                                    </p:set>
                                    <p:animEffect transition="in" filter="blinds(horizontal)">
                                      <p:cBhvr>
                                        <p:cTn id="46" dur="500"/>
                                        <p:tgtEl>
                                          <p:spTgt spid="649"/>
                                        </p:tgtEl>
                                      </p:cBhvr>
                                    </p:animEffect>
                                  </p:childTnLst>
                                </p:cTn>
                              </p:par>
                              <p:par>
                                <p:cTn id="47" presetID="3" presetClass="entr" presetSubtype="10" fill="hold" nodeType="withEffect">
                                  <p:stCondLst>
                                    <p:cond delay="0"/>
                                  </p:stCondLst>
                                  <p:childTnLst>
                                    <p:set>
                                      <p:cBhvr>
                                        <p:cTn id="48" dur="1" fill="hold">
                                          <p:stCondLst>
                                            <p:cond delay="0"/>
                                          </p:stCondLst>
                                        </p:cTn>
                                        <p:tgtEl>
                                          <p:spTgt spid="658"/>
                                        </p:tgtEl>
                                        <p:attrNameLst>
                                          <p:attrName>style.visibility</p:attrName>
                                        </p:attrNameLst>
                                      </p:cBhvr>
                                      <p:to>
                                        <p:strVal val="visible"/>
                                      </p:to>
                                    </p:set>
                                    <p:animEffect transition="in" filter="blinds(horizontal)">
                                      <p:cBhvr>
                                        <p:cTn id="49" dur="500"/>
                                        <p:tgtEl>
                                          <p:spTgt spid="658"/>
                                        </p:tgtEl>
                                      </p:cBhvr>
                                    </p:animEffect>
                                  </p:childTnLst>
                                </p:cTn>
                              </p:par>
                              <p:par>
                                <p:cTn id="50" presetID="3" presetClass="entr" presetSubtype="10" fill="hold" nodeType="withEffect">
                                  <p:stCondLst>
                                    <p:cond delay="0"/>
                                  </p:stCondLst>
                                  <p:childTnLst>
                                    <p:set>
                                      <p:cBhvr>
                                        <p:cTn id="51" dur="1" fill="hold">
                                          <p:stCondLst>
                                            <p:cond delay="0"/>
                                          </p:stCondLst>
                                        </p:cTn>
                                        <p:tgtEl>
                                          <p:spTgt spid="667"/>
                                        </p:tgtEl>
                                        <p:attrNameLst>
                                          <p:attrName>style.visibility</p:attrName>
                                        </p:attrNameLst>
                                      </p:cBhvr>
                                      <p:to>
                                        <p:strVal val="visible"/>
                                      </p:to>
                                    </p:set>
                                    <p:animEffect transition="in" filter="blinds(horizontal)">
                                      <p:cBhvr>
                                        <p:cTn id="52" dur="500"/>
                                        <p:tgtEl>
                                          <p:spTgt spid="667"/>
                                        </p:tgtEl>
                                      </p:cBhvr>
                                    </p:animEffect>
                                  </p:childTnLst>
                                </p:cTn>
                              </p:par>
                              <p:par>
                                <p:cTn id="53" presetID="3" presetClass="entr" presetSubtype="10" fill="hold" nodeType="withEffect">
                                  <p:stCondLst>
                                    <p:cond delay="0"/>
                                  </p:stCondLst>
                                  <p:childTnLst>
                                    <p:set>
                                      <p:cBhvr>
                                        <p:cTn id="54" dur="1" fill="hold">
                                          <p:stCondLst>
                                            <p:cond delay="0"/>
                                          </p:stCondLst>
                                        </p:cTn>
                                        <p:tgtEl>
                                          <p:spTgt spid="676"/>
                                        </p:tgtEl>
                                        <p:attrNameLst>
                                          <p:attrName>style.visibility</p:attrName>
                                        </p:attrNameLst>
                                      </p:cBhvr>
                                      <p:to>
                                        <p:strVal val="visible"/>
                                      </p:to>
                                    </p:set>
                                    <p:animEffect transition="in" filter="blinds(horizontal)">
                                      <p:cBhvr>
                                        <p:cTn id="55" dur="500"/>
                                        <p:tgtEl>
                                          <p:spTgt spid="67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85"/>
                                        </p:tgtEl>
                                        <p:attrNameLst>
                                          <p:attrName>style.visibility</p:attrName>
                                        </p:attrNameLst>
                                      </p:cBhvr>
                                      <p:to>
                                        <p:strVal val="visible"/>
                                      </p:to>
                                    </p:set>
                                    <p:animEffect transition="in" filter="blinds(horizontal)">
                                      <p:cBhvr>
                                        <p:cTn id="58" dur="500"/>
                                        <p:tgtEl>
                                          <p:spTgt spid="685"/>
                                        </p:tgtEl>
                                      </p:cBhvr>
                                    </p:animEffect>
                                  </p:childTnLst>
                                </p:cTn>
                              </p:par>
                              <p:par>
                                <p:cTn id="59" presetID="3" presetClass="entr" presetSubtype="10" fill="hold" nodeType="withEffect">
                                  <p:stCondLst>
                                    <p:cond delay="0"/>
                                  </p:stCondLst>
                                  <p:childTnLst>
                                    <p:set>
                                      <p:cBhvr>
                                        <p:cTn id="60" dur="1" fill="hold">
                                          <p:stCondLst>
                                            <p:cond delay="0"/>
                                          </p:stCondLst>
                                        </p:cTn>
                                        <p:tgtEl>
                                          <p:spTgt spid="686"/>
                                        </p:tgtEl>
                                        <p:attrNameLst>
                                          <p:attrName>style.visibility</p:attrName>
                                        </p:attrNameLst>
                                      </p:cBhvr>
                                      <p:to>
                                        <p:strVal val="visible"/>
                                      </p:to>
                                    </p:set>
                                    <p:animEffect transition="in" filter="blinds(horizontal)">
                                      <p:cBhvr>
                                        <p:cTn id="61" dur="500"/>
                                        <p:tgtEl>
                                          <p:spTgt spid="686"/>
                                        </p:tgtEl>
                                      </p:cBhvr>
                                    </p:animEffect>
                                  </p:childTnLst>
                                </p:cTn>
                              </p:par>
                              <p:par>
                                <p:cTn id="62" presetID="3" presetClass="entr" presetSubtype="10" fill="hold" nodeType="withEffect">
                                  <p:stCondLst>
                                    <p:cond delay="0"/>
                                  </p:stCondLst>
                                  <p:childTnLst>
                                    <p:set>
                                      <p:cBhvr>
                                        <p:cTn id="63" dur="1" fill="hold">
                                          <p:stCondLst>
                                            <p:cond delay="0"/>
                                          </p:stCondLst>
                                        </p:cTn>
                                        <p:tgtEl>
                                          <p:spTgt spid="695"/>
                                        </p:tgtEl>
                                        <p:attrNameLst>
                                          <p:attrName>style.visibility</p:attrName>
                                        </p:attrNameLst>
                                      </p:cBhvr>
                                      <p:to>
                                        <p:strVal val="visible"/>
                                      </p:to>
                                    </p:set>
                                    <p:animEffect transition="in" filter="blinds(horizontal)">
                                      <p:cBhvr>
                                        <p:cTn id="64" dur="500"/>
                                        <p:tgtEl>
                                          <p:spTgt spid="695"/>
                                        </p:tgtEl>
                                      </p:cBhvr>
                                    </p:animEffect>
                                  </p:childTnLst>
                                </p:cTn>
                              </p:par>
                              <p:par>
                                <p:cTn id="65" presetID="3" presetClass="entr" presetSubtype="10" fill="hold" nodeType="withEffect">
                                  <p:stCondLst>
                                    <p:cond delay="0"/>
                                  </p:stCondLst>
                                  <p:childTnLst>
                                    <p:set>
                                      <p:cBhvr>
                                        <p:cTn id="66" dur="1" fill="hold">
                                          <p:stCondLst>
                                            <p:cond delay="0"/>
                                          </p:stCondLst>
                                        </p:cTn>
                                        <p:tgtEl>
                                          <p:spTgt spid="704"/>
                                        </p:tgtEl>
                                        <p:attrNameLst>
                                          <p:attrName>style.visibility</p:attrName>
                                        </p:attrNameLst>
                                      </p:cBhvr>
                                      <p:to>
                                        <p:strVal val="visible"/>
                                      </p:to>
                                    </p:set>
                                    <p:animEffect transition="in" filter="blinds(horizontal)">
                                      <p:cBhvr>
                                        <p:cTn id="67" dur="500"/>
                                        <p:tgtEl>
                                          <p:spTgt spid="704"/>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713"/>
                                        </p:tgtEl>
                                        <p:attrNameLst>
                                          <p:attrName>style.visibility</p:attrName>
                                        </p:attrNameLst>
                                      </p:cBhvr>
                                      <p:to>
                                        <p:strVal val="visible"/>
                                      </p:to>
                                    </p:set>
                                    <p:animEffect transition="in" filter="blinds(horizontal)">
                                      <p:cBhvr>
                                        <p:cTn id="70" dur="500"/>
                                        <p:tgtEl>
                                          <p:spTgt spid="713"/>
                                        </p:tgtEl>
                                      </p:cBhvr>
                                    </p:animEffect>
                                  </p:childTnLst>
                                </p:cTn>
                              </p:par>
                              <p:par>
                                <p:cTn id="71" presetID="3" presetClass="entr" presetSubtype="10" fill="hold" nodeType="withEffect">
                                  <p:stCondLst>
                                    <p:cond delay="0"/>
                                  </p:stCondLst>
                                  <p:childTnLst>
                                    <p:set>
                                      <p:cBhvr>
                                        <p:cTn id="72" dur="1" fill="hold">
                                          <p:stCondLst>
                                            <p:cond delay="0"/>
                                          </p:stCondLst>
                                        </p:cTn>
                                        <p:tgtEl>
                                          <p:spTgt spid="714"/>
                                        </p:tgtEl>
                                        <p:attrNameLst>
                                          <p:attrName>style.visibility</p:attrName>
                                        </p:attrNameLst>
                                      </p:cBhvr>
                                      <p:to>
                                        <p:strVal val="visible"/>
                                      </p:to>
                                    </p:set>
                                    <p:animEffect transition="in" filter="blinds(horizontal)">
                                      <p:cBhvr>
                                        <p:cTn id="73" dur="500"/>
                                        <p:tgtEl>
                                          <p:spTgt spid="714"/>
                                        </p:tgtEl>
                                      </p:cBhvr>
                                    </p:animEffect>
                                  </p:childTnLst>
                                </p:cTn>
                              </p:par>
                              <p:par>
                                <p:cTn id="74" presetID="3" presetClass="entr" presetSubtype="10" fill="hold" nodeType="withEffect">
                                  <p:stCondLst>
                                    <p:cond delay="0"/>
                                  </p:stCondLst>
                                  <p:childTnLst>
                                    <p:set>
                                      <p:cBhvr>
                                        <p:cTn id="75" dur="1" fill="hold">
                                          <p:stCondLst>
                                            <p:cond delay="0"/>
                                          </p:stCondLst>
                                        </p:cTn>
                                        <p:tgtEl>
                                          <p:spTgt spid="723"/>
                                        </p:tgtEl>
                                        <p:attrNameLst>
                                          <p:attrName>style.visibility</p:attrName>
                                        </p:attrNameLst>
                                      </p:cBhvr>
                                      <p:to>
                                        <p:strVal val="visible"/>
                                      </p:to>
                                    </p:set>
                                    <p:animEffect transition="in" filter="blinds(horizontal)">
                                      <p:cBhvr>
                                        <p:cTn id="76" dur="500"/>
                                        <p:tgtEl>
                                          <p:spTgt spid="72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32"/>
                                        </p:tgtEl>
                                        <p:attrNameLst>
                                          <p:attrName>style.visibility</p:attrName>
                                        </p:attrNameLst>
                                      </p:cBhvr>
                                      <p:to>
                                        <p:strVal val="visible"/>
                                      </p:to>
                                    </p:set>
                                    <p:animEffect transition="in" filter="blinds(horizontal)">
                                      <p:cBhvr>
                                        <p:cTn id="79" dur="500"/>
                                        <p:tgtEl>
                                          <p:spTgt spid="732"/>
                                        </p:tgtEl>
                                      </p:cBhvr>
                                    </p:animEffect>
                                  </p:childTnLst>
                                </p:cTn>
                              </p:par>
                              <p:par>
                                <p:cTn id="80" presetID="3" presetClass="entr" presetSubtype="10" fill="hold" nodeType="withEffect">
                                  <p:stCondLst>
                                    <p:cond delay="0"/>
                                  </p:stCondLst>
                                  <p:childTnLst>
                                    <p:set>
                                      <p:cBhvr>
                                        <p:cTn id="81" dur="1" fill="hold">
                                          <p:stCondLst>
                                            <p:cond delay="0"/>
                                          </p:stCondLst>
                                        </p:cTn>
                                        <p:tgtEl>
                                          <p:spTgt spid="733"/>
                                        </p:tgtEl>
                                        <p:attrNameLst>
                                          <p:attrName>style.visibility</p:attrName>
                                        </p:attrNameLst>
                                      </p:cBhvr>
                                      <p:to>
                                        <p:strVal val="visible"/>
                                      </p:to>
                                    </p:set>
                                    <p:animEffect transition="in" filter="blinds(horizontal)">
                                      <p:cBhvr>
                                        <p:cTn id="82" dur="500"/>
                                        <p:tgtEl>
                                          <p:spTgt spid="733"/>
                                        </p:tgtEl>
                                      </p:cBhvr>
                                    </p:animEffect>
                                  </p:childTnLst>
                                </p:cTn>
                              </p:par>
                              <p:par>
                                <p:cTn id="83" presetID="3" presetClass="entr" presetSubtype="10" fill="hold" nodeType="withEffect">
                                  <p:stCondLst>
                                    <p:cond delay="0"/>
                                  </p:stCondLst>
                                  <p:childTnLst>
                                    <p:set>
                                      <p:cBhvr>
                                        <p:cTn id="84" dur="1" fill="hold">
                                          <p:stCondLst>
                                            <p:cond delay="0"/>
                                          </p:stCondLst>
                                        </p:cTn>
                                        <p:tgtEl>
                                          <p:spTgt spid="742"/>
                                        </p:tgtEl>
                                        <p:attrNameLst>
                                          <p:attrName>style.visibility</p:attrName>
                                        </p:attrNameLst>
                                      </p:cBhvr>
                                      <p:to>
                                        <p:strVal val="visible"/>
                                      </p:to>
                                    </p:set>
                                    <p:animEffect transition="in" filter="blinds(horizontal)">
                                      <p:cBhvr>
                                        <p:cTn id="85" dur="500"/>
                                        <p:tgtEl>
                                          <p:spTgt spid="742"/>
                                        </p:tgtEl>
                                      </p:cBhvr>
                                    </p:animEffect>
                                  </p:childTnLst>
                                </p:cTn>
                              </p:par>
                              <p:par>
                                <p:cTn id="86" presetID="3" presetClass="entr" presetSubtype="10" fill="hold" nodeType="withEffect">
                                  <p:stCondLst>
                                    <p:cond delay="0"/>
                                  </p:stCondLst>
                                  <p:childTnLst>
                                    <p:set>
                                      <p:cBhvr>
                                        <p:cTn id="87" dur="1" fill="hold">
                                          <p:stCondLst>
                                            <p:cond delay="0"/>
                                          </p:stCondLst>
                                        </p:cTn>
                                        <p:tgtEl>
                                          <p:spTgt spid="751"/>
                                        </p:tgtEl>
                                        <p:attrNameLst>
                                          <p:attrName>style.visibility</p:attrName>
                                        </p:attrNameLst>
                                      </p:cBhvr>
                                      <p:to>
                                        <p:strVal val="visible"/>
                                      </p:to>
                                    </p:set>
                                    <p:animEffect transition="in" filter="blinds(horizontal)">
                                      <p:cBhvr>
                                        <p:cTn id="88" dur="500"/>
                                        <p:tgtEl>
                                          <p:spTgt spid="751"/>
                                        </p:tgtEl>
                                      </p:cBhvr>
                                    </p:animEffect>
                                  </p:childTnLst>
                                </p:cTn>
                              </p:par>
                              <p:par>
                                <p:cTn id="89" presetID="3" presetClass="entr" presetSubtype="10" fill="hold" nodeType="withEffect">
                                  <p:stCondLst>
                                    <p:cond delay="0"/>
                                  </p:stCondLst>
                                  <p:childTnLst>
                                    <p:set>
                                      <p:cBhvr>
                                        <p:cTn id="90" dur="1" fill="hold">
                                          <p:stCondLst>
                                            <p:cond delay="0"/>
                                          </p:stCondLst>
                                        </p:cTn>
                                        <p:tgtEl>
                                          <p:spTgt spid="760"/>
                                        </p:tgtEl>
                                        <p:attrNameLst>
                                          <p:attrName>style.visibility</p:attrName>
                                        </p:attrNameLst>
                                      </p:cBhvr>
                                      <p:to>
                                        <p:strVal val="visible"/>
                                      </p:to>
                                    </p:set>
                                    <p:animEffect transition="in" filter="blinds(horizontal)">
                                      <p:cBhvr>
                                        <p:cTn id="91" dur="500"/>
                                        <p:tgtEl>
                                          <p:spTgt spid="760"/>
                                        </p:tgtEl>
                                      </p:cBhvr>
                                    </p:animEffect>
                                  </p:childTnLst>
                                </p:cTn>
                              </p:par>
                              <p:par>
                                <p:cTn id="92" presetID="3" presetClass="entr" presetSubtype="10" fill="hold" nodeType="withEffect">
                                  <p:stCondLst>
                                    <p:cond delay="0"/>
                                  </p:stCondLst>
                                  <p:childTnLst>
                                    <p:set>
                                      <p:cBhvr>
                                        <p:cTn id="93" dur="1" fill="hold">
                                          <p:stCondLst>
                                            <p:cond delay="0"/>
                                          </p:stCondLst>
                                        </p:cTn>
                                        <p:tgtEl>
                                          <p:spTgt spid="769"/>
                                        </p:tgtEl>
                                        <p:attrNameLst>
                                          <p:attrName>style.visibility</p:attrName>
                                        </p:attrNameLst>
                                      </p:cBhvr>
                                      <p:to>
                                        <p:strVal val="visible"/>
                                      </p:to>
                                    </p:set>
                                    <p:animEffect transition="in" filter="blinds(horizontal)">
                                      <p:cBhvr>
                                        <p:cTn id="94" dur="500"/>
                                        <p:tgtEl>
                                          <p:spTgt spid="769"/>
                                        </p:tgtEl>
                                      </p:cBhvr>
                                    </p:animEffect>
                                  </p:childTnLst>
                                </p:cTn>
                              </p:par>
                              <p:par>
                                <p:cTn id="95" presetID="3" presetClass="entr" presetSubtype="10" fill="hold" nodeType="withEffect">
                                  <p:stCondLst>
                                    <p:cond delay="0"/>
                                  </p:stCondLst>
                                  <p:childTnLst>
                                    <p:set>
                                      <p:cBhvr>
                                        <p:cTn id="96" dur="1" fill="hold">
                                          <p:stCondLst>
                                            <p:cond delay="0"/>
                                          </p:stCondLst>
                                        </p:cTn>
                                        <p:tgtEl>
                                          <p:spTgt spid="782"/>
                                        </p:tgtEl>
                                        <p:attrNameLst>
                                          <p:attrName>style.visibility</p:attrName>
                                        </p:attrNameLst>
                                      </p:cBhvr>
                                      <p:to>
                                        <p:strVal val="visible"/>
                                      </p:to>
                                    </p:set>
                                    <p:animEffect transition="in" filter="blinds(horizontal)">
                                      <p:cBhvr>
                                        <p:cTn id="97" dur="500"/>
                                        <p:tgtEl>
                                          <p:spTgt spid="782"/>
                                        </p:tgtEl>
                                      </p:cBhvr>
                                    </p:animEffect>
                                  </p:childTnLst>
                                </p:cTn>
                              </p:par>
                              <p:par>
                                <p:cTn id="98" presetID="3" presetClass="entr" presetSubtype="10" fill="hold" nodeType="withEffect">
                                  <p:stCondLst>
                                    <p:cond delay="0"/>
                                  </p:stCondLst>
                                  <p:childTnLst>
                                    <p:set>
                                      <p:cBhvr>
                                        <p:cTn id="99" dur="1" fill="hold">
                                          <p:stCondLst>
                                            <p:cond delay="0"/>
                                          </p:stCondLst>
                                        </p:cTn>
                                        <p:tgtEl>
                                          <p:spTgt spid="800"/>
                                        </p:tgtEl>
                                        <p:attrNameLst>
                                          <p:attrName>style.visibility</p:attrName>
                                        </p:attrNameLst>
                                      </p:cBhvr>
                                      <p:to>
                                        <p:strVal val="visible"/>
                                      </p:to>
                                    </p:set>
                                    <p:animEffect transition="in" filter="blinds(horizontal)">
                                      <p:cBhvr>
                                        <p:cTn id="100" dur="500"/>
                                        <p:tgtEl>
                                          <p:spTgt spid="800"/>
                                        </p:tgtEl>
                                      </p:cBhvr>
                                    </p:animEffect>
                                  </p:childTnLst>
                                </p:cTn>
                              </p:par>
                              <p:par>
                                <p:cTn id="101" presetID="3" presetClass="entr" presetSubtype="10" fill="hold" nodeType="withEffect">
                                  <p:stCondLst>
                                    <p:cond delay="0"/>
                                  </p:stCondLst>
                                  <p:childTnLst>
                                    <p:set>
                                      <p:cBhvr>
                                        <p:cTn id="102" dur="1" fill="hold">
                                          <p:stCondLst>
                                            <p:cond delay="0"/>
                                          </p:stCondLst>
                                        </p:cTn>
                                        <p:tgtEl>
                                          <p:spTgt spid="807"/>
                                        </p:tgtEl>
                                        <p:attrNameLst>
                                          <p:attrName>style.visibility</p:attrName>
                                        </p:attrNameLst>
                                      </p:cBhvr>
                                      <p:to>
                                        <p:strVal val="visible"/>
                                      </p:to>
                                    </p:set>
                                    <p:animEffect transition="in" filter="blinds(horizontal)">
                                      <p:cBhvr>
                                        <p:cTn id="103" dur="500"/>
                                        <p:tgtEl>
                                          <p:spTgt spid="807"/>
                                        </p:tgtEl>
                                      </p:cBhvr>
                                    </p:animEffect>
                                  </p:childTnLst>
                                </p:cTn>
                              </p:par>
                              <p:par>
                                <p:cTn id="104" presetID="3" presetClass="entr" presetSubtype="10" fill="hold" nodeType="withEffect">
                                  <p:stCondLst>
                                    <p:cond delay="0"/>
                                  </p:stCondLst>
                                  <p:childTnLst>
                                    <p:set>
                                      <p:cBhvr>
                                        <p:cTn id="105" dur="1" fill="hold">
                                          <p:stCondLst>
                                            <p:cond delay="0"/>
                                          </p:stCondLst>
                                        </p:cTn>
                                        <p:tgtEl>
                                          <p:spTgt spid="819"/>
                                        </p:tgtEl>
                                        <p:attrNameLst>
                                          <p:attrName>style.visibility</p:attrName>
                                        </p:attrNameLst>
                                      </p:cBhvr>
                                      <p:to>
                                        <p:strVal val="visible"/>
                                      </p:to>
                                    </p:set>
                                    <p:animEffect transition="in" filter="blinds(horizontal)">
                                      <p:cBhvr>
                                        <p:cTn id="106" dur="500"/>
                                        <p:tgtEl>
                                          <p:spTgt spid="819"/>
                                        </p:tgtEl>
                                      </p:cBhvr>
                                    </p:animEffect>
                                  </p:childTnLst>
                                </p:cTn>
                              </p:par>
                              <p:par>
                                <p:cTn id="107" presetID="3" presetClass="entr" presetSubtype="10" fill="hold" nodeType="withEffect">
                                  <p:stCondLst>
                                    <p:cond delay="0"/>
                                  </p:stCondLst>
                                  <p:childTnLst>
                                    <p:set>
                                      <p:cBhvr>
                                        <p:cTn id="108" dur="1" fill="hold">
                                          <p:stCondLst>
                                            <p:cond delay="0"/>
                                          </p:stCondLst>
                                        </p:cTn>
                                        <p:tgtEl>
                                          <p:spTgt spid="827"/>
                                        </p:tgtEl>
                                        <p:attrNameLst>
                                          <p:attrName>style.visibility</p:attrName>
                                        </p:attrNameLst>
                                      </p:cBhvr>
                                      <p:to>
                                        <p:strVal val="visible"/>
                                      </p:to>
                                    </p:set>
                                    <p:animEffect transition="in" filter="blinds(horizontal)">
                                      <p:cBhvr>
                                        <p:cTn id="109" dur="500"/>
                                        <p:tgtEl>
                                          <p:spTgt spid="827"/>
                                        </p:tgtEl>
                                      </p:cBhvr>
                                    </p:animEffect>
                                  </p:childTnLst>
                                </p:cTn>
                              </p:par>
                              <p:par>
                                <p:cTn id="110" presetID="3" presetClass="entr" presetSubtype="10" fill="hold" nodeType="withEffect">
                                  <p:stCondLst>
                                    <p:cond delay="0"/>
                                  </p:stCondLst>
                                  <p:childTnLst>
                                    <p:set>
                                      <p:cBhvr>
                                        <p:cTn id="111" dur="1" fill="hold">
                                          <p:stCondLst>
                                            <p:cond delay="0"/>
                                          </p:stCondLst>
                                        </p:cTn>
                                        <p:tgtEl>
                                          <p:spTgt spid="841"/>
                                        </p:tgtEl>
                                        <p:attrNameLst>
                                          <p:attrName>style.visibility</p:attrName>
                                        </p:attrNameLst>
                                      </p:cBhvr>
                                      <p:to>
                                        <p:strVal val="visible"/>
                                      </p:to>
                                    </p:set>
                                    <p:animEffect transition="in" filter="blinds(horizontal)">
                                      <p:cBhvr>
                                        <p:cTn id="112" dur="500"/>
                                        <p:tgtEl>
                                          <p:spTgt spid="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 grpId="0"/>
      <p:bldP spid="623" grpId="0" animBg="1"/>
      <p:bldP spid="627" grpId="0" build="p"/>
      <p:bldP spid="628" grpId="0"/>
      <p:bldP spid="632" grpId="0" build="p"/>
      <p:bldP spid="633" grpId="0"/>
      <p:bldP spid="637" grpId="0" build="p"/>
      <p:bldP spid="638" grpId="0"/>
      <p:bldP spid="639" grpId="0" animBg="1"/>
      <p:bldP spid="685" grpId="0" animBg="1"/>
      <p:bldP spid="713" grpId="0" animBg="1"/>
      <p:bldP spid="732" grpId="0" animBg="1"/>
      <p:bldP spid="622" grpId="1"/>
      <p:bldP spid="623" grpId="1" animBg="1"/>
      <p:bldP spid="627" grpId="1" build="p"/>
      <p:bldP spid="628" grpId="1"/>
      <p:bldP spid="632" grpId="1" build="p"/>
      <p:bldP spid="633" grpId="1"/>
      <p:bldP spid="637" grpId="1" build="p"/>
      <p:bldP spid="638" grpId="1"/>
      <p:bldP spid="639" grpId="1" animBg="1"/>
      <p:bldP spid="685" grpId="1" animBg="1"/>
      <p:bldP spid="713" grpId="1" animBg="1"/>
      <p:bldP spid="73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63" name="Shape 863"/>
        <p:cNvGrpSpPr/>
        <p:nvPr/>
      </p:nvGrpSpPr>
      <p:grpSpPr>
        <a:xfrm>
          <a:off x="0" y="0"/>
          <a:ext cx="0" cy="0"/>
          <a:chOff x="0" y="0"/>
          <a:chExt cx="0" cy="0"/>
        </a:xfrm>
      </p:grpSpPr>
      <p:sp>
        <p:nvSpPr>
          <p:cNvPr id="865" name="Google Shape;865;p53"/>
          <p:cNvSpPr/>
          <p:nvPr/>
        </p:nvSpPr>
        <p:spPr>
          <a:xfrm rot="-375744">
            <a:off x="1155716" y="3209672"/>
            <a:ext cx="2768570" cy="1798417"/>
          </a:xfrm>
          <a:custGeom>
            <a:avLst/>
            <a:gdLst/>
            <a:ahLst/>
            <a:cxnLst/>
            <a:rect l="l" t="t" r="r" b="b"/>
            <a:pathLst>
              <a:path w="158323" h="102844" extrusionOk="0">
                <a:moveTo>
                  <a:pt x="155034" y="1"/>
                </a:moveTo>
                <a:cubicBezTo>
                  <a:pt x="155034" y="1"/>
                  <a:pt x="153974" y="18897"/>
                  <a:pt x="143995" y="34948"/>
                </a:cubicBezTo>
                <a:cubicBezTo>
                  <a:pt x="134017" y="51000"/>
                  <a:pt x="117314" y="62279"/>
                  <a:pt x="117314" y="62279"/>
                </a:cubicBezTo>
                <a:cubicBezTo>
                  <a:pt x="117314" y="62279"/>
                  <a:pt x="79972" y="86107"/>
                  <a:pt x="55767" y="86107"/>
                </a:cubicBezTo>
                <a:cubicBezTo>
                  <a:pt x="53238" y="86107"/>
                  <a:pt x="50852" y="85847"/>
                  <a:pt x="48667" y="85272"/>
                </a:cubicBezTo>
                <a:cubicBezTo>
                  <a:pt x="25572" y="79199"/>
                  <a:pt x="3042" y="40652"/>
                  <a:pt x="3042" y="40652"/>
                </a:cubicBezTo>
                <a:lnTo>
                  <a:pt x="1" y="42704"/>
                </a:lnTo>
                <a:cubicBezTo>
                  <a:pt x="1" y="42704"/>
                  <a:pt x="8421" y="62497"/>
                  <a:pt x="15579" y="74644"/>
                </a:cubicBezTo>
                <a:cubicBezTo>
                  <a:pt x="22738" y="86791"/>
                  <a:pt x="56893" y="102843"/>
                  <a:pt x="56893" y="102843"/>
                </a:cubicBezTo>
                <a:cubicBezTo>
                  <a:pt x="56893" y="102843"/>
                  <a:pt x="97573" y="91563"/>
                  <a:pt x="122301" y="75078"/>
                </a:cubicBezTo>
                <a:cubicBezTo>
                  <a:pt x="147030" y="58592"/>
                  <a:pt x="158323" y="1467"/>
                  <a:pt x="158323" y="1467"/>
                </a:cubicBezTo>
                <a:lnTo>
                  <a:pt x="1550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53"/>
          <p:cNvSpPr txBox="1"/>
          <p:nvPr>
            <p:ph type="body" idx="2"/>
          </p:nvPr>
        </p:nvSpPr>
        <p:spPr>
          <a:xfrm>
            <a:off x="4733925" y="1000760"/>
            <a:ext cx="4370070" cy="4142105"/>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800"/>
              <a:t>Trong số 11.721 tù binh, có 858 lính Pháp bị thương nặng và 1 nữ y tá đã được trao trả ngay cho Hội Chữ thập Đỏ, số còn lại được dẫn về các trại tù binh.[35] Howard R. Simpson, phóng viên của Mỹ, cũng viết trong sách của mình rằng một số tù binh chiến tranh khi trở về cho biết "họ phải ăn uống rất kham khổ, đó là sự thật, nhưng khi nhìn lại thì thấy bộ đội Việt Nam ăn uống còn khổ hơn".[cần dẫn nguồn] Theo Võ Nguyên Giáp thì họ rất xúc động vì nước Việt Nam trong điều kiện còn thiếu thốn như thế mà vẫn chăm sóc tù binh chu đáo, đối xử với họ rất nhân đạo.[34]</a:t>
            </a:r>
            <a:endParaRPr lang="en-GB" sz="1800"/>
          </a:p>
        </p:txBody>
      </p:sp>
      <p:sp>
        <p:nvSpPr>
          <p:cNvPr id="867" name="Google Shape;867;p53"/>
          <p:cNvSpPr txBox="1"/>
          <p:nvPr>
            <p:ph type="title"/>
          </p:nvPr>
        </p:nvSpPr>
        <p:spPr>
          <a:xfrm>
            <a:off x="126930" y="321260"/>
            <a:ext cx="906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Tù Binh Pháp</a:t>
            </a:r>
            <a:endParaRPr lang="en-US" altLang="en-GB"/>
          </a:p>
        </p:txBody>
      </p:sp>
      <p:grpSp>
        <p:nvGrpSpPr>
          <p:cNvPr id="868" name="Google Shape;868;p53"/>
          <p:cNvGrpSpPr/>
          <p:nvPr/>
        </p:nvGrpSpPr>
        <p:grpSpPr>
          <a:xfrm>
            <a:off x="-282282" y="1554566"/>
            <a:ext cx="5016377" cy="3588942"/>
            <a:chOff x="209675" y="291450"/>
            <a:chExt cx="7171375" cy="5130725"/>
          </a:xfrm>
        </p:grpSpPr>
        <p:sp>
          <p:nvSpPr>
            <p:cNvPr id="869" name="Google Shape;869;p53"/>
            <p:cNvSpPr/>
            <p:nvPr/>
          </p:nvSpPr>
          <p:spPr>
            <a:xfrm>
              <a:off x="2876175" y="2090725"/>
              <a:ext cx="2202550" cy="2029975"/>
            </a:xfrm>
            <a:custGeom>
              <a:avLst/>
              <a:gdLst/>
              <a:ahLst/>
              <a:cxnLst/>
              <a:rect l="l" t="t" r="r" b="b"/>
              <a:pathLst>
                <a:path w="88102" h="81199" extrusionOk="0">
                  <a:moveTo>
                    <a:pt x="62808" y="1"/>
                  </a:moveTo>
                  <a:lnTo>
                    <a:pt x="59772" y="4175"/>
                  </a:lnTo>
                  <a:lnTo>
                    <a:pt x="55220" y="5945"/>
                  </a:lnTo>
                  <a:cubicBezTo>
                    <a:pt x="55220" y="5945"/>
                    <a:pt x="54840" y="7147"/>
                    <a:pt x="55410" y="9865"/>
                  </a:cubicBezTo>
                  <a:cubicBezTo>
                    <a:pt x="55979" y="12585"/>
                    <a:pt x="58761" y="16505"/>
                    <a:pt x="58761" y="16505"/>
                  </a:cubicBezTo>
                  <a:cubicBezTo>
                    <a:pt x="58761" y="16505"/>
                    <a:pt x="46177" y="28710"/>
                    <a:pt x="42384" y="31439"/>
                  </a:cubicBezTo>
                  <a:cubicBezTo>
                    <a:pt x="38589" y="34168"/>
                    <a:pt x="35933" y="36867"/>
                    <a:pt x="35933" y="36867"/>
                  </a:cubicBezTo>
                  <a:lnTo>
                    <a:pt x="24946" y="28894"/>
                  </a:lnTo>
                  <a:lnTo>
                    <a:pt x="12039" y="28894"/>
                  </a:lnTo>
                  <a:lnTo>
                    <a:pt x="0" y="45514"/>
                  </a:lnTo>
                  <a:lnTo>
                    <a:pt x="2270" y="65905"/>
                  </a:lnTo>
                  <a:lnTo>
                    <a:pt x="23101" y="81198"/>
                  </a:lnTo>
                  <a:lnTo>
                    <a:pt x="44361" y="71111"/>
                  </a:lnTo>
                  <a:lnTo>
                    <a:pt x="67552" y="31872"/>
                  </a:lnTo>
                  <a:cubicBezTo>
                    <a:pt x="67552" y="31872"/>
                    <a:pt x="75394" y="27002"/>
                    <a:pt x="80199" y="23209"/>
                  </a:cubicBezTo>
                  <a:cubicBezTo>
                    <a:pt x="85003" y="19414"/>
                    <a:pt x="88101" y="11193"/>
                    <a:pt x="88101" y="11193"/>
                  </a:cubicBezTo>
                  <a:cubicBezTo>
                    <a:pt x="88101" y="11193"/>
                    <a:pt x="83674" y="3352"/>
                    <a:pt x="80576" y="3352"/>
                  </a:cubicBezTo>
                  <a:cubicBezTo>
                    <a:pt x="77478" y="3352"/>
                    <a:pt x="73811" y="3796"/>
                    <a:pt x="73811" y="3796"/>
                  </a:cubicBezTo>
                  <a:cubicBezTo>
                    <a:pt x="73811" y="3796"/>
                    <a:pt x="73178" y="2910"/>
                    <a:pt x="71155" y="1644"/>
                  </a:cubicBezTo>
                  <a:cubicBezTo>
                    <a:pt x="69130" y="381"/>
                    <a:pt x="62808" y="1"/>
                    <a:pt x="628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53"/>
            <p:cNvSpPr/>
            <p:nvPr/>
          </p:nvSpPr>
          <p:spPr>
            <a:xfrm>
              <a:off x="209675" y="291450"/>
              <a:ext cx="3058525" cy="4550675"/>
            </a:xfrm>
            <a:custGeom>
              <a:avLst/>
              <a:gdLst/>
              <a:ahLst/>
              <a:cxnLst/>
              <a:rect l="l" t="t" r="r" b="b"/>
              <a:pathLst>
                <a:path w="122341" h="182027" extrusionOk="0">
                  <a:moveTo>
                    <a:pt x="91460" y="1"/>
                  </a:moveTo>
                  <a:cubicBezTo>
                    <a:pt x="81194" y="1"/>
                    <a:pt x="74803" y="4005"/>
                    <a:pt x="74803" y="4005"/>
                  </a:cubicBezTo>
                  <a:cubicBezTo>
                    <a:pt x="74803" y="4005"/>
                    <a:pt x="71839" y="4005"/>
                    <a:pt x="68167" y="5275"/>
                  </a:cubicBezTo>
                  <a:cubicBezTo>
                    <a:pt x="64496" y="6545"/>
                    <a:pt x="60966" y="14170"/>
                    <a:pt x="60120" y="16570"/>
                  </a:cubicBezTo>
                  <a:cubicBezTo>
                    <a:pt x="59273" y="18970"/>
                    <a:pt x="61814" y="21935"/>
                    <a:pt x="61814" y="21935"/>
                  </a:cubicBezTo>
                  <a:cubicBezTo>
                    <a:pt x="62238" y="27158"/>
                    <a:pt x="63650" y="28854"/>
                    <a:pt x="63650" y="28854"/>
                  </a:cubicBezTo>
                  <a:cubicBezTo>
                    <a:pt x="59979" y="30406"/>
                    <a:pt x="59414" y="33204"/>
                    <a:pt x="59414" y="33204"/>
                  </a:cubicBezTo>
                  <a:lnTo>
                    <a:pt x="56731" y="33229"/>
                  </a:lnTo>
                  <a:cubicBezTo>
                    <a:pt x="56731" y="33229"/>
                    <a:pt x="55169" y="33203"/>
                    <a:pt x="52840" y="33203"/>
                  </a:cubicBezTo>
                  <a:cubicBezTo>
                    <a:pt x="47599" y="33203"/>
                    <a:pt x="38476" y="33338"/>
                    <a:pt x="34566" y="34217"/>
                  </a:cubicBezTo>
                  <a:cubicBezTo>
                    <a:pt x="28919" y="35489"/>
                    <a:pt x="15990" y="60926"/>
                    <a:pt x="15990" y="60926"/>
                  </a:cubicBezTo>
                  <a:lnTo>
                    <a:pt x="11455" y="119231"/>
                  </a:lnTo>
                  <a:lnTo>
                    <a:pt x="2682" y="134514"/>
                  </a:lnTo>
                  <a:cubicBezTo>
                    <a:pt x="2682" y="134514"/>
                    <a:pt x="1" y="151085"/>
                    <a:pt x="1707" y="156935"/>
                  </a:cubicBezTo>
                  <a:cubicBezTo>
                    <a:pt x="3411" y="162784"/>
                    <a:pt x="13404" y="169608"/>
                    <a:pt x="13404" y="169608"/>
                  </a:cubicBezTo>
                  <a:lnTo>
                    <a:pt x="13404" y="182026"/>
                  </a:lnTo>
                  <a:lnTo>
                    <a:pt x="95649" y="182026"/>
                  </a:lnTo>
                  <a:lnTo>
                    <a:pt x="106878" y="161323"/>
                  </a:lnTo>
                  <a:cubicBezTo>
                    <a:pt x="106878" y="161323"/>
                    <a:pt x="109912" y="157910"/>
                    <a:pt x="110671" y="145238"/>
                  </a:cubicBezTo>
                  <a:cubicBezTo>
                    <a:pt x="111431" y="132566"/>
                    <a:pt x="108930" y="122817"/>
                    <a:pt x="108930" y="122817"/>
                  </a:cubicBezTo>
                  <a:cubicBezTo>
                    <a:pt x="108930" y="122817"/>
                    <a:pt x="110156" y="120867"/>
                    <a:pt x="116249" y="106244"/>
                  </a:cubicBezTo>
                  <a:cubicBezTo>
                    <a:pt x="122341" y="91623"/>
                    <a:pt x="121394" y="64573"/>
                    <a:pt x="120280" y="60055"/>
                  </a:cubicBezTo>
                  <a:cubicBezTo>
                    <a:pt x="119165" y="55538"/>
                    <a:pt x="115605" y="53984"/>
                    <a:pt x="115605" y="53984"/>
                  </a:cubicBezTo>
                  <a:lnTo>
                    <a:pt x="114759" y="46219"/>
                  </a:lnTo>
                  <a:cubicBezTo>
                    <a:pt x="114759" y="46219"/>
                    <a:pt x="119982" y="30266"/>
                    <a:pt x="120264" y="27300"/>
                  </a:cubicBezTo>
                  <a:cubicBezTo>
                    <a:pt x="120546" y="24336"/>
                    <a:pt x="116735" y="21936"/>
                    <a:pt x="116735" y="21936"/>
                  </a:cubicBezTo>
                  <a:lnTo>
                    <a:pt x="116735" y="20383"/>
                  </a:lnTo>
                  <a:cubicBezTo>
                    <a:pt x="116595" y="8947"/>
                    <a:pt x="101205" y="1182"/>
                    <a:pt x="101205" y="1182"/>
                  </a:cubicBezTo>
                  <a:cubicBezTo>
                    <a:pt x="97677" y="331"/>
                    <a:pt x="94408" y="1"/>
                    <a:pt x="91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53"/>
            <p:cNvSpPr/>
            <p:nvPr/>
          </p:nvSpPr>
          <p:spPr>
            <a:xfrm>
              <a:off x="410125" y="1708675"/>
              <a:ext cx="3599975" cy="2336050"/>
            </a:xfrm>
            <a:custGeom>
              <a:avLst/>
              <a:gdLst/>
              <a:ahLst/>
              <a:cxnLst/>
              <a:rect l="l" t="t" r="r" b="b"/>
              <a:pathLst>
                <a:path w="143999" h="93442" extrusionOk="0">
                  <a:moveTo>
                    <a:pt x="23029" y="0"/>
                  </a:moveTo>
                  <a:cubicBezTo>
                    <a:pt x="11699" y="0"/>
                    <a:pt x="7972" y="4237"/>
                    <a:pt x="7972" y="4237"/>
                  </a:cubicBezTo>
                  <a:cubicBezTo>
                    <a:pt x="7728" y="6840"/>
                    <a:pt x="8135" y="20262"/>
                    <a:pt x="5532" y="28233"/>
                  </a:cubicBezTo>
                  <a:cubicBezTo>
                    <a:pt x="2928" y="36204"/>
                    <a:pt x="4556" y="55320"/>
                    <a:pt x="2279" y="64593"/>
                  </a:cubicBezTo>
                  <a:cubicBezTo>
                    <a:pt x="1" y="73866"/>
                    <a:pt x="21202" y="93442"/>
                    <a:pt x="21202" y="93442"/>
                  </a:cubicBezTo>
                  <a:cubicBezTo>
                    <a:pt x="21202" y="93442"/>
                    <a:pt x="43763" y="88886"/>
                    <a:pt x="59381" y="79126"/>
                  </a:cubicBezTo>
                  <a:cubicBezTo>
                    <a:pt x="74998" y="69365"/>
                    <a:pt x="101242" y="46155"/>
                    <a:pt x="101242" y="46155"/>
                  </a:cubicBezTo>
                  <a:cubicBezTo>
                    <a:pt x="101242" y="46155"/>
                    <a:pt x="103083" y="45872"/>
                    <a:pt x="106159" y="45872"/>
                  </a:cubicBezTo>
                  <a:cubicBezTo>
                    <a:pt x="108466" y="45872"/>
                    <a:pt x="111469" y="46032"/>
                    <a:pt x="114910" y="46590"/>
                  </a:cubicBezTo>
                  <a:lnTo>
                    <a:pt x="122096" y="48050"/>
                  </a:lnTo>
                  <a:cubicBezTo>
                    <a:pt x="122096" y="48050"/>
                    <a:pt x="134593" y="40526"/>
                    <a:pt x="135601" y="36562"/>
                  </a:cubicBezTo>
                  <a:cubicBezTo>
                    <a:pt x="136609" y="32598"/>
                    <a:pt x="136339" y="31118"/>
                    <a:pt x="136339" y="31118"/>
                  </a:cubicBezTo>
                  <a:lnTo>
                    <a:pt x="136339" y="31118"/>
                  </a:lnTo>
                  <a:lnTo>
                    <a:pt x="139833" y="32126"/>
                  </a:lnTo>
                  <a:lnTo>
                    <a:pt x="143999" y="29976"/>
                  </a:lnTo>
                  <a:lnTo>
                    <a:pt x="139295" y="21578"/>
                  </a:lnTo>
                  <a:cubicBezTo>
                    <a:pt x="139295" y="21578"/>
                    <a:pt x="122081" y="18606"/>
                    <a:pt x="117257" y="18606"/>
                  </a:cubicBezTo>
                  <a:cubicBezTo>
                    <a:pt x="117056" y="18606"/>
                    <a:pt x="116877" y="18611"/>
                    <a:pt x="116721" y="18622"/>
                  </a:cubicBezTo>
                  <a:cubicBezTo>
                    <a:pt x="112824" y="18890"/>
                    <a:pt x="98110" y="25811"/>
                    <a:pt x="98110" y="25811"/>
                  </a:cubicBezTo>
                  <a:cubicBezTo>
                    <a:pt x="98110" y="25811"/>
                    <a:pt x="79880" y="35960"/>
                    <a:pt x="74675" y="37587"/>
                  </a:cubicBezTo>
                  <a:cubicBezTo>
                    <a:pt x="72509" y="38263"/>
                    <a:pt x="71582" y="38602"/>
                    <a:pt x="71238" y="38768"/>
                  </a:cubicBezTo>
                  <a:lnTo>
                    <a:pt x="71238" y="38768"/>
                  </a:lnTo>
                  <a:cubicBezTo>
                    <a:pt x="70878" y="38550"/>
                    <a:pt x="69998" y="38116"/>
                    <a:pt x="68714" y="38116"/>
                  </a:cubicBezTo>
                  <a:cubicBezTo>
                    <a:pt x="68347" y="38116"/>
                    <a:pt x="67947" y="38152"/>
                    <a:pt x="67516" y="38238"/>
                  </a:cubicBezTo>
                  <a:cubicBezTo>
                    <a:pt x="65076" y="38726"/>
                    <a:pt x="48969" y="42630"/>
                    <a:pt x="48969" y="42630"/>
                  </a:cubicBezTo>
                  <a:cubicBezTo>
                    <a:pt x="48969" y="42630"/>
                    <a:pt x="50922" y="35558"/>
                    <a:pt x="48808" y="29089"/>
                  </a:cubicBezTo>
                  <a:cubicBezTo>
                    <a:pt x="46693" y="22619"/>
                    <a:pt x="47181" y="17414"/>
                    <a:pt x="47181" y="17414"/>
                  </a:cubicBezTo>
                  <a:lnTo>
                    <a:pt x="46693" y="10744"/>
                  </a:lnTo>
                  <a:cubicBezTo>
                    <a:pt x="46693" y="10744"/>
                    <a:pt x="40039" y="993"/>
                    <a:pt x="26214" y="105"/>
                  </a:cubicBezTo>
                  <a:cubicBezTo>
                    <a:pt x="25091" y="33"/>
                    <a:pt x="24030" y="0"/>
                    <a:pt x="230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53"/>
            <p:cNvSpPr/>
            <p:nvPr/>
          </p:nvSpPr>
          <p:spPr>
            <a:xfrm>
              <a:off x="2195600" y="2353925"/>
              <a:ext cx="737350" cy="918325"/>
            </a:xfrm>
            <a:custGeom>
              <a:avLst/>
              <a:gdLst/>
              <a:ahLst/>
              <a:cxnLst/>
              <a:rect l="l" t="t" r="r" b="b"/>
              <a:pathLst>
                <a:path w="29494" h="36733" extrusionOk="0">
                  <a:moveTo>
                    <a:pt x="26691" y="1"/>
                  </a:moveTo>
                  <a:cubicBezTo>
                    <a:pt x="26691" y="1"/>
                    <a:pt x="8982" y="9723"/>
                    <a:pt x="1" y="13079"/>
                  </a:cubicBezTo>
                  <a:cubicBezTo>
                    <a:pt x="1" y="13079"/>
                    <a:pt x="5985" y="15906"/>
                    <a:pt x="7950" y="22632"/>
                  </a:cubicBezTo>
                  <a:cubicBezTo>
                    <a:pt x="9917" y="29359"/>
                    <a:pt x="10388" y="36732"/>
                    <a:pt x="10388" y="36732"/>
                  </a:cubicBezTo>
                  <a:lnTo>
                    <a:pt x="29493" y="20911"/>
                  </a:lnTo>
                  <a:lnTo>
                    <a:pt x="26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53"/>
            <p:cNvSpPr/>
            <p:nvPr/>
          </p:nvSpPr>
          <p:spPr>
            <a:xfrm>
              <a:off x="794975" y="2728875"/>
              <a:ext cx="816375" cy="142900"/>
            </a:xfrm>
            <a:custGeom>
              <a:avLst/>
              <a:gdLst/>
              <a:ahLst/>
              <a:cxnLst/>
              <a:rect l="l" t="t" r="r" b="b"/>
              <a:pathLst>
                <a:path w="32655" h="5716" extrusionOk="0">
                  <a:moveTo>
                    <a:pt x="20183" y="0"/>
                  </a:moveTo>
                  <a:cubicBezTo>
                    <a:pt x="16290" y="0"/>
                    <a:pt x="11682" y="536"/>
                    <a:pt x="7447" y="1938"/>
                  </a:cubicBezTo>
                  <a:cubicBezTo>
                    <a:pt x="2729" y="3501"/>
                    <a:pt x="1" y="5715"/>
                    <a:pt x="3381" y="5715"/>
                  </a:cubicBezTo>
                  <a:cubicBezTo>
                    <a:pt x="4763" y="5715"/>
                    <a:pt x="7166" y="5345"/>
                    <a:pt x="10870" y="4410"/>
                  </a:cubicBezTo>
                  <a:cubicBezTo>
                    <a:pt x="19212" y="2303"/>
                    <a:pt x="25953" y="1938"/>
                    <a:pt x="29624" y="1938"/>
                  </a:cubicBezTo>
                  <a:cubicBezTo>
                    <a:pt x="31571" y="1938"/>
                    <a:pt x="32654" y="2040"/>
                    <a:pt x="32654" y="2040"/>
                  </a:cubicBezTo>
                  <a:cubicBezTo>
                    <a:pt x="32654" y="2040"/>
                    <a:pt x="30219" y="1251"/>
                    <a:pt x="25941" y="461"/>
                  </a:cubicBezTo>
                  <a:cubicBezTo>
                    <a:pt x="24388" y="174"/>
                    <a:pt x="22402" y="0"/>
                    <a:pt x="20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53"/>
            <p:cNvSpPr/>
            <p:nvPr/>
          </p:nvSpPr>
          <p:spPr>
            <a:xfrm>
              <a:off x="958125" y="2621900"/>
              <a:ext cx="653225" cy="101100"/>
            </a:xfrm>
            <a:custGeom>
              <a:avLst/>
              <a:gdLst/>
              <a:ahLst/>
              <a:cxnLst/>
              <a:rect l="l" t="t" r="r" b="b"/>
              <a:pathLst>
                <a:path w="26129" h="4044" extrusionOk="0">
                  <a:moveTo>
                    <a:pt x="7608" y="0"/>
                  </a:moveTo>
                  <a:cubicBezTo>
                    <a:pt x="7551" y="0"/>
                    <a:pt x="7494" y="1"/>
                    <a:pt x="7438" y="1"/>
                  </a:cubicBezTo>
                  <a:cubicBezTo>
                    <a:pt x="330" y="67"/>
                    <a:pt x="0" y="396"/>
                    <a:pt x="0" y="396"/>
                  </a:cubicBezTo>
                  <a:cubicBezTo>
                    <a:pt x="0" y="396"/>
                    <a:pt x="16058" y="2897"/>
                    <a:pt x="19941" y="3555"/>
                  </a:cubicBezTo>
                  <a:cubicBezTo>
                    <a:pt x="22366" y="3966"/>
                    <a:pt x="24174" y="4044"/>
                    <a:pt x="25191" y="4044"/>
                  </a:cubicBezTo>
                  <a:cubicBezTo>
                    <a:pt x="25803" y="4044"/>
                    <a:pt x="26128" y="4016"/>
                    <a:pt x="26128" y="4016"/>
                  </a:cubicBezTo>
                  <a:cubicBezTo>
                    <a:pt x="26128" y="4016"/>
                    <a:pt x="14728" y="0"/>
                    <a:pt x="7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53"/>
            <p:cNvSpPr/>
            <p:nvPr/>
          </p:nvSpPr>
          <p:spPr>
            <a:xfrm>
              <a:off x="800550" y="1997650"/>
              <a:ext cx="775500" cy="574775"/>
            </a:xfrm>
            <a:custGeom>
              <a:avLst/>
              <a:gdLst/>
              <a:ahLst/>
              <a:cxnLst/>
              <a:rect l="l" t="t" r="r" b="b"/>
              <a:pathLst>
                <a:path w="31020" h="22991" extrusionOk="0">
                  <a:moveTo>
                    <a:pt x="7548" y="1"/>
                  </a:moveTo>
                  <a:cubicBezTo>
                    <a:pt x="2774" y="1"/>
                    <a:pt x="1" y="2167"/>
                    <a:pt x="1" y="2167"/>
                  </a:cubicBezTo>
                  <a:cubicBezTo>
                    <a:pt x="1" y="2167"/>
                    <a:pt x="2605" y="5854"/>
                    <a:pt x="10739" y="8403"/>
                  </a:cubicBezTo>
                  <a:cubicBezTo>
                    <a:pt x="18873" y="10952"/>
                    <a:pt x="31019" y="22991"/>
                    <a:pt x="31019" y="22991"/>
                  </a:cubicBezTo>
                  <a:cubicBezTo>
                    <a:pt x="31019" y="22991"/>
                    <a:pt x="23916" y="5421"/>
                    <a:pt x="14806" y="1570"/>
                  </a:cubicBezTo>
                  <a:cubicBezTo>
                    <a:pt x="12054" y="407"/>
                    <a:pt x="9614" y="1"/>
                    <a:pt x="7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53"/>
            <p:cNvSpPr/>
            <p:nvPr/>
          </p:nvSpPr>
          <p:spPr>
            <a:xfrm>
              <a:off x="1414750" y="1218525"/>
              <a:ext cx="4482325" cy="2053725"/>
            </a:xfrm>
            <a:custGeom>
              <a:avLst/>
              <a:gdLst/>
              <a:ahLst/>
              <a:cxnLst/>
              <a:rect l="l" t="t" r="r" b="b"/>
              <a:pathLst>
                <a:path w="179293" h="82149" extrusionOk="0">
                  <a:moveTo>
                    <a:pt x="90420" y="1"/>
                  </a:moveTo>
                  <a:lnTo>
                    <a:pt x="90128" y="3777"/>
                  </a:lnTo>
                  <a:lnTo>
                    <a:pt x="89066" y="3777"/>
                  </a:lnTo>
                  <a:lnTo>
                    <a:pt x="88718" y="5242"/>
                  </a:lnTo>
                  <a:lnTo>
                    <a:pt x="87713" y="5017"/>
                  </a:lnTo>
                  <a:lnTo>
                    <a:pt x="87826" y="3834"/>
                  </a:lnTo>
                  <a:lnTo>
                    <a:pt x="77230" y="2312"/>
                  </a:lnTo>
                  <a:cubicBezTo>
                    <a:pt x="74130" y="6877"/>
                    <a:pt x="75652" y="11836"/>
                    <a:pt x="75652" y="11836"/>
                  </a:cubicBezTo>
                  <a:lnTo>
                    <a:pt x="86754" y="12681"/>
                  </a:lnTo>
                  <a:lnTo>
                    <a:pt x="86980" y="11836"/>
                  </a:lnTo>
                  <a:lnTo>
                    <a:pt x="88276" y="11836"/>
                  </a:lnTo>
                  <a:lnTo>
                    <a:pt x="88717" y="12401"/>
                  </a:lnTo>
                  <a:lnTo>
                    <a:pt x="88145" y="19604"/>
                  </a:lnTo>
                  <a:lnTo>
                    <a:pt x="79909" y="19149"/>
                  </a:lnTo>
                  <a:lnTo>
                    <a:pt x="79909" y="21780"/>
                  </a:lnTo>
                  <a:lnTo>
                    <a:pt x="74990" y="21437"/>
                  </a:lnTo>
                  <a:lnTo>
                    <a:pt x="74304" y="22581"/>
                  </a:lnTo>
                  <a:lnTo>
                    <a:pt x="7863" y="12401"/>
                  </a:lnTo>
                  <a:lnTo>
                    <a:pt x="7863" y="12401"/>
                  </a:lnTo>
                  <a:cubicBezTo>
                    <a:pt x="1" y="25090"/>
                    <a:pt x="8350" y="42009"/>
                    <a:pt x="8350" y="42009"/>
                  </a:cubicBezTo>
                  <a:lnTo>
                    <a:pt x="10954" y="39405"/>
                  </a:lnTo>
                  <a:cubicBezTo>
                    <a:pt x="13556" y="36802"/>
                    <a:pt x="19847" y="34308"/>
                    <a:pt x="19847" y="34308"/>
                  </a:cubicBezTo>
                  <a:lnTo>
                    <a:pt x="19847" y="34308"/>
                  </a:lnTo>
                  <a:lnTo>
                    <a:pt x="19196" y="38321"/>
                  </a:lnTo>
                  <a:cubicBezTo>
                    <a:pt x="19196" y="38321"/>
                    <a:pt x="22341" y="36802"/>
                    <a:pt x="29824" y="34889"/>
                  </a:cubicBezTo>
                  <a:cubicBezTo>
                    <a:pt x="32319" y="34251"/>
                    <a:pt x="34452" y="34039"/>
                    <a:pt x="36188" y="34039"/>
                  </a:cubicBezTo>
                  <a:cubicBezTo>
                    <a:pt x="39658" y="34039"/>
                    <a:pt x="41538" y="34889"/>
                    <a:pt x="41538" y="34889"/>
                  </a:cubicBezTo>
                  <a:lnTo>
                    <a:pt x="42406" y="29861"/>
                  </a:lnTo>
                  <a:cubicBezTo>
                    <a:pt x="42406" y="29861"/>
                    <a:pt x="48980" y="31277"/>
                    <a:pt x="54411" y="31277"/>
                  </a:cubicBezTo>
                  <a:cubicBezTo>
                    <a:pt x="54605" y="31277"/>
                    <a:pt x="54797" y="31275"/>
                    <a:pt x="54987" y="31271"/>
                  </a:cubicBezTo>
                  <a:cubicBezTo>
                    <a:pt x="60518" y="31164"/>
                    <a:pt x="64856" y="28348"/>
                    <a:pt x="64856" y="28348"/>
                  </a:cubicBezTo>
                  <a:lnTo>
                    <a:pt x="76570" y="29862"/>
                  </a:lnTo>
                  <a:lnTo>
                    <a:pt x="75702" y="36912"/>
                  </a:lnTo>
                  <a:lnTo>
                    <a:pt x="101190" y="42009"/>
                  </a:lnTo>
                  <a:lnTo>
                    <a:pt x="102509" y="44613"/>
                  </a:lnTo>
                  <a:cubicBezTo>
                    <a:pt x="102509" y="44613"/>
                    <a:pt x="102492" y="45371"/>
                    <a:pt x="102509" y="48516"/>
                  </a:cubicBezTo>
                  <a:cubicBezTo>
                    <a:pt x="102525" y="51661"/>
                    <a:pt x="99889" y="52530"/>
                    <a:pt x="99889" y="52530"/>
                  </a:cubicBezTo>
                  <a:lnTo>
                    <a:pt x="101299" y="54482"/>
                  </a:lnTo>
                  <a:cubicBezTo>
                    <a:pt x="101299" y="54482"/>
                    <a:pt x="102600" y="53831"/>
                    <a:pt x="105203" y="50794"/>
                  </a:cubicBezTo>
                  <a:cubicBezTo>
                    <a:pt x="107807" y="47758"/>
                    <a:pt x="106505" y="44505"/>
                    <a:pt x="106505" y="44505"/>
                  </a:cubicBezTo>
                  <a:lnTo>
                    <a:pt x="106505" y="44505"/>
                  </a:lnTo>
                  <a:lnTo>
                    <a:pt x="109650" y="44938"/>
                  </a:lnTo>
                  <a:lnTo>
                    <a:pt x="108782" y="52745"/>
                  </a:lnTo>
                  <a:lnTo>
                    <a:pt x="103814" y="53505"/>
                  </a:lnTo>
                  <a:cubicBezTo>
                    <a:pt x="102208" y="65435"/>
                    <a:pt x="108023" y="82148"/>
                    <a:pt x="108023" y="82148"/>
                  </a:cubicBezTo>
                  <a:lnTo>
                    <a:pt x="123097" y="79318"/>
                  </a:lnTo>
                  <a:cubicBezTo>
                    <a:pt x="121689" y="68580"/>
                    <a:pt x="121905" y="52047"/>
                    <a:pt x="121905" y="52047"/>
                  </a:cubicBezTo>
                  <a:lnTo>
                    <a:pt x="116540" y="52047"/>
                  </a:lnTo>
                  <a:lnTo>
                    <a:pt x="116020" y="39922"/>
                  </a:lnTo>
                  <a:lnTo>
                    <a:pt x="129569" y="42433"/>
                  </a:lnTo>
                  <a:lnTo>
                    <a:pt x="130557" y="34889"/>
                  </a:lnTo>
                  <a:lnTo>
                    <a:pt x="135991" y="35599"/>
                  </a:lnTo>
                  <a:lnTo>
                    <a:pt x="135168" y="43174"/>
                  </a:lnTo>
                  <a:lnTo>
                    <a:pt x="177070" y="49102"/>
                  </a:lnTo>
                  <a:lnTo>
                    <a:pt x="179293" y="32555"/>
                  </a:lnTo>
                  <a:lnTo>
                    <a:pt x="137081" y="25700"/>
                  </a:lnTo>
                  <a:lnTo>
                    <a:pt x="136688" y="29194"/>
                  </a:lnTo>
                  <a:lnTo>
                    <a:pt x="131333" y="28856"/>
                  </a:lnTo>
                  <a:lnTo>
                    <a:pt x="131559" y="26095"/>
                  </a:lnTo>
                  <a:lnTo>
                    <a:pt x="130320" y="26095"/>
                  </a:lnTo>
                  <a:lnTo>
                    <a:pt x="130656" y="23896"/>
                  </a:lnTo>
                  <a:lnTo>
                    <a:pt x="123331" y="23050"/>
                  </a:lnTo>
                  <a:lnTo>
                    <a:pt x="122992" y="25023"/>
                  </a:lnTo>
                  <a:lnTo>
                    <a:pt x="103814" y="22149"/>
                  </a:lnTo>
                  <a:lnTo>
                    <a:pt x="104395" y="15218"/>
                  </a:lnTo>
                  <a:lnTo>
                    <a:pt x="124290" y="17246"/>
                  </a:lnTo>
                  <a:lnTo>
                    <a:pt x="124864" y="9200"/>
                  </a:lnTo>
                  <a:cubicBezTo>
                    <a:pt x="124864" y="9200"/>
                    <a:pt x="105297" y="6933"/>
                    <a:pt x="105354" y="6200"/>
                  </a:cubicBezTo>
                  <a:lnTo>
                    <a:pt x="103381" y="5750"/>
                  </a:lnTo>
                  <a:lnTo>
                    <a:pt x="103815" y="2256"/>
                  </a:lnTo>
                  <a:lnTo>
                    <a:pt x="99943" y="1692"/>
                  </a:lnTo>
                  <a:lnTo>
                    <a:pt x="99493" y="4848"/>
                  </a:lnTo>
                  <a:lnTo>
                    <a:pt x="98310" y="4622"/>
                  </a:lnTo>
                  <a:lnTo>
                    <a:pt x="98310" y="1242"/>
                  </a:lnTo>
                  <a:lnTo>
                    <a:pt x="904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53"/>
            <p:cNvSpPr/>
            <p:nvPr/>
          </p:nvSpPr>
          <p:spPr>
            <a:xfrm>
              <a:off x="2572425" y="918400"/>
              <a:ext cx="654100" cy="675650"/>
            </a:xfrm>
            <a:custGeom>
              <a:avLst/>
              <a:gdLst/>
              <a:ahLst/>
              <a:cxnLst/>
              <a:rect l="l" t="t" r="r" b="b"/>
              <a:pathLst>
                <a:path w="26164" h="27026" extrusionOk="0">
                  <a:moveTo>
                    <a:pt x="25250" y="1"/>
                  </a:moveTo>
                  <a:cubicBezTo>
                    <a:pt x="25250" y="1"/>
                    <a:pt x="22353" y="8807"/>
                    <a:pt x="18659" y="12006"/>
                  </a:cubicBezTo>
                  <a:cubicBezTo>
                    <a:pt x="14965" y="15204"/>
                    <a:pt x="1603" y="17464"/>
                    <a:pt x="1603" y="17464"/>
                  </a:cubicBezTo>
                  <a:cubicBezTo>
                    <a:pt x="247" y="18423"/>
                    <a:pt x="0" y="25741"/>
                    <a:pt x="0" y="25741"/>
                  </a:cubicBezTo>
                  <a:cubicBezTo>
                    <a:pt x="0" y="25741"/>
                    <a:pt x="4088" y="27026"/>
                    <a:pt x="8580" y="27026"/>
                  </a:cubicBezTo>
                  <a:cubicBezTo>
                    <a:pt x="9738" y="27026"/>
                    <a:pt x="10922" y="26941"/>
                    <a:pt x="12071" y="26726"/>
                  </a:cubicBezTo>
                  <a:cubicBezTo>
                    <a:pt x="17674" y="25680"/>
                    <a:pt x="20298" y="21591"/>
                    <a:pt x="20298" y="21591"/>
                  </a:cubicBezTo>
                  <a:cubicBezTo>
                    <a:pt x="20298" y="21591"/>
                    <a:pt x="24858" y="6125"/>
                    <a:pt x="25510" y="3562"/>
                  </a:cubicBezTo>
                  <a:cubicBezTo>
                    <a:pt x="26163" y="999"/>
                    <a:pt x="25250" y="1"/>
                    <a:pt x="252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53"/>
            <p:cNvSpPr/>
            <p:nvPr/>
          </p:nvSpPr>
          <p:spPr>
            <a:xfrm>
              <a:off x="2751525" y="1560400"/>
              <a:ext cx="290300" cy="110125"/>
            </a:xfrm>
            <a:custGeom>
              <a:avLst/>
              <a:gdLst/>
              <a:ahLst/>
              <a:cxnLst/>
              <a:rect l="l" t="t" r="r" b="b"/>
              <a:pathLst>
                <a:path w="11612" h="4405" extrusionOk="0">
                  <a:moveTo>
                    <a:pt x="11373" y="0"/>
                  </a:moveTo>
                  <a:lnTo>
                    <a:pt x="11373" y="0"/>
                  </a:lnTo>
                  <a:cubicBezTo>
                    <a:pt x="11374" y="11"/>
                    <a:pt x="11375" y="21"/>
                    <a:pt x="11376" y="32"/>
                  </a:cubicBezTo>
                  <a:lnTo>
                    <a:pt x="11376" y="32"/>
                  </a:lnTo>
                  <a:cubicBezTo>
                    <a:pt x="11374" y="11"/>
                    <a:pt x="11373" y="0"/>
                    <a:pt x="11373" y="0"/>
                  </a:cubicBezTo>
                  <a:close/>
                  <a:moveTo>
                    <a:pt x="11376" y="32"/>
                  </a:moveTo>
                  <a:lnTo>
                    <a:pt x="11376" y="32"/>
                  </a:lnTo>
                  <a:cubicBezTo>
                    <a:pt x="11391" y="321"/>
                    <a:pt x="11304" y="2489"/>
                    <a:pt x="5215" y="2833"/>
                  </a:cubicBezTo>
                  <a:cubicBezTo>
                    <a:pt x="1" y="3128"/>
                    <a:pt x="1938" y="4405"/>
                    <a:pt x="4749" y="4405"/>
                  </a:cubicBezTo>
                  <a:cubicBezTo>
                    <a:pt x="5457" y="4405"/>
                    <a:pt x="6220" y="4324"/>
                    <a:pt x="6939" y="4126"/>
                  </a:cubicBezTo>
                  <a:cubicBezTo>
                    <a:pt x="10498" y="3145"/>
                    <a:pt x="11611" y="2775"/>
                    <a:pt x="11376" y="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53"/>
            <p:cNvSpPr/>
            <p:nvPr/>
          </p:nvSpPr>
          <p:spPr>
            <a:xfrm>
              <a:off x="2591925" y="845025"/>
              <a:ext cx="611750" cy="552450"/>
            </a:xfrm>
            <a:custGeom>
              <a:avLst/>
              <a:gdLst/>
              <a:ahLst/>
              <a:cxnLst/>
              <a:rect l="l" t="t" r="r" b="b"/>
              <a:pathLst>
                <a:path w="24470" h="22098" extrusionOk="0">
                  <a:moveTo>
                    <a:pt x="21750" y="1"/>
                  </a:moveTo>
                  <a:cubicBezTo>
                    <a:pt x="21750" y="1"/>
                    <a:pt x="21969" y="1199"/>
                    <a:pt x="21404" y="3410"/>
                  </a:cubicBezTo>
                  <a:cubicBezTo>
                    <a:pt x="20837" y="5621"/>
                    <a:pt x="19589" y="7946"/>
                    <a:pt x="16017" y="11404"/>
                  </a:cubicBezTo>
                  <a:cubicBezTo>
                    <a:pt x="12446" y="14861"/>
                    <a:pt x="4169" y="17072"/>
                    <a:pt x="2186" y="17696"/>
                  </a:cubicBezTo>
                  <a:cubicBezTo>
                    <a:pt x="200" y="18321"/>
                    <a:pt x="1" y="22097"/>
                    <a:pt x="1" y="22097"/>
                  </a:cubicBezTo>
                  <a:cubicBezTo>
                    <a:pt x="707" y="20489"/>
                    <a:pt x="2468" y="20399"/>
                    <a:pt x="2468" y="20399"/>
                  </a:cubicBezTo>
                  <a:cubicBezTo>
                    <a:pt x="2468" y="20399"/>
                    <a:pt x="12276" y="18376"/>
                    <a:pt x="17491" y="15712"/>
                  </a:cubicBezTo>
                  <a:cubicBezTo>
                    <a:pt x="22707" y="13047"/>
                    <a:pt x="24470" y="2936"/>
                    <a:pt x="24470" y="2936"/>
                  </a:cubicBezTo>
                  <a:cubicBezTo>
                    <a:pt x="23909" y="1213"/>
                    <a:pt x="21750" y="1"/>
                    <a:pt x="217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53"/>
            <p:cNvSpPr/>
            <p:nvPr/>
          </p:nvSpPr>
          <p:spPr>
            <a:xfrm>
              <a:off x="1789400" y="1065675"/>
              <a:ext cx="821775" cy="494750"/>
            </a:xfrm>
            <a:custGeom>
              <a:avLst/>
              <a:gdLst/>
              <a:ahLst/>
              <a:cxnLst/>
              <a:rect l="l" t="t" r="r" b="b"/>
              <a:pathLst>
                <a:path w="32871" h="19790" extrusionOk="0">
                  <a:moveTo>
                    <a:pt x="1045" y="1"/>
                  </a:moveTo>
                  <a:lnTo>
                    <a:pt x="0" y="4502"/>
                  </a:lnTo>
                  <a:cubicBezTo>
                    <a:pt x="0" y="4502"/>
                    <a:pt x="6752" y="9727"/>
                    <a:pt x="12778" y="12940"/>
                  </a:cubicBezTo>
                  <a:cubicBezTo>
                    <a:pt x="18805" y="16154"/>
                    <a:pt x="31745" y="19789"/>
                    <a:pt x="31745" y="19789"/>
                  </a:cubicBezTo>
                  <a:lnTo>
                    <a:pt x="32870" y="14307"/>
                  </a:lnTo>
                  <a:lnTo>
                    <a:pt x="32102" y="14307"/>
                  </a:lnTo>
                  <a:cubicBezTo>
                    <a:pt x="32102" y="14307"/>
                    <a:pt x="30620" y="13744"/>
                    <a:pt x="24834" y="11573"/>
                  </a:cubicBezTo>
                  <a:cubicBezTo>
                    <a:pt x="19048" y="9402"/>
                    <a:pt x="1045" y="1"/>
                    <a:pt x="10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53"/>
            <p:cNvSpPr/>
            <p:nvPr/>
          </p:nvSpPr>
          <p:spPr>
            <a:xfrm>
              <a:off x="5841625" y="2096825"/>
              <a:ext cx="448075" cy="352450"/>
            </a:xfrm>
            <a:custGeom>
              <a:avLst/>
              <a:gdLst/>
              <a:ahLst/>
              <a:cxnLst/>
              <a:rect l="l" t="t" r="r" b="b"/>
              <a:pathLst>
                <a:path w="17923" h="14098" extrusionOk="0">
                  <a:moveTo>
                    <a:pt x="1871" y="1"/>
                  </a:moveTo>
                  <a:lnTo>
                    <a:pt x="1" y="11053"/>
                  </a:lnTo>
                  <a:lnTo>
                    <a:pt x="1" y="11053"/>
                  </a:lnTo>
                  <a:lnTo>
                    <a:pt x="2977" y="10914"/>
                  </a:lnTo>
                  <a:lnTo>
                    <a:pt x="2907" y="13267"/>
                  </a:lnTo>
                  <a:lnTo>
                    <a:pt x="8513" y="13405"/>
                  </a:lnTo>
                  <a:lnTo>
                    <a:pt x="8996" y="12228"/>
                  </a:lnTo>
                  <a:lnTo>
                    <a:pt x="11558" y="12299"/>
                  </a:lnTo>
                  <a:lnTo>
                    <a:pt x="11141" y="14098"/>
                  </a:lnTo>
                  <a:lnTo>
                    <a:pt x="14739" y="14098"/>
                  </a:lnTo>
                  <a:lnTo>
                    <a:pt x="17923" y="2126"/>
                  </a:lnTo>
                  <a:lnTo>
                    <a:pt x="187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53"/>
            <p:cNvSpPr/>
            <p:nvPr/>
          </p:nvSpPr>
          <p:spPr>
            <a:xfrm>
              <a:off x="5943700" y="1847250"/>
              <a:ext cx="354850" cy="354650"/>
            </a:xfrm>
            <a:custGeom>
              <a:avLst/>
              <a:gdLst/>
              <a:ahLst/>
              <a:cxnLst/>
              <a:rect l="l" t="t" r="r" b="b"/>
              <a:pathLst>
                <a:path w="14194" h="14186" extrusionOk="0">
                  <a:moveTo>
                    <a:pt x="10823" y="1"/>
                  </a:moveTo>
                  <a:cubicBezTo>
                    <a:pt x="10278" y="1"/>
                    <a:pt x="9761" y="240"/>
                    <a:pt x="9408" y="655"/>
                  </a:cubicBezTo>
                  <a:lnTo>
                    <a:pt x="1" y="11695"/>
                  </a:lnTo>
                  <a:lnTo>
                    <a:pt x="1800" y="11556"/>
                  </a:lnTo>
                  <a:lnTo>
                    <a:pt x="8903" y="2993"/>
                  </a:lnTo>
                  <a:cubicBezTo>
                    <a:pt x="9260" y="2564"/>
                    <a:pt x="9784" y="2322"/>
                    <a:pt x="10333" y="2322"/>
                  </a:cubicBezTo>
                  <a:cubicBezTo>
                    <a:pt x="10407" y="2322"/>
                    <a:pt x="10480" y="2326"/>
                    <a:pt x="10554" y="2335"/>
                  </a:cubicBezTo>
                  <a:cubicBezTo>
                    <a:pt x="11596" y="2458"/>
                    <a:pt x="12327" y="3417"/>
                    <a:pt x="12173" y="4454"/>
                  </a:cubicBezTo>
                  <a:lnTo>
                    <a:pt x="10864" y="13216"/>
                  </a:lnTo>
                  <a:lnTo>
                    <a:pt x="12456" y="14186"/>
                  </a:lnTo>
                  <a:lnTo>
                    <a:pt x="14047" y="2103"/>
                  </a:lnTo>
                  <a:cubicBezTo>
                    <a:pt x="14194" y="989"/>
                    <a:pt x="13328" y="1"/>
                    <a:pt x="1220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53"/>
            <p:cNvSpPr/>
            <p:nvPr/>
          </p:nvSpPr>
          <p:spPr>
            <a:xfrm>
              <a:off x="6230875" y="2231000"/>
              <a:ext cx="1150175" cy="315750"/>
            </a:xfrm>
            <a:custGeom>
              <a:avLst/>
              <a:gdLst/>
              <a:ahLst/>
              <a:cxnLst/>
              <a:rect l="l" t="t" r="r" b="b"/>
              <a:pathLst>
                <a:path w="46007" h="12630" extrusionOk="0">
                  <a:moveTo>
                    <a:pt x="1491" y="1"/>
                  </a:moveTo>
                  <a:lnTo>
                    <a:pt x="0" y="5605"/>
                  </a:lnTo>
                  <a:lnTo>
                    <a:pt x="35805" y="10661"/>
                  </a:lnTo>
                  <a:lnTo>
                    <a:pt x="35805" y="9676"/>
                  </a:lnTo>
                  <a:lnTo>
                    <a:pt x="37237" y="9676"/>
                  </a:lnTo>
                  <a:lnTo>
                    <a:pt x="37325" y="11287"/>
                  </a:lnTo>
                  <a:lnTo>
                    <a:pt x="45112" y="12629"/>
                  </a:lnTo>
                  <a:lnTo>
                    <a:pt x="46006" y="7528"/>
                  </a:lnTo>
                  <a:lnTo>
                    <a:pt x="37325" y="6544"/>
                  </a:lnTo>
                  <a:lnTo>
                    <a:pt x="37325" y="7886"/>
                  </a:lnTo>
                  <a:lnTo>
                    <a:pt x="35715" y="7439"/>
                  </a:lnTo>
                  <a:lnTo>
                    <a:pt x="35715" y="6454"/>
                  </a:lnTo>
                  <a:lnTo>
                    <a:pt x="149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53"/>
            <p:cNvSpPr/>
            <p:nvPr/>
          </p:nvSpPr>
          <p:spPr>
            <a:xfrm>
              <a:off x="5586750" y="2420200"/>
              <a:ext cx="154400" cy="94500"/>
            </a:xfrm>
            <a:custGeom>
              <a:avLst/>
              <a:gdLst/>
              <a:ahLst/>
              <a:cxnLst/>
              <a:rect l="l" t="t" r="r" b="b"/>
              <a:pathLst>
                <a:path w="6176" h="3780" extrusionOk="0">
                  <a:moveTo>
                    <a:pt x="2884" y="1"/>
                  </a:moveTo>
                  <a:cubicBezTo>
                    <a:pt x="2884" y="1"/>
                    <a:pt x="0" y="3004"/>
                    <a:pt x="1880" y="3541"/>
                  </a:cubicBezTo>
                  <a:cubicBezTo>
                    <a:pt x="2506" y="3720"/>
                    <a:pt x="3192" y="3780"/>
                    <a:pt x="3829" y="3780"/>
                  </a:cubicBezTo>
                  <a:cubicBezTo>
                    <a:pt x="5101" y="3780"/>
                    <a:pt x="6175" y="3541"/>
                    <a:pt x="6175" y="3541"/>
                  </a:cubicBezTo>
                  <a:lnTo>
                    <a:pt x="5353" y="350"/>
                  </a:lnTo>
                  <a:lnTo>
                    <a:pt x="28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53"/>
            <p:cNvSpPr/>
            <p:nvPr/>
          </p:nvSpPr>
          <p:spPr>
            <a:xfrm>
              <a:off x="5897050" y="2407750"/>
              <a:ext cx="278925" cy="244375"/>
            </a:xfrm>
            <a:custGeom>
              <a:avLst/>
              <a:gdLst/>
              <a:ahLst/>
              <a:cxnLst/>
              <a:rect l="l" t="t" r="r" b="b"/>
              <a:pathLst>
                <a:path w="11157" h="9775" extrusionOk="0">
                  <a:moveTo>
                    <a:pt x="6141" y="0"/>
                  </a:moveTo>
                  <a:cubicBezTo>
                    <a:pt x="6070" y="0"/>
                    <a:pt x="6001" y="4"/>
                    <a:pt x="5934" y="11"/>
                  </a:cubicBezTo>
                  <a:cubicBezTo>
                    <a:pt x="4141" y="205"/>
                    <a:pt x="1" y="4277"/>
                    <a:pt x="1" y="4277"/>
                  </a:cubicBezTo>
                  <a:lnTo>
                    <a:pt x="8081" y="9766"/>
                  </a:lnTo>
                  <a:cubicBezTo>
                    <a:pt x="8081" y="9766"/>
                    <a:pt x="8083" y="9774"/>
                    <a:pt x="8093" y="9774"/>
                  </a:cubicBezTo>
                  <a:cubicBezTo>
                    <a:pt x="8143" y="9774"/>
                    <a:pt x="8407" y="9518"/>
                    <a:pt x="9693" y="6186"/>
                  </a:cubicBezTo>
                  <a:cubicBezTo>
                    <a:pt x="11156" y="2394"/>
                    <a:pt x="7980" y="0"/>
                    <a:pt x="614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53"/>
            <p:cNvSpPr/>
            <p:nvPr/>
          </p:nvSpPr>
          <p:spPr>
            <a:xfrm>
              <a:off x="426700" y="4798150"/>
              <a:ext cx="2373525" cy="624025"/>
            </a:xfrm>
            <a:custGeom>
              <a:avLst/>
              <a:gdLst/>
              <a:ahLst/>
              <a:cxnLst/>
              <a:rect l="l" t="t" r="r" b="b"/>
              <a:pathLst>
                <a:path w="94941" h="24961" extrusionOk="0">
                  <a:moveTo>
                    <a:pt x="4723" y="0"/>
                  </a:moveTo>
                  <a:lnTo>
                    <a:pt x="1" y="24960"/>
                  </a:lnTo>
                  <a:lnTo>
                    <a:pt x="94940" y="24960"/>
                  </a:lnTo>
                  <a:lnTo>
                    <a:pt x="86968" y="1758"/>
                  </a:lnTo>
                  <a:lnTo>
                    <a:pt x="47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5"/>
                                        </p:tgtEl>
                                        <p:attrNameLst>
                                          <p:attrName>style.visibility</p:attrName>
                                        </p:attrNameLst>
                                      </p:cBhvr>
                                      <p:to>
                                        <p:strVal val="visible"/>
                                      </p:to>
                                    </p:set>
                                    <p:animEffect transition="in" filter="blinds(horizontal)">
                                      <p:cBhvr>
                                        <p:cTn id="7" dur="500"/>
                                        <p:tgtEl>
                                          <p:spTgt spid="86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66">
                                            <p:txEl>
                                              <p:pRg st="0" end="0"/>
                                            </p:txEl>
                                          </p:spTgt>
                                        </p:tgtEl>
                                        <p:attrNameLst>
                                          <p:attrName>style.visibility</p:attrName>
                                        </p:attrNameLst>
                                      </p:cBhvr>
                                      <p:to>
                                        <p:strVal val="visible"/>
                                      </p:to>
                                    </p:set>
                                    <p:animEffect transition="in" filter="blinds(horizontal)">
                                      <p:cBhvr>
                                        <p:cTn id="10" dur="500"/>
                                        <p:tgtEl>
                                          <p:spTgt spid="86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67"/>
                                        </p:tgtEl>
                                        <p:attrNameLst>
                                          <p:attrName>style.visibility</p:attrName>
                                        </p:attrNameLst>
                                      </p:cBhvr>
                                      <p:to>
                                        <p:strVal val="visible"/>
                                      </p:to>
                                    </p:set>
                                    <p:animEffect transition="in" filter="blinds(horizontal)">
                                      <p:cBhvr>
                                        <p:cTn id="13" dur="500"/>
                                        <p:tgtEl>
                                          <p:spTgt spid="867"/>
                                        </p:tgtEl>
                                      </p:cBhvr>
                                    </p:animEffect>
                                  </p:childTnLst>
                                </p:cTn>
                              </p:par>
                              <p:par>
                                <p:cTn id="14" presetID="3" presetClass="entr" presetSubtype="10" fill="hold" nodeType="withEffect">
                                  <p:stCondLst>
                                    <p:cond delay="0"/>
                                  </p:stCondLst>
                                  <p:childTnLst>
                                    <p:set>
                                      <p:cBhvr>
                                        <p:cTn id="15" dur="1" fill="hold">
                                          <p:stCondLst>
                                            <p:cond delay="0"/>
                                          </p:stCondLst>
                                        </p:cTn>
                                        <p:tgtEl>
                                          <p:spTgt spid="868"/>
                                        </p:tgtEl>
                                        <p:attrNameLst>
                                          <p:attrName>style.visibility</p:attrName>
                                        </p:attrNameLst>
                                      </p:cBhvr>
                                      <p:to>
                                        <p:strVal val="visible"/>
                                      </p:to>
                                    </p:set>
                                    <p:animEffect transition="in" filter="blinds(horizontal)">
                                      <p:cBhvr>
                                        <p:cTn id="16" dur="500"/>
                                        <p:tgtEl>
                                          <p:spTgt spid="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 grpId="0" animBg="1"/>
      <p:bldP spid="866" grpId="0" build="p"/>
      <p:bldP spid="867" grpId="0"/>
      <p:bldP spid="865" grpId="1" animBg="1"/>
      <p:bldP spid="866" grpId="1" build="p"/>
      <p:bldP spid="86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86" name="Shape 986"/>
        <p:cNvGrpSpPr/>
        <p:nvPr/>
      </p:nvGrpSpPr>
      <p:grpSpPr>
        <a:xfrm>
          <a:off x="0" y="0"/>
          <a:ext cx="0" cy="0"/>
          <a:chOff x="0" y="0"/>
          <a:chExt cx="0" cy="0"/>
        </a:xfrm>
      </p:grpSpPr>
      <p:sp>
        <p:nvSpPr>
          <p:cNvPr id="989" name="Google Shape;989;p56"/>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Ảnh hưởng quốc tế của trận đánh</a:t>
            </a:r>
            <a:endParaRPr lang="en-GB"/>
          </a:p>
        </p:txBody>
      </p:sp>
      <p:sp>
        <p:nvSpPr>
          <p:cNvPr id="992" name="Google Shape;992;p56"/>
          <p:cNvSpPr/>
          <p:nvPr/>
        </p:nvSpPr>
        <p:spPr>
          <a:xfrm>
            <a:off x="4198050" y="964300"/>
            <a:ext cx="747900" cy="30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Title 0"/>
          <p:cNvSpPr/>
          <p:nvPr>
            <p:ph type="title" idx="3"/>
          </p:nvPr>
        </p:nvSpPr>
        <p:spPr>
          <a:xfrm>
            <a:off x="39370" y="1489710"/>
            <a:ext cx="9065260" cy="3507105"/>
          </a:xfrm>
        </p:spPr>
        <p:txBody>
          <a:bodyPr/>
          <a:p>
            <a:r>
              <a:rPr lang="en-US" sz="2000"/>
              <a:t>Đối với thực dân Pháp, trận này là một thất bại thảm hại và bất ngờ.[7] Mặc dù đã chiến đấu nhiều năm và về sau còn được Hoa Kỳ trợ giúp đắc lực, Pháp đã không thể bình định Việt Nam.[8] Thảm bại này khiến cho họ không còn nhân lực và ý chí để mà tiếp tục ứng chiến.[9] Một ngày sau khi Pháp để Điện Biên Phủ thất thủ, ngày 8 tháng 5 năm 1954, Hội nghị Genève bắt đầu bàn về vấn đề Đông Dương. Sau hội nghị này, Pháp công nhận quyền tự do, thống nhất, chủ quyền và toàn vẹn lãnh thổ của các nước Đông Dương trong đó có Việt Nam, chính thức chấm dứt chế độ thực dân Pháp tại Đông Dương. Dù đã áp dụng kỹ nghệ "Chiến tranh hiện đại", Pháp đã không thể nào tránh khỏi những biến cố này. Nhiều sĩ quan nổi giận trước thất bại chính trị và quân sự này và họ lại đổ tội cho các chính trị gia, giống như hồi bị Đức đánh bại năm 1940.[29]</a:t>
            </a:r>
            <a:endParaRPr lang="en-US" sz="200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9"/>
                                        </p:tgtEl>
                                        <p:attrNameLst>
                                          <p:attrName>style.visibility</p:attrName>
                                        </p:attrNameLst>
                                      </p:cBhvr>
                                      <p:to>
                                        <p:strVal val="visible"/>
                                      </p:to>
                                    </p:set>
                                    <p:animEffect transition="in" filter="blinds(horizontal)">
                                      <p:cBhvr>
                                        <p:cTn id="7" dur="500"/>
                                        <p:tgtEl>
                                          <p:spTgt spid="9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2"/>
                                        </p:tgtEl>
                                        <p:attrNameLst>
                                          <p:attrName>style.visibility</p:attrName>
                                        </p:attrNameLst>
                                      </p:cBhvr>
                                      <p:to>
                                        <p:strVal val="visible"/>
                                      </p:to>
                                    </p:set>
                                    <p:animEffect transition="in" filter="blinds(horizontal)">
                                      <p:cBhvr>
                                        <p:cTn id="10" dur="500"/>
                                        <p:tgtEl>
                                          <p:spTgt spid="99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
                                        </p:tgtEl>
                                        <p:attrNameLst>
                                          <p:attrName>style.visibility</p:attrName>
                                        </p:attrNameLst>
                                      </p:cBhvr>
                                      <p:to>
                                        <p:strVal val="visible"/>
                                      </p:to>
                                    </p:set>
                                    <p:animEffect transition="in" filter="blinds(horizontal)">
                                      <p:cBhvr>
                                        <p:cTn id="13" dur="500"/>
                                        <p:tgtEl>
                                          <p:spTgt spid="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 grpId="0"/>
      <p:bldP spid="992" grpId="0" animBg="1"/>
      <p:bldP spid="1" grpId="0"/>
      <p:bldP spid="989" grpId="1"/>
      <p:bldP spid="992" grpId="1" animBg="1"/>
      <p:bldP spid="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59" name="Shape 1359"/>
        <p:cNvGrpSpPr/>
        <p:nvPr/>
      </p:nvGrpSpPr>
      <p:grpSpPr>
        <a:xfrm>
          <a:off x="0" y="0"/>
          <a:ext cx="0" cy="0"/>
          <a:chOff x="0" y="0"/>
          <a:chExt cx="0" cy="0"/>
        </a:xfrm>
      </p:grpSpPr>
      <p:grpSp>
        <p:nvGrpSpPr>
          <p:cNvPr id="1363" name="Google Shape;1363;p67"/>
          <p:cNvGrpSpPr/>
          <p:nvPr/>
        </p:nvGrpSpPr>
        <p:grpSpPr>
          <a:xfrm>
            <a:off x="522557" y="4340016"/>
            <a:ext cx="358166" cy="352190"/>
            <a:chOff x="2866317" y="3817357"/>
            <a:chExt cx="362920" cy="356865"/>
          </a:xfrm>
        </p:grpSpPr>
        <p:sp>
          <p:nvSpPr>
            <p:cNvPr id="1364" name="Google Shape;1364;p67"/>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67"/>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67"/>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7" name="Google Shape;1367;p67"/>
          <p:cNvGrpSpPr/>
          <p:nvPr/>
        </p:nvGrpSpPr>
        <p:grpSpPr>
          <a:xfrm>
            <a:off x="965116" y="4340016"/>
            <a:ext cx="358166" cy="352190"/>
            <a:chOff x="3314750" y="3817357"/>
            <a:chExt cx="362920" cy="356865"/>
          </a:xfrm>
        </p:grpSpPr>
        <p:sp>
          <p:nvSpPr>
            <p:cNvPr id="1368" name="Google Shape;1368;p67"/>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rgbClr val="FFB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67"/>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67"/>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67"/>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67"/>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3" name="Google Shape;1373;p67"/>
          <p:cNvGrpSpPr/>
          <p:nvPr/>
        </p:nvGrpSpPr>
        <p:grpSpPr>
          <a:xfrm>
            <a:off x="1407675" y="4340016"/>
            <a:ext cx="358554" cy="351905"/>
            <a:chOff x="3763184" y="3817357"/>
            <a:chExt cx="363314" cy="356576"/>
          </a:xfrm>
        </p:grpSpPr>
        <p:sp>
          <p:nvSpPr>
            <p:cNvPr id="1374" name="Google Shape;1374;p67"/>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rgbClr val="FFB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67"/>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67"/>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67"/>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67"/>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 name="Picture 0" descr="d"/>
          <p:cNvPicPr>
            <a:picLocks noChangeAspect="1"/>
          </p:cNvPicPr>
          <p:nvPr/>
        </p:nvPicPr>
        <p:blipFill>
          <a:blip r:embed="rId1"/>
          <a:stretch>
            <a:fillRect/>
          </a:stretch>
        </p:blipFill>
        <p:spPr>
          <a:xfrm>
            <a:off x="3100705" y="953770"/>
            <a:ext cx="5343525" cy="2592070"/>
          </a:xfrm>
          <a:prstGeom prst="rect">
            <a:avLst/>
          </a:prstGeom>
        </p:spPr>
      </p:pic>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4" name="Shape 284"/>
        <p:cNvGrpSpPr/>
        <p:nvPr/>
      </p:nvGrpSpPr>
      <p:grpSpPr>
        <a:xfrm>
          <a:off x="0" y="0"/>
          <a:ext cx="0" cy="0"/>
          <a:chOff x="0" y="0"/>
          <a:chExt cx="0" cy="0"/>
        </a:xfrm>
      </p:grpSpPr>
      <p:sp>
        <p:nvSpPr>
          <p:cNvPr id="285" name="Google Shape;285;p38"/>
          <p:cNvSpPr txBox="1"/>
          <p:nvPr>
            <p:ph type="body" idx="1"/>
          </p:nvPr>
        </p:nvSpPr>
        <p:spPr>
          <a:xfrm>
            <a:off x="778510" y="1204595"/>
            <a:ext cx="5695950" cy="383667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sz="2400">
                <a:latin typeface="Times New Roman" panose="02020603050405020304" charset="0"/>
                <a:cs typeface="Times New Roman" panose="02020603050405020304" charset="0"/>
              </a:rPr>
              <a:t>Trận Điện Biên Phủ còn gọi là Chiến dịch Trần Đình là trận đánh lớn nhất trong Chiến tranh Đông Dương lần thứ nhất diễn ra tại lòng chảo Mường Thanh, tỉnh Lai Châu (nay thuộc thành phố Điện Biên Phủ, tỉnh Điện Biên) giữa Quân đội Nhân dân Việt Nam và Quân đội Liên hiệp Pháp (gồm Lực lượng Viễn chinh Pháp, Binh đoàn Lê dương Pháp (FFL), phụ lực quân bản xứ và Quân đội Quốc gia Việt Nam).</a:t>
            </a:r>
            <a:endParaRPr sz="2400">
              <a:latin typeface="Times New Roman" panose="02020603050405020304" charset="0"/>
              <a:cs typeface="Times New Roman" panose="02020603050405020304" charset="0"/>
            </a:endParaRPr>
          </a:p>
        </p:txBody>
      </p:sp>
      <p:sp>
        <p:nvSpPr>
          <p:cNvPr id="286" name="Google Shape;286;p38"/>
          <p:cNvSpPr txBox="1"/>
          <p:nvPr>
            <p:ph type="title"/>
          </p:nvPr>
        </p:nvSpPr>
        <p:spPr>
          <a:xfrm>
            <a:off x="39300" y="300940"/>
            <a:ext cx="906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Chiến Dịch Điện Biên Phủ</a:t>
            </a:r>
            <a:endParaRPr lang="en-US" altLang="en-GB">
              <a:latin typeface="Times New Roman" panose="02020603050405020304" charset="0"/>
              <a:cs typeface="Times New Roman" panose="02020603050405020304" charset="0"/>
            </a:endParaRPr>
          </a:p>
        </p:txBody>
      </p:sp>
      <p:sp>
        <p:nvSpPr>
          <p:cNvPr id="287" name="Google Shape;287;p38"/>
          <p:cNvSpPr/>
          <p:nvPr/>
        </p:nvSpPr>
        <p:spPr>
          <a:xfrm>
            <a:off x="4198050" y="964300"/>
            <a:ext cx="747900" cy="30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7"/>
          <p:cNvSpPr txBox="1"/>
          <p:nvPr/>
        </p:nvSpPr>
        <p:spPr>
          <a:xfrm>
            <a:off x="6653530" y="1204595"/>
            <a:ext cx="2965450" cy="38366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4"/>
              </a:buClr>
              <a:buSzPts val="2400"/>
              <a:buFont typeface="Advent Pro" panose="02000506040000020004"/>
              <a:buNone/>
              <a:defRPr sz="2400" b="0" i="0" u="none" strike="noStrike" cap="none">
                <a:solidFill>
                  <a:schemeClr val="accent4"/>
                </a:solidFill>
                <a:latin typeface="Advent Pro" panose="02000506040000020004"/>
                <a:ea typeface="Advent Pro" panose="02000506040000020004"/>
                <a:cs typeface="Advent Pro" panose="02000506040000020004"/>
                <a:sym typeface="Advent Pro" panose="02000506040000020004"/>
              </a:defRPr>
            </a:lvl1pPr>
            <a:lvl2pPr marL="914400" marR="0" lvl="1" indent="-317500" algn="ctr" rtl="0">
              <a:lnSpc>
                <a:spcPct val="100000"/>
              </a:lnSpc>
              <a:spcBef>
                <a:spcPts val="0"/>
              </a:spcBef>
              <a:spcAft>
                <a:spcPts val="0"/>
              </a:spcAft>
              <a:buClr>
                <a:schemeClr val="accent4"/>
              </a:buClr>
              <a:buSzPts val="2400"/>
              <a:buFont typeface="Advent Pro" panose="02000506040000020004"/>
              <a:buNone/>
              <a:defRPr sz="2400" b="0" i="0" u="none" strike="noStrike" cap="none">
                <a:solidFill>
                  <a:schemeClr val="accent4"/>
                </a:solidFill>
                <a:latin typeface="Advent Pro" panose="02000506040000020004"/>
                <a:ea typeface="Advent Pro" panose="02000506040000020004"/>
                <a:cs typeface="Advent Pro" panose="02000506040000020004"/>
                <a:sym typeface="Advent Pro" panose="02000506040000020004"/>
              </a:defRPr>
            </a:lvl2pPr>
            <a:lvl3pPr marL="1371600" marR="0" lvl="2" indent="-317500" algn="ctr" rtl="0">
              <a:lnSpc>
                <a:spcPct val="100000"/>
              </a:lnSpc>
              <a:spcBef>
                <a:spcPts val="0"/>
              </a:spcBef>
              <a:spcAft>
                <a:spcPts val="0"/>
              </a:spcAft>
              <a:buClr>
                <a:schemeClr val="accent4"/>
              </a:buClr>
              <a:buSzPts val="2400"/>
              <a:buFont typeface="Advent Pro" panose="02000506040000020004"/>
              <a:buNone/>
              <a:defRPr sz="2400" b="0" i="0" u="none" strike="noStrike" cap="none">
                <a:solidFill>
                  <a:schemeClr val="accent4"/>
                </a:solidFill>
                <a:latin typeface="Advent Pro" panose="02000506040000020004"/>
                <a:ea typeface="Advent Pro" panose="02000506040000020004"/>
                <a:cs typeface="Advent Pro" panose="02000506040000020004"/>
                <a:sym typeface="Advent Pro" panose="02000506040000020004"/>
              </a:defRPr>
            </a:lvl3pPr>
            <a:lvl4pPr marL="1828800" marR="0" lvl="3" indent="-317500" algn="ctr" rtl="0">
              <a:lnSpc>
                <a:spcPct val="100000"/>
              </a:lnSpc>
              <a:spcBef>
                <a:spcPts val="0"/>
              </a:spcBef>
              <a:spcAft>
                <a:spcPts val="0"/>
              </a:spcAft>
              <a:buClr>
                <a:schemeClr val="accent4"/>
              </a:buClr>
              <a:buSzPts val="2400"/>
              <a:buFont typeface="Advent Pro" panose="02000506040000020004"/>
              <a:buNone/>
              <a:defRPr sz="2400" b="0" i="0" u="none" strike="noStrike" cap="none">
                <a:solidFill>
                  <a:schemeClr val="accent4"/>
                </a:solidFill>
                <a:latin typeface="Advent Pro" panose="02000506040000020004"/>
                <a:ea typeface="Advent Pro" panose="02000506040000020004"/>
                <a:cs typeface="Advent Pro" panose="02000506040000020004"/>
                <a:sym typeface="Advent Pro" panose="02000506040000020004"/>
              </a:defRPr>
            </a:lvl4pPr>
            <a:lvl5pPr marL="2286000" marR="0" lvl="4" indent="-317500" algn="ctr" rtl="0">
              <a:lnSpc>
                <a:spcPct val="100000"/>
              </a:lnSpc>
              <a:spcBef>
                <a:spcPts val="0"/>
              </a:spcBef>
              <a:spcAft>
                <a:spcPts val="0"/>
              </a:spcAft>
              <a:buClr>
                <a:schemeClr val="accent4"/>
              </a:buClr>
              <a:buSzPts val="2400"/>
              <a:buFont typeface="Advent Pro" panose="02000506040000020004"/>
              <a:buNone/>
              <a:defRPr sz="2400" b="0" i="0" u="none" strike="noStrike" cap="none">
                <a:solidFill>
                  <a:schemeClr val="accent4"/>
                </a:solidFill>
                <a:latin typeface="Advent Pro" panose="02000506040000020004"/>
                <a:ea typeface="Advent Pro" panose="02000506040000020004"/>
                <a:cs typeface="Advent Pro" panose="02000506040000020004"/>
                <a:sym typeface="Advent Pro" panose="02000506040000020004"/>
              </a:defRPr>
            </a:lvl5pPr>
            <a:lvl6pPr marL="2743200" marR="0" lvl="5" indent="-317500" algn="ctr" rtl="0">
              <a:lnSpc>
                <a:spcPct val="100000"/>
              </a:lnSpc>
              <a:spcBef>
                <a:spcPts val="0"/>
              </a:spcBef>
              <a:spcAft>
                <a:spcPts val="0"/>
              </a:spcAft>
              <a:buClr>
                <a:schemeClr val="accent4"/>
              </a:buClr>
              <a:buSzPts val="2400"/>
              <a:buFont typeface="Advent Pro" panose="02000506040000020004"/>
              <a:buNone/>
              <a:defRPr sz="2400" b="0" i="0" u="none" strike="noStrike" cap="none">
                <a:solidFill>
                  <a:schemeClr val="accent4"/>
                </a:solidFill>
                <a:latin typeface="Advent Pro" panose="02000506040000020004"/>
                <a:ea typeface="Advent Pro" panose="02000506040000020004"/>
                <a:cs typeface="Advent Pro" panose="02000506040000020004"/>
                <a:sym typeface="Advent Pro" panose="02000506040000020004"/>
              </a:defRPr>
            </a:lvl6pPr>
            <a:lvl7pPr marL="3200400" marR="0" lvl="6" indent="-317500" algn="ctr" rtl="0">
              <a:lnSpc>
                <a:spcPct val="100000"/>
              </a:lnSpc>
              <a:spcBef>
                <a:spcPts val="0"/>
              </a:spcBef>
              <a:spcAft>
                <a:spcPts val="0"/>
              </a:spcAft>
              <a:buClr>
                <a:schemeClr val="accent4"/>
              </a:buClr>
              <a:buSzPts val="2400"/>
              <a:buFont typeface="Advent Pro" panose="02000506040000020004"/>
              <a:buNone/>
              <a:defRPr sz="2400" b="0" i="0" u="none" strike="noStrike" cap="none">
                <a:solidFill>
                  <a:schemeClr val="accent4"/>
                </a:solidFill>
                <a:latin typeface="Advent Pro" panose="02000506040000020004"/>
                <a:ea typeface="Advent Pro" panose="02000506040000020004"/>
                <a:cs typeface="Advent Pro" panose="02000506040000020004"/>
                <a:sym typeface="Advent Pro" panose="02000506040000020004"/>
              </a:defRPr>
            </a:lvl7pPr>
            <a:lvl8pPr marL="3657600" marR="0" lvl="7" indent="-317500" algn="ctr" rtl="0">
              <a:lnSpc>
                <a:spcPct val="100000"/>
              </a:lnSpc>
              <a:spcBef>
                <a:spcPts val="0"/>
              </a:spcBef>
              <a:spcAft>
                <a:spcPts val="0"/>
              </a:spcAft>
              <a:buClr>
                <a:schemeClr val="accent4"/>
              </a:buClr>
              <a:buSzPts val="2400"/>
              <a:buFont typeface="Advent Pro" panose="02000506040000020004"/>
              <a:buNone/>
              <a:defRPr sz="2400" b="0" i="0" u="none" strike="noStrike" cap="none">
                <a:solidFill>
                  <a:schemeClr val="accent4"/>
                </a:solidFill>
                <a:latin typeface="Advent Pro" panose="02000506040000020004"/>
                <a:ea typeface="Advent Pro" panose="02000506040000020004"/>
                <a:cs typeface="Advent Pro" panose="02000506040000020004"/>
                <a:sym typeface="Advent Pro" panose="02000506040000020004"/>
              </a:defRPr>
            </a:lvl8pPr>
            <a:lvl9pPr marL="4114800" marR="0" lvl="8" indent="-317500" algn="ctr" rtl="0">
              <a:lnSpc>
                <a:spcPct val="100000"/>
              </a:lnSpc>
              <a:spcBef>
                <a:spcPts val="0"/>
              </a:spcBef>
              <a:spcAft>
                <a:spcPts val="0"/>
              </a:spcAft>
              <a:buClr>
                <a:schemeClr val="accent4"/>
              </a:buClr>
              <a:buSzPts val="2400"/>
              <a:buFont typeface="Advent Pro" panose="02000506040000020004"/>
              <a:buNone/>
              <a:defRPr sz="2400" b="0" i="0" u="none" strike="noStrike" cap="none">
                <a:solidFill>
                  <a:schemeClr val="accent4"/>
                </a:solidFill>
                <a:latin typeface="Advent Pro" panose="02000506040000020004"/>
                <a:ea typeface="Advent Pro" panose="02000506040000020004"/>
                <a:cs typeface="Advent Pro" panose="02000506040000020004"/>
                <a:sym typeface="Advent Pro" panose="02000506040000020004"/>
              </a:defRPr>
            </a:lvl9pPr>
          </a:lstStyle>
          <a:p>
            <a:pPr marL="0" lvl="0" indent="0" algn="r" rtl="0">
              <a:spcBef>
                <a:spcPts val="0"/>
              </a:spcBef>
              <a:spcAft>
                <a:spcPts val="0"/>
              </a:spcAft>
              <a:buNone/>
            </a:pPr>
            <a:endParaRPr lang="en-US" altLang="en-GB">
              <a:latin typeface="Times New Roman" panose="02020603050405020304" charset="0"/>
              <a:cs typeface="Times New Roman" panose="02020603050405020304" charset="0"/>
            </a:endParaRPr>
          </a:p>
        </p:txBody>
      </p:sp>
      <p:pic>
        <p:nvPicPr>
          <p:cNvPr id="1" name="Picture 0" descr="a"/>
          <p:cNvPicPr>
            <a:picLocks noChangeAspect="1"/>
          </p:cNvPicPr>
          <p:nvPr/>
        </p:nvPicPr>
        <p:blipFill>
          <a:blip r:embed="rId1"/>
          <a:stretch>
            <a:fillRect/>
          </a:stretch>
        </p:blipFill>
        <p:spPr>
          <a:xfrm>
            <a:off x="6431280" y="1204595"/>
            <a:ext cx="3409315" cy="35147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circle(in)">
                                      <p:cBhvr>
                                        <p:cTn id="7" dur="20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5">
                                            <p:txEl>
                                              <p:pRg st="0" end="0"/>
                                            </p:txEl>
                                          </p:spTgt>
                                        </p:tgtEl>
                                        <p:attrNameLst>
                                          <p:attrName>style.visibility</p:attrName>
                                        </p:attrNameLst>
                                      </p:cBhvr>
                                      <p:to>
                                        <p:strVal val="visible"/>
                                      </p:to>
                                    </p:set>
                                    <p:animEffect transition="in" filter="circle(in)">
                                      <p:cBhvr>
                                        <p:cTn id="12" dur="2000"/>
                                        <p:tgtEl>
                                          <p:spTgt spid="2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p:bldP spid="286" grpId="1"/>
      <p:bldP spid="285" grpId="0" build="p"/>
      <p:bldP spid="285"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352" name="Shape 352"/>
        <p:cNvGrpSpPr/>
        <p:nvPr/>
      </p:nvGrpSpPr>
      <p:grpSpPr>
        <a:xfrm>
          <a:off x="0" y="0"/>
          <a:ext cx="0" cy="0"/>
          <a:chOff x="0" y="0"/>
          <a:chExt cx="0" cy="0"/>
        </a:xfrm>
      </p:grpSpPr>
      <p:sp>
        <p:nvSpPr>
          <p:cNvPr id="353" name="Google Shape;353;p40"/>
          <p:cNvSpPr txBox="1"/>
          <p:nvPr>
            <p:ph type="title"/>
          </p:nvPr>
        </p:nvSpPr>
        <p:spPr>
          <a:xfrm>
            <a:off x="1388110" y="78105"/>
            <a:ext cx="6367780" cy="5549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altLang="en-GB" sz="3200">
                <a:latin typeface="Times New Roman" panose="02020603050405020304" charset="0"/>
                <a:cs typeface="Times New Roman" panose="02020603050405020304" charset="0"/>
              </a:rPr>
            </a:br>
            <a:r>
              <a:rPr lang="en-US" altLang="en-GB" sz="3200">
                <a:latin typeface="Times New Roman" panose="02020603050405020304" charset="0"/>
                <a:cs typeface="Times New Roman" panose="02020603050405020304" charset="0"/>
              </a:rPr>
              <a:t>Ý Nghĩa Lịch Sử</a:t>
            </a:r>
            <a:endParaRPr lang="en-US" altLang="en-GB" sz="3200">
              <a:latin typeface="Times New Roman" panose="02020603050405020304" charset="0"/>
              <a:cs typeface="Times New Roman" panose="02020603050405020304" charset="0"/>
            </a:endParaRPr>
          </a:p>
        </p:txBody>
      </p:sp>
      <p:sp>
        <p:nvSpPr>
          <p:cNvPr id="354" name="Google Shape;354;p40"/>
          <p:cNvSpPr txBox="1"/>
          <p:nvPr>
            <p:ph type="subTitle" idx="1"/>
            <p:custDataLst>
              <p:tags r:id="rId1"/>
            </p:custDataLst>
          </p:nvPr>
        </p:nvSpPr>
        <p:spPr>
          <a:xfrm>
            <a:off x="1809115" y="935990"/>
            <a:ext cx="5083810" cy="40525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Đ</a:t>
            </a:r>
            <a:r>
              <a:rPr lang="en-GB"/>
              <a:t>ây là chiến thắng quân sự lớn nhất trong cuộc Chiến tranh Đông Dương (1945 – 1954) của Việt Nam. Bằng thắng lợi quyết định này, lực lượng Quân đội Nhân dân Việt Nam do Đại tướng Võ Nguyên Giáp chỉ huy đã buộc quân Pháp tại Điện Biên Phủ phải đầu hàng vào tháng 5 năm 1954, sau suốt 2 tháng chịu trận. Giữa trận này, quân Pháp đã gia tăng lên đến 16.200 người nhưng vẫn không thể cầm cự được trước các đợt tấn công như vũ bão của Quân đội Nhân dân Việt Nam. Thực dân Pháp đã không thể bình định Việt Nam bất chấp sau nhiều năm chiến đấu và với sự hỗ trợ và can dự ngày càng sâu sắc của Hoa Kỳ. Pháp đã không còn bất kì khả năng nào để tiếp tục chiến đấu tại Việt Nam sau thảm bại này.</a:t>
            </a:r>
            <a:endParaRPr lang="en-GB"/>
          </a:p>
        </p:txBody>
      </p:sp>
      <p:grpSp>
        <p:nvGrpSpPr>
          <p:cNvPr id="355" name="Google Shape;355;p40"/>
          <p:cNvGrpSpPr/>
          <p:nvPr/>
        </p:nvGrpSpPr>
        <p:grpSpPr>
          <a:xfrm>
            <a:off x="6797065" y="633186"/>
            <a:ext cx="2118345" cy="4558149"/>
            <a:chOff x="6797065" y="633186"/>
            <a:chExt cx="2118345" cy="4558149"/>
          </a:xfrm>
        </p:grpSpPr>
        <p:sp>
          <p:nvSpPr>
            <p:cNvPr id="356" name="Google Shape;356;p40"/>
            <p:cNvSpPr/>
            <p:nvPr/>
          </p:nvSpPr>
          <p:spPr>
            <a:xfrm flipH="1">
              <a:off x="6797065" y="633186"/>
              <a:ext cx="2118345" cy="4558106"/>
            </a:xfrm>
            <a:custGeom>
              <a:avLst/>
              <a:gdLst/>
              <a:ahLst/>
              <a:cxnLst/>
              <a:rect l="l" t="t" r="r" b="b"/>
              <a:pathLst>
                <a:path w="97384" h="209544" extrusionOk="0">
                  <a:moveTo>
                    <a:pt x="8392" y="51100"/>
                  </a:moveTo>
                  <a:cubicBezTo>
                    <a:pt x="12768" y="54639"/>
                    <a:pt x="18128" y="59094"/>
                    <a:pt x="20714" y="61250"/>
                  </a:cubicBezTo>
                  <a:cubicBezTo>
                    <a:pt x="20383" y="62547"/>
                    <a:pt x="20112" y="63471"/>
                    <a:pt x="19940" y="63700"/>
                  </a:cubicBezTo>
                  <a:cubicBezTo>
                    <a:pt x="19245" y="64627"/>
                    <a:pt x="17622" y="74598"/>
                    <a:pt x="17622" y="77843"/>
                  </a:cubicBezTo>
                  <a:cubicBezTo>
                    <a:pt x="17622" y="81090"/>
                    <a:pt x="23418" y="85727"/>
                    <a:pt x="23418" y="85727"/>
                  </a:cubicBezTo>
                  <a:cubicBezTo>
                    <a:pt x="23418" y="85727"/>
                    <a:pt x="23650" y="86655"/>
                    <a:pt x="23650" y="90364"/>
                  </a:cubicBezTo>
                  <a:cubicBezTo>
                    <a:pt x="23650" y="94075"/>
                    <a:pt x="25969" y="97089"/>
                    <a:pt x="25969" y="97089"/>
                  </a:cubicBezTo>
                  <a:lnTo>
                    <a:pt x="24750" y="97414"/>
                  </a:lnTo>
                  <a:lnTo>
                    <a:pt x="12584" y="67094"/>
                  </a:lnTo>
                  <a:cubicBezTo>
                    <a:pt x="12681" y="65274"/>
                    <a:pt x="12810" y="61552"/>
                    <a:pt x="12289" y="60686"/>
                  </a:cubicBezTo>
                  <a:cubicBezTo>
                    <a:pt x="11594" y="59526"/>
                    <a:pt x="11594" y="57439"/>
                    <a:pt x="10665" y="55353"/>
                  </a:cubicBezTo>
                  <a:cubicBezTo>
                    <a:pt x="10045" y="53956"/>
                    <a:pt x="9010" y="52146"/>
                    <a:pt x="8392" y="51100"/>
                  </a:cubicBezTo>
                  <a:close/>
                  <a:moveTo>
                    <a:pt x="54723" y="1"/>
                  </a:moveTo>
                  <a:cubicBezTo>
                    <a:pt x="52048" y="1"/>
                    <a:pt x="47433" y="606"/>
                    <a:pt x="43359" y="2023"/>
                  </a:cubicBezTo>
                  <a:cubicBezTo>
                    <a:pt x="38026" y="3879"/>
                    <a:pt x="36403" y="9443"/>
                    <a:pt x="36171" y="11530"/>
                  </a:cubicBezTo>
                  <a:cubicBezTo>
                    <a:pt x="35940" y="13616"/>
                    <a:pt x="36171" y="17327"/>
                    <a:pt x="35708" y="18717"/>
                  </a:cubicBezTo>
                  <a:cubicBezTo>
                    <a:pt x="35244" y="20109"/>
                    <a:pt x="35244" y="22196"/>
                    <a:pt x="35244" y="22196"/>
                  </a:cubicBezTo>
                  <a:lnTo>
                    <a:pt x="38245" y="22431"/>
                  </a:lnTo>
                  <a:lnTo>
                    <a:pt x="38722" y="24050"/>
                  </a:lnTo>
                  <a:lnTo>
                    <a:pt x="38954" y="31702"/>
                  </a:lnTo>
                  <a:lnTo>
                    <a:pt x="37331" y="32398"/>
                  </a:lnTo>
                  <a:lnTo>
                    <a:pt x="33389" y="37267"/>
                  </a:lnTo>
                  <a:cubicBezTo>
                    <a:pt x="33389" y="37267"/>
                    <a:pt x="25737" y="45383"/>
                    <a:pt x="24347" y="47933"/>
                  </a:cubicBezTo>
                  <a:cubicBezTo>
                    <a:pt x="24335" y="47954"/>
                    <a:pt x="24322" y="47982"/>
                    <a:pt x="24310" y="48005"/>
                  </a:cubicBezTo>
                  <a:lnTo>
                    <a:pt x="14608" y="34717"/>
                  </a:lnTo>
                  <a:cubicBezTo>
                    <a:pt x="14608" y="34717"/>
                    <a:pt x="6493" y="37963"/>
                    <a:pt x="4174" y="40745"/>
                  </a:cubicBezTo>
                  <a:cubicBezTo>
                    <a:pt x="1856" y="43528"/>
                    <a:pt x="0" y="45151"/>
                    <a:pt x="1856" y="46078"/>
                  </a:cubicBezTo>
                  <a:cubicBezTo>
                    <a:pt x="2463" y="46381"/>
                    <a:pt x="4861" y="48253"/>
                    <a:pt x="7809" y="50629"/>
                  </a:cubicBezTo>
                  <a:cubicBezTo>
                    <a:pt x="7658" y="51482"/>
                    <a:pt x="7390" y="53692"/>
                    <a:pt x="8116" y="56049"/>
                  </a:cubicBezTo>
                  <a:cubicBezTo>
                    <a:pt x="9044" y="59063"/>
                    <a:pt x="9275" y="62540"/>
                    <a:pt x="9970" y="64627"/>
                  </a:cubicBezTo>
                  <a:cubicBezTo>
                    <a:pt x="10387" y="65878"/>
                    <a:pt x="11219" y="66876"/>
                    <a:pt x="11819" y="67476"/>
                  </a:cubicBezTo>
                  <a:lnTo>
                    <a:pt x="23155" y="97839"/>
                  </a:lnTo>
                  <a:lnTo>
                    <a:pt x="22491" y="98016"/>
                  </a:lnTo>
                  <a:lnTo>
                    <a:pt x="21564" y="99408"/>
                  </a:lnTo>
                  <a:lnTo>
                    <a:pt x="25042" y="106363"/>
                  </a:lnTo>
                  <a:cubicBezTo>
                    <a:pt x="25042" y="106363"/>
                    <a:pt x="20172" y="107059"/>
                    <a:pt x="18549" y="107059"/>
                  </a:cubicBezTo>
                  <a:cubicBezTo>
                    <a:pt x="16927" y="107059"/>
                    <a:pt x="15998" y="108218"/>
                    <a:pt x="15998" y="108218"/>
                  </a:cubicBezTo>
                  <a:cubicBezTo>
                    <a:pt x="15998" y="108218"/>
                    <a:pt x="14840" y="107059"/>
                    <a:pt x="12984" y="107059"/>
                  </a:cubicBezTo>
                  <a:cubicBezTo>
                    <a:pt x="11130" y="107059"/>
                    <a:pt x="10434" y="109610"/>
                    <a:pt x="10434" y="109610"/>
                  </a:cubicBezTo>
                  <a:lnTo>
                    <a:pt x="11825" y="111233"/>
                  </a:lnTo>
                  <a:lnTo>
                    <a:pt x="11594" y="113551"/>
                  </a:lnTo>
                  <a:cubicBezTo>
                    <a:pt x="11594" y="113551"/>
                    <a:pt x="12057" y="117262"/>
                    <a:pt x="13217" y="119812"/>
                  </a:cubicBezTo>
                  <a:cubicBezTo>
                    <a:pt x="14377" y="122362"/>
                    <a:pt x="22028" y="128854"/>
                    <a:pt x="23882" y="129551"/>
                  </a:cubicBezTo>
                  <a:cubicBezTo>
                    <a:pt x="24253" y="129689"/>
                    <a:pt x="24671" y="129745"/>
                    <a:pt x="25101" y="129745"/>
                  </a:cubicBezTo>
                  <a:cubicBezTo>
                    <a:pt x="26823" y="129745"/>
                    <a:pt x="28752" y="128854"/>
                    <a:pt x="28752" y="128854"/>
                  </a:cubicBezTo>
                  <a:lnTo>
                    <a:pt x="31999" y="136274"/>
                  </a:lnTo>
                  <a:lnTo>
                    <a:pt x="34316" y="143230"/>
                  </a:lnTo>
                  <a:cubicBezTo>
                    <a:pt x="34316" y="143230"/>
                    <a:pt x="36171" y="153896"/>
                    <a:pt x="36171" y="156446"/>
                  </a:cubicBezTo>
                  <a:cubicBezTo>
                    <a:pt x="36171" y="158997"/>
                    <a:pt x="32462" y="181720"/>
                    <a:pt x="32462" y="181720"/>
                  </a:cubicBezTo>
                  <a:lnTo>
                    <a:pt x="29680" y="195863"/>
                  </a:lnTo>
                  <a:lnTo>
                    <a:pt x="29215" y="209544"/>
                  </a:lnTo>
                  <a:lnTo>
                    <a:pt x="68168" y="209544"/>
                  </a:lnTo>
                  <a:lnTo>
                    <a:pt x="68633" y="207920"/>
                  </a:lnTo>
                  <a:lnTo>
                    <a:pt x="68633" y="202124"/>
                  </a:lnTo>
                  <a:cubicBezTo>
                    <a:pt x="68633" y="202124"/>
                    <a:pt x="71879" y="191457"/>
                    <a:pt x="73270" y="183805"/>
                  </a:cubicBezTo>
                  <a:cubicBezTo>
                    <a:pt x="74661" y="176155"/>
                    <a:pt x="71879" y="171748"/>
                    <a:pt x="71879" y="171748"/>
                  </a:cubicBezTo>
                  <a:lnTo>
                    <a:pt x="69560" y="161314"/>
                  </a:lnTo>
                  <a:lnTo>
                    <a:pt x="66082" y="140446"/>
                  </a:lnTo>
                  <a:lnTo>
                    <a:pt x="67705" y="139750"/>
                  </a:lnTo>
                  <a:cubicBezTo>
                    <a:pt x="67705" y="139750"/>
                    <a:pt x="70024" y="137664"/>
                    <a:pt x="70951" y="136273"/>
                  </a:cubicBezTo>
                  <a:cubicBezTo>
                    <a:pt x="71879" y="134882"/>
                    <a:pt x="70719" y="131636"/>
                    <a:pt x="70719" y="131635"/>
                  </a:cubicBezTo>
                  <a:lnTo>
                    <a:pt x="70719" y="131635"/>
                  </a:lnTo>
                  <a:lnTo>
                    <a:pt x="73095" y="134209"/>
                  </a:lnTo>
                  <a:lnTo>
                    <a:pt x="77907" y="142997"/>
                  </a:lnTo>
                  <a:lnTo>
                    <a:pt x="79531" y="141373"/>
                  </a:lnTo>
                  <a:lnTo>
                    <a:pt x="75108" y="133535"/>
                  </a:lnTo>
                  <a:lnTo>
                    <a:pt x="75153" y="133504"/>
                  </a:lnTo>
                  <a:lnTo>
                    <a:pt x="89373" y="156533"/>
                  </a:lnTo>
                  <a:lnTo>
                    <a:pt x="87878" y="157142"/>
                  </a:lnTo>
                  <a:cubicBezTo>
                    <a:pt x="88422" y="157483"/>
                    <a:pt x="89046" y="157601"/>
                    <a:pt x="89657" y="157601"/>
                  </a:cubicBezTo>
                  <a:cubicBezTo>
                    <a:pt x="89780" y="157601"/>
                    <a:pt x="89902" y="157596"/>
                    <a:pt x="90023" y="157587"/>
                  </a:cubicBezTo>
                  <a:lnTo>
                    <a:pt x="95761" y="166881"/>
                  </a:lnTo>
                  <a:lnTo>
                    <a:pt x="97383" y="165257"/>
                  </a:lnTo>
                  <a:lnTo>
                    <a:pt x="92380" y="156973"/>
                  </a:lnTo>
                  <a:cubicBezTo>
                    <a:pt x="92466" y="156935"/>
                    <a:pt x="92515" y="156910"/>
                    <a:pt x="92515" y="156910"/>
                  </a:cubicBezTo>
                  <a:cubicBezTo>
                    <a:pt x="95261" y="154753"/>
                    <a:pt x="94523" y="154587"/>
                    <a:pt x="94230" y="154587"/>
                  </a:cubicBezTo>
                  <a:cubicBezTo>
                    <a:pt x="94177" y="154587"/>
                    <a:pt x="94138" y="154592"/>
                    <a:pt x="94138" y="154592"/>
                  </a:cubicBezTo>
                  <a:lnTo>
                    <a:pt x="91575" y="155637"/>
                  </a:lnTo>
                  <a:lnTo>
                    <a:pt x="77303" y="132007"/>
                  </a:lnTo>
                  <a:lnTo>
                    <a:pt x="78834" y="130942"/>
                  </a:lnTo>
                  <a:lnTo>
                    <a:pt x="66082" y="104972"/>
                  </a:lnTo>
                  <a:lnTo>
                    <a:pt x="64923" y="101262"/>
                  </a:lnTo>
                  <a:lnTo>
                    <a:pt x="64923" y="101262"/>
                  </a:lnTo>
                  <a:cubicBezTo>
                    <a:pt x="64923" y="101263"/>
                    <a:pt x="65851" y="102422"/>
                    <a:pt x="66546" y="103349"/>
                  </a:cubicBezTo>
                  <a:cubicBezTo>
                    <a:pt x="67089" y="104073"/>
                    <a:pt x="67773" y="104657"/>
                    <a:pt x="68599" y="104657"/>
                  </a:cubicBezTo>
                  <a:cubicBezTo>
                    <a:pt x="68831" y="104657"/>
                    <a:pt x="69074" y="104611"/>
                    <a:pt x="69328" y="104509"/>
                  </a:cubicBezTo>
                  <a:cubicBezTo>
                    <a:pt x="70487" y="104045"/>
                    <a:pt x="69097" y="101726"/>
                    <a:pt x="68400" y="100567"/>
                  </a:cubicBezTo>
                  <a:cubicBezTo>
                    <a:pt x="67705" y="99408"/>
                    <a:pt x="64459" y="95234"/>
                    <a:pt x="64459" y="95234"/>
                  </a:cubicBezTo>
                  <a:lnTo>
                    <a:pt x="63995" y="93147"/>
                  </a:lnTo>
                  <a:lnTo>
                    <a:pt x="62835" y="89669"/>
                  </a:lnTo>
                  <a:lnTo>
                    <a:pt x="62835" y="82249"/>
                  </a:lnTo>
                  <a:cubicBezTo>
                    <a:pt x="62835" y="79235"/>
                    <a:pt x="62603" y="74366"/>
                    <a:pt x="62140" y="71352"/>
                  </a:cubicBezTo>
                  <a:cubicBezTo>
                    <a:pt x="61676" y="68337"/>
                    <a:pt x="59126" y="59758"/>
                    <a:pt x="59126" y="59758"/>
                  </a:cubicBezTo>
                  <a:cubicBezTo>
                    <a:pt x="59126" y="59758"/>
                    <a:pt x="56807" y="56744"/>
                    <a:pt x="56343" y="54888"/>
                  </a:cubicBezTo>
                  <a:cubicBezTo>
                    <a:pt x="55880" y="53034"/>
                    <a:pt x="50314" y="44686"/>
                    <a:pt x="50314" y="44686"/>
                  </a:cubicBezTo>
                  <a:cubicBezTo>
                    <a:pt x="50314" y="44686"/>
                    <a:pt x="50547" y="42137"/>
                    <a:pt x="51242" y="40282"/>
                  </a:cubicBezTo>
                  <a:cubicBezTo>
                    <a:pt x="51937" y="38427"/>
                    <a:pt x="53561" y="37267"/>
                    <a:pt x="53561" y="37267"/>
                  </a:cubicBezTo>
                  <a:lnTo>
                    <a:pt x="57039" y="37267"/>
                  </a:lnTo>
                  <a:cubicBezTo>
                    <a:pt x="59821" y="37267"/>
                    <a:pt x="60053" y="35180"/>
                    <a:pt x="60053" y="35180"/>
                  </a:cubicBezTo>
                  <a:lnTo>
                    <a:pt x="61369" y="34716"/>
                  </a:lnTo>
                  <a:cubicBezTo>
                    <a:pt x="61672" y="34454"/>
                    <a:pt x="61854" y="34080"/>
                    <a:pt x="61873" y="33680"/>
                  </a:cubicBezTo>
                  <a:lnTo>
                    <a:pt x="61676" y="31933"/>
                  </a:lnTo>
                  <a:lnTo>
                    <a:pt x="62835" y="31470"/>
                  </a:lnTo>
                  <a:cubicBezTo>
                    <a:pt x="63995" y="31006"/>
                    <a:pt x="63067" y="29384"/>
                    <a:pt x="63067" y="29384"/>
                  </a:cubicBezTo>
                  <a:cubicBezTo>
                    <a:pt x="63067" y="29384"/>
                    <a:pt x="64922" y="28456"/>
                    <a:pt x="64691" y="27297"/>
                  </a:cubicBezTo>
                  <a:cubicBezTo>
                    <a:pt x="64460" y="26137"/>
                    <a:pt x="63299" y="23123"/>
                    <a:pt x="63299" y="23123"/>
                  </a:cubicBezTo>
                  <a:lnTo>
                    <a:pt x="64691" y="21964"/>
                  </a:lnTo>
                  <a:cubicBezTo>
                    <a:pt x="65088" y="21665"/>
                    <a:pt x="66294" y="21580"/>
                    <a:pt x="67543" y="21580"/>
                  </a:cubicBezTo>
                  <a:cubicBezTo>
                    <a:pt x="68452" y="21580"/>
                    <a:pt x="69383" y="21625"/>
                    <a:pt x="70042" y="21667"/>
                  </a:cubicBezTo>
                  <a:cubicBezTo>
                    <a:pt x="70592" y="21701"/>
                    <a:pt x="70951" y="21732"/>
                    <a:pt x="70951" y="21732"/>
                  </a:cubicBezTo>
                  <a:cubicBezTo>
                    <a:pt x="71184" y="19414"/>
                    <a:pt x="67937" y="17790"/>
                    <a:pt x="67937" y="17790"/>
                  </a:cubicBezTo>
                  <a:cubicBezTo>
                    <a:pt x="67937" y="17790"/>
                    <a:pt x="67937" y="14312"/>
                    <a:pt x="67705" y="12689"/>
                  </a:cubicBezTo>
                  <a:cubicBezTo>
                    <a:pt x="67473" y="11065"/>
                    <a:pt x="66083" y="6660"/>
                    <a:pt x="64691" y="5037"/>
                  </a:cubicBezTo>
                  <a:cubicBezTo>
                    <a:pt x="63299" y="3414"/>
                    <a:pt x="58199" y="632"/>
                    <a:pt x="56576" y="168"/>
                  </a:cubicBezTo>
                  <a:cubicBezTo>
                    <a:pt x="56193" y="59"/>
                    <a:pt x="55551" y="1"/>
                    <a:pt x="54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40"/>
            <p:cNvSpPr/>
            <p:nvPr/>
          </p:nvSpPr>
          <p:spPr>
            <a:xfrm flipH="1">
              <a:off x="7957235" y="1431721"/>
              <a:ext cx="575506" cy="1089039"/>
            </a:xfrm>
            <a:custGeom>
              <a:avLst/>
              <a:gdLst/>
              <a:ahLst/>
              <a:cxnLst/>
              <a:rect l="l" t="t" r="r" b="b"/>
              <a:pathLst>
                <a:path w="26457" h="50065" extrusionOk="0">
                  <a:moveTo>
                    <a:pt x="16247" y="1"/>
                  </a:moveTo>
                  <a:lnTo>
                    <a:pt x="15797" y="557"/>
                  </a:lnTo>
                  <a:cubicBezTo>
                    <a:pt x="15797" y="557"/>
                    <a:pt x="8146" y="8673"/>
                    <a:pt x="6755" y="11223"/>
                  </a:cubicBezTo>
                  <a:cubicBezTo>
                    <a:pt x="6743" y="11244"/>
                    <a:pt x="6731" y="11272"/>
                    <a:pt x="6718" y="11295"/>
                  </a:cubicBezTo>
                  <a:lnTo>
                    <a:pt x="6695" y="11262"/>
                  </a:lnTo>
                  <a:lnTo>
                    <a:pt x="3123" y="24540"/>
                  </a:lnTo>
                  <a:cubicBezTo>
                    <a:pt x="2792" y="25837"/>
                    <a:pt x="2520" y="26761"/>
                    <a:pt x="2349" y="26990"/>
                  </a:cubicBezTo>
                  <a:cubicBezTo>
                    <a:pt x="1654" y="27917"/>
                    <a:pt x="30" y="37888"/>
                    <a:pt x="30" y="41133"/>
                  </a:cubicBezTo>
                  <a:cubicBezTo>
                    <a:pt x="30" y="42771"/>
                    <a:pt x="1504" y="44760"/>
                    <a:pt x="2964" y="46331"/>
                  </a:cubicBezTo>
                  <a:cubicBezTo>
                    <a:pt x="5360" y="47955"/>
                    <a:pt x="10279" y="50065"/>
                    <a:pt x="13250" y="50065"/>
                  </a:cubicBezTo>
                  <a:cubicBezTo>
                    <a:pt x="13701" y="50065"/>
                    <a:pt x="14108" y="50016"/>
                    <a:pt x="14453" y="49910"/>
                  </a:cubicBezTo>
                  <a:cubicBezTo>
                    <a:pt x="17638" y="48930"/>
                    <a:pt x="20333" y="46970"/>
                    <a:pt x="20333" y="46970"/>
                  </a:cubicBezTo>
                  <a:cubicBezTo>
                    <a:pt x="20333" y="46970"/>
                    <a:pt x="12004" y="46725"/>
                    <a:pt x="10534" y="46480"/>
                  </a:cubicBezTo>
                  <a:cubicBezTo>
                    <a:pt x="9065" y="46235"/>
                    <a:pt x="16414" y="45746"/>
                    <a:pt x="16903" y="44030"/>
                  </a:cubicBezTo>
                  <a:cubicBezTo>
                    <a:pt x="17393" y="42315"/>
                    <a:pt x="7350" y="42806"/>
                    <a:pt x="3676" y="42070"/>
                  </a:cubicBezTo>
                  <a:cubicBezTo>
                    <a:pt x="0" y="41336"/>
                    <a:pt x="7105" y="40356"/>
                    <a:pt x="10045" y="39621"/>
                  </a:cubicBezTo>
                  <a:cubicBezTo>
                    <a:pt x="12984" y="38886"/>
                    <a:pt x="14210" y="36436"/>
                    <a:pt x="14210" y="36436"/>
                  </a:cubicBezTo>
                  <a:cubicBezTo>
                    <a:pt x="14210" y="36436"/>
                    <a:pt x="9555" y="36436"/>
                    <a:pt x="8820" y="35211"/>
                  </a:cubicBezTo>
                  <a:cubicBezTo>
                    <a:pt x="8085" y="33987"/>
                    <a:pt x="16658" y="34477"/>
                    <a:pt x="17639" y="33987"/>
                  </a:cubicBezTo>
                  <a:cubicBezTo>
                    <a:pt x="18619" y="33497"/>
                    <a:pt x="20334" y="30558"/>
                    <a:pt x="19843" y="29087"/>
                  </a:cubicBezTo>
                  <a:cubicBezTo>
                    <a:pt x="19353" y="27618"/>
                    <a:pt x="15189" y="26882"/>
                    <a:pt x="13964" y="26149"/>
                  </a:cubicBezTo>
                  <a:cubicBezTo>
                    <a:pt x="12739" y="25414"/>
                    <a:pt x="16414" y="23454"/>
                    <a:pt x="17393" y="22473"/>
                  </a:cubicBezTo>
                  <a:cubicBezTo>
                    <a:pt x="18374" y="21494"/>
                    <a:pt x="18863" y="17575"/>
                    <a:pt x="18374" y="17330"/>
                  </a:cubicBezTo>
                  <a:cubicBezTo>
                    <a:pt x="18362" y="17324"/>
                    <a:pt x="18347" y="17321"/>
                    <a:pt x="18328" y="17321"/>
                  </a:cubicBezTo>
                  <a:cubicBezTo>
                    <a:pt x="17611" y="17321"/>
                    <a:pt x="11540" y="21150"/>
                    <a:pt x="9272" y="23376"/>
                  </a:cubicBezTo>
                  <a:cubicBezTo>
                    <a:pt x="11175" y="20859"/>
                    <a:pt x="15846" y="14533"/>
                    <a:pt x="17638" y="12920"/>
                  </a:cubicBezTo>
                  <a:cubicBezTo>
                    <a:pt x="19831" y="10946"/>
                    <a:pt x="19668" y="9169"/>
                    <a:pt x="18557" y="9169"/>
                  </a:cubicBezTo>
                  <a:cubicBezTo>
                    <a:pt x="18426" y="9169"/>
                    <a:pt x="18283" y="9193"/>
                    <a:pt x="18129" y="9245"/>
                  </a:cubicBezTo>
                  <a:cubicBezTo>
                    <a:pt x="16990" y="9625"/>
                    <a:pt x="12617" y="14121"/>
                    <a:pt x="10135" y="17609"/>
                  </a:cubicBezTo>
                  <a:cubicBezTo>
                    <a:pt x="11852" y="14310"/>
                    <a:pt x="14412" y="9428"/>
                    <a:pt x="15679" y="8020"/>
                  </a:cubicBezTo>
                  <a:cubicBezTo>
                    <a:pt x="17884" y="5570"/>
                    <a:pt x="18619" y="6060"/>
                    <a:pt x="17638" y="5815"/>
                  </a:cubicBezTo>
                  <a:cubicBezTo>
                    <a:pt x="17610" y="5808"/>
                    <a:pt x="17578" y="5805"/>
                    <a:pt x="17542" y="5805"/>
                  </a:cubicBezTo>
                  <a:cubicBezTo>
                    <a:pt x="16500" y="5805"/>
                    <a:pt x="12372" y="8736"/>
                    <a:pt x="11606" y="8736"/>
                  </a:cubicBezTo>
                  <a:cubicBezTo>
                    <a:pt x="11489" y="8736"/>
                    <a:pt x="11451" y="8668"/>
                    <a:pt x="11514" y="8510"/>
                  </a:cubicBezTo>
                  <a:cubicBezTo>
                    <a:pt x="12005" y="7284"/>
                    <a:pt x="15434" y="3610"/>
                    <a:pt x="17393" y="3120"/>
                  </a:cubicBezTo>
                  <a:cubicBezTo>
                    <a:pt x="19353" y="2631"/>
                    <a:pt x="23517" y="2386"/>
                    <a:pt x="24987" y="2386"/>
                  </a:cubicBezTo>
                  <a:cubicBezTo>
                    <a:pt x="26457" y="2386"/>
                    <a:pt x="20823" y="916"/>
                    <a:pt x="20823" y="916"/>
                  </a:cubicBezTo>
                  <a:lnTo>
                    <a:pt x="16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40"/>
            <p:cNvSpPr/>
            <p:nvPr/>
          </p:nvSpPr>
          <p:spPr>
            <a:xfrm flipH="1">
              <a:off x="7567974" y="633186"/>
              <a:ext cx="580814" cy="487952"/>
            </a:xfrm>
            <a:custGeom>
              <a:avLst/>
              <a:gdLst/>
              <a:ahLst/>
              <a:cxnLst/>
              <a:rect l="l" t="t" r="r" b="b"/>
              <a:pathLst>
                <a:path w="26701" h="22432" extrusionOk="0">
                  <a:moveTo>
                    <a:pt x="19481" y="1"/>
                  </a:moveTo>
                  <a:cubicBezTo>
                    <a:pt x="16805" y="1"/>
                    <a:pt x="12191" y="606"/>
                    <a:pt x="8117" y="2023"/>
                  </a:cubicBezTo>
                  <a:cubicBezTo>
                    <a:pt x="2784" y="3879"/>
                    <a:pt x="1160" y="9443"/>
                    <a:pt x="928" y="11530"/>
                  </a:cubicBezTo>
                  <a:cubicBezTo>
                    <a:pt x="696" y="13616"/>
                    <a:pt x="928" y="17327"/>
                    <a:pt x="465" y="18717"/>
                  </a:cubicBezTo>
                  <a:cubicBezTo>
                    <a:pt x="1" y="20109"/>
                    <a:pt x="1" y="22196"/>
                    <a:pt x="1" y="22196"/>
                  </a:cubicBezTo>
                  <a:lnTo>
                    <a:pt x="3002" y="22431"/>
                  </a:lnTo>
                  <a:lnTo>
                    <a:pt x="6602" y="16559"/>
                  </a:lnTo>
                  <a:lnTo>
                    <a:pt x="11256" y="13620"/>
                  </a:lnTo>
                  <a:lnTo>
                    <a:pt x="7826" y="13130"/>
                  </a:lnTo>
                  <a:cubicBezTo>
                    <a:pt x="7826" y="13130"/>
                    <a:pt x="7336" y="9945"/>
                    <a:pt x="12726" y="5780"/>
                  </a:cubicBezTo>
                  <a:cubicBezTo>
                    <a:pt x="15885" y="3339"/>
                    <a:pt x="20808" y="2835"/>
                    <a:pt x="24344" y="2835"/>
                  </a:cubicBezTo>
                  <a:cubicBezTo>
                    <a:pt x="25234" y="2835"/>
                    <a:pt x="26036" y="2867"/>
                    <a:pt x="26700" y="2908"/>
                  </a:cubicBezTo>
                  <a:cubicBezTo>
                    <a:pt x="24723" y="1654"/>
                    <a:pt x="22348" y="459"/>
                    <a:pt x="21333" y="168"/>
                  </a:cubicBezTo>
                  <a:cubicBezTo>
                    <a:pt x="20950" y="59"/>
                    <a:pt x="20308" y="1"/>
                    <a:pt x="19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40"/>
            <p:cNvSpPr/>
            <p:nvPr/>
          </p:nvSpPr>
          <p:spPr>
            <a:xfrm flipH="1">
              <a:off x="8068042" y="1322784"/>
              <a:ext cx="40895" cy="22014"/>
            </a:xfrm>
            <a:custGeom>
              <a:avLst/>
              <a:gdLst/>
              <a:ahLst/>
              <a:cxnLst/>
              <a:rect l="l" t="t" r="r" b="b"/>
              <a:pathLst>
                <a:path w="1880" h="1012" extrusionOk="0">
                  <a:moveTo>
                    <a:pt x="1879" y="0"/>
                  </a:moveTo>
                  <a:lnTo>
                    <a:pt x="256" y="696"/>
                  </a:lnTo>
                  <a:lnTo>
                    <a:pt x="0" y="1012"/>
                  </a:lnTo>
                  <a:lnTo>
                    <a:pt x="18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40"/>
            <p:cNvSpPr/>
            <p:nvPr/>
          </p:nvSpPr>
          <p:spPr>
            <a:xfrm flipH="1">
              <a:off x="8010507" y="1375838"/>
              <a:ext cx="150767" cy="59819"/>
            </a:xfrm>
            <a:custGeom>
              <a:avLst/>
              <a:gdLst/>
              <a:ahLst/>
              <a:cxnLst/>
              <a:rect l="l" t="t" r="r" b="b"/>
              <a:pathLst>
                <a:path w="6931" h="2750" extrusionOk="0">
                  <a:moveTo>
                    <a:pt x="1250" y="1"/>
                  </a:moveTo>
                  <a:lnTo>
                    <a:pt x="1" y="1543"/>
                  </a:lnTo>
                  <a:cubicBezTo>
                    <a:pt x="2064" y="1692"/>
                    <a:pt x="6931" y="2750"/>
                    <a:pt x="6931" y="2750"/>
                  </a:cubicBezTo>
                  <a:cubicBezTo>
                    <a:pt x="6931" y="2750"/>
                    <a:pt x="4236" y="1036"/>
                    <a:pt x="3501" y="1036"/>
                  </a:cubicBezTo>
                  <a:cubicBezTo>
                    <a:pt x="3031" y="1036"/>
                    <a:pt x="1961" y="434"/>
                    <a:pt x="1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40"/>
            <p:cNvSpPr/>
            <p:nvPr/>
          </p:nvSpPr>
          <p:spPr>
            <a:xfrm flipH="1">
              <a:off x="7935895" y="1213869"/>
              <a:ext cx="135496" cy="184505"/>
            </a:xfrm>
            <a:custGeom>
              <a:avLst/>
              <a:gdLst/>
              <a:ahLst/>
              <a:cxnLst/>
              <a:rect l="l" t="t" r="r" b="b"/>
              <a:pathLst>
                <a:path w="6229" h="8482" extrusionOk="0">
                  <a:moveTo>
                    <a:pt x="1" y="0"/>
                  </a:moveTo>
                  <a:lnTo>
                    <a:pt x="152" y="5007"/>
                  </a:lnTo>
                  <a:lnTo>
                    <a:pt x="5003" y="8482"/>
                  </a:lnTo>
                  <a:cubicBezTo>
                    <a:pt x="5003" y="8482"/>
                    <a:pt x="5493" y="7502"/>
                    <a:pt x="5739" y="6521"/>
                  </a:cubicBezTo>
                  <a:cubicBezTo>
                    <a:pt x="5983" y="5542"/>
                    <a:pt x="6228" y="3827"/>
                    <a:pt x="4023" y="2357"/>
                  </a:cubicBezTo>
                  <a:cubicBezTo>
                    <a:pt x="2677" y="1460"/>
                    <a:pt x="1058" y="56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40"/>
            <p:cNvSpPr/>
            <p:nvPr/>
          </p:nvSpPr>
          <p:spPr>
            <a:xfrm flipH="1">
              <a:off x="7424342" y="4162486"/>
              <a:ext cx="463633" cy="1028850"/>
            </a:xfrm>
            <a:custGeom>
              <a:avLst/>
              <a:gdLst/>
              <a:ahLst/>
              <a:cxnLst/>
              <a:rect l="l" t="t" r="r" b="b"/>
              <a:pathLst>
                <a:path w="21314" h="47298" extrusionOk="0">
                  <a:moveTo>
                    <a:pt x="1284" y="0"/>
                  </a:moveTo>
                  <a:cubicBezTo>
                    <a:pt x="1189" y="0"/>
                    <a:pt x="1088" y="22"/>
                    <a:pt x="981" y="67"/>
                  </a:cubicBezTo>
                  <a:lnTo>
                    <a:pt x="736" y="1046"/>
                  </a:lnTo>
                  <a:cubicBezTo>
                    <a:pt x="736" y="1046"/>
                    <a:pt x="1471" y="9865"/>
                    <a:pt x="1226" y="14275"/>
                  </a:cubicBezTo>
                  <a:cubicBezTo>
                    <a:pt x="981" y="18685"/>
                    <a:pt x="1715" y="19420"/>
                    <a:pt x="2205" y="20890"/>
                  </a:cubicBezTo>
                  <a:cubicBezTo>
                    <a:pt x="2695" y="22360"/>
                    <a:pt x="1715" y="32648"/>
                    <a:pt x="1715" y="32648"/>
                  </a:cubicBezTo>
                  <a:cubicBezTo>
                    <a:pt x="1715" y="32648"/>
                    <a:pt x="0" y="43916"/>
                    <a:pt x="246" y="45877"/>
                  </a:cubicBezTo>
                  <a:cubicBezTo>
                    <a:pt x="310" y="46388"/>
                    <a:pt x="509" y="46865"/>
                    <a:pt x="788" y="47298"/>
                  </a:cubicBezTo>
                  <a:lnTo>
                    <a:pt x="8061" y="47298"/>
                  </a:lnTo>
                  <a:cubicBezTo>
                    <a:pt x="9212" y="46270"/>
                    <a:pt x="10270" y="44995"/>
                    <a:pt x="10779" y="43672"/>
                  </a:cubicBezTo>
                  <a:cubicBezTo>
                    <a:pt x="12004" y="40488"/>
                    <a:pt x="17638" y="30689"/>
                    <a:pt x="18863" y="27505"/>
                  </a:cubicBezTo>
                  <a:cubicBezTo>
                    <a:pt x="19756" y="25185"/>
                    <a:pt x="20258" y="23124"/>
                    <a:pt x="19328" y="23124"/>
                  </a:cubicBezTo>
                  <a:cubicBezTo>
                    <a:pt x="18981" y="23124"/>
                    <a:pt x="18436" y="23410"/>
                    <a:pt x="17639" y="24074"/>
                  </a:cubicBezTo>
                  <a:cubicBezTo>
                    <a:pt x="14699" y="26524"/>
                    <a:pt x="11270" y="27014"/>
                    <a:pt x="9555" y="28240"/>
                  </a:cubicBezTo>
                  <a:cubicBezTo>
                    <a:pt x="8927" y="28688"/>
                    <a:pt x="8463" y="28972"/>
                    <a:pt x="8344" y="28972"/>
                  </a:cubicBezTo>
                  <a:cubicBezTo>
                    <a:pt x="8137" y="28972"/>
                    <a:pt x="8964" y="28119"/>
                    <a:pt x="11760" y="25790"/>
                  </a:cubicBezTo>
                  <a:cubicBezTo>
                    <a:pt x="16169" y="22115"/>
                    <a:pt x="19843" y="20645"/>
                    <a:pt x="19843" y="20645"/>
                  </a:cubicBezTo>
                  <a:cubicBezTo>
                    <a:pt x="19843" y="20645"/>
                    <a:pt x="19778" y="20637"/>
                    <a:pt x="19647" y="20637"/>
                  </a:cubicBezTo>
                  <a:cubicBezTo>
                    <a:pt x="19058" y="20637"/>
                    <a:pt x="17127" y="20801"/>
                    <a:pt x="13719" y="22605"/>
                  </a:cubicBezTo>
                  <a:cubicBezTo>
                    <a:pt x="9555" y="24810"/>
                    <a:pt x="8329" y="25300"/>
                    <a:pt x="8329" y="25300"/>
                  </a:cubicBezTo>
                  <a:cubicBezTo>
                    <a:pt x="8329" y="25300"/>
                    <a:pt x="8819" y="21624"/>
                    <a:pt x="11269" y="20154"/>
                  </a:cubicBezTo>
                  <a:cubicBezTo>
                    <a:pt x="13719" y="18684"/>
                    <a:pt x="16658" y="15254"/>
                    <a:pt x="17393" y="14765"/>
                  </a:cubicBezTo>
                  <a:cubicBezTo>
                    <a:pt x="18128" y="14275"/>
                    <a:pt x="21313" y="10601"/>
                    <a:pt x="19108" y="9620"/>
                  </a:cubicBezTo>
                  <a:cubicBezTo>
                    <a:pt x="16903" y="8641"/>
                    <a:pt x="11514" y="7661"/>
                    <a:pt x="10779" y="7416"/>
                  </a:cubicBezTo>
                  <a:cubicBezTo>
                    <a:pt x="10045" y="7170"/>
                    <a:pt x="13719" y="2761"/>
                    <a:pt x="11759" y="2761"/>
                  </a:cubicBezTo>
                  <a:cubicBezTo>
                    <a:pt x="9800" y="2761"/>
                    <a:pt x="10534" y="3986"/>
                    <a:pt x="9064" y="4966"/>
                  </a:cubicBezTo>
                  <a:cubicBezTo>
                    <a:pt x="7595" y="5947"/>
                    <a:pt x="7350" y="7416"/>
                    <a:pt x="7350" y="7416"/>
                  </a:cubicBezTo>
                  <a:cubicBezTo>
                    <a:pt x="7350" y="7416"/>
                    <a:pt x="7448" y="7343"/>
                    <a:pt x="7520" y="7343"/>
                  </a:cubicBezTo>
                  <a:cubicBezTo>
                    <a:pt x="7675" y="7343"/>
                    <a:pt x="7710" y="7687"/>
                    <a:pt x="6370" y="9865"/>
                  </a:cubicBezTo>
                  <a:cubicBezTo>
                    <a:pt x="4410" y="13049"/>
                    <a:pt x="4410" y="14520"/>
                    <a:pt x="3185" y="14765"/>
                  </a:cubicBezTo>
                  <a:cubicBezTo>
                    <a:pt x="3176" y="14767"/>
                    <a:pt x="3167" y="14767"/>
                    <a:pt x="3158" y="14767"/>
                  </a:cubicBezTo>
                  <a:cubicBezTo>
                    <a:pt x="2033" y="14767"/>
                    <a:pt x="3762" y="0"/>
                    <a:pt x="1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40"/>
            <p:cNvSpPr/>
            <p:nvPr/>
          </p:nvSpPr>
          <p:spPr>
            <a:xfrm flipH="1">
              <a:off x="8223659" y="2745093"/>
              <a:ext cx="222702" cy="201776"/>
            </a:xfrm>
            <a:custGeom>
              <a:avLst/>
              <a:gdLst/>
              <a:ahLst/>
              <a:cxnLst/>
              <a:rect l="l" t="t" r="r" b="b"/>
              <a:pathLst>
                <a:path w="10238" h="9276" extrusionOk="0">
                  <a:moveTo>
                    <a:pt x="4406" y="1"/>
                  </a:moveTo>
                  <a:cubicBezTo>
                    <a:pt x="4406" y="1"/>
                    <a:pt x="2605" y="937"/>
                    <a:pt x="1165" y="937"/>
                  </a:cubicBezTo>
                  <a:cubicBezTo>
                    <a:pt x="1084" y="937"/>
                    <a:pt x="1005" y="934"/>
                    <a:pt x="928" y="928"/>
                  </a:cubicBezTo>
                  <a:lnTo>
                    <a:pt x="1" y="2319"/>
                  </a:lnTo>
                  <a:lnTo>
                    <a:pt x="3479" y="9275"/>
                  </a:lnTo>
                  <a:cubicBezTo>
                    <a:pt x="4803" y="8932"/>
                    <a:pt x="8279" y="6924"/>
                    <a:pt x="9258" y="6189"/>
                  </a:cubicBezTo>
                  <a:cubicBezTo>
                    <a:pt x="10238" y="5454"/>
                    <a:pt x="9258" y="3985"/>
                    <a:pt x="8279" y="2760"/>
                  </a:cubicBezTo>
                  <a:cubicBezTo>
                    <a:pt x="7298" y="1535"/>
                    <a:pt x="9013" y="66"/>
                    <a:pt x="9013" y="66"/>
                  </a:cubicBezTo>
                  <a:lnTo>
                    <a:pt x="9013" y="66"/>
                  </a:lnTo>
                  <a:lnTo>
                    <a:pt x="6563" y="800"/>
                  </a:lnTo>
                  <a:lnTo>
                    <a:pt x="44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40"/>
            <p:cNvSpPr/>
            <p:nvPr/>
          </p:nvSpPr>
          <p:spPr>
            <a:xfrm flipH="1">
              <a:off x="8610593" y="2961965"/>
              <a:ext cx="77591" cy="54642"/>
            </a:xfrm>
            <a:custGeom>
              <a:avLst/>
              <a:gdLst/>
              <a:ahLst/>
              <a:cxnLst/>
              <a:rect l="l" t="t" r="r" b="b"/>
              <a:pathLst>
                <a:path w="3567" h="2512" extrusionOk="0">
                  <a:moveTo>
                    <a:pt x="2538" y="1"/>
                  </a:moveTo>
                  <a:cubicBezTo>
                    <a:pt x="816" y="1"/>
                    <a:pt x="94" y="2198"/>
                    <a:pt x="0" y="2511"/>
                  </a:cubicBezTo>
                  <a:cubicBezTo>
                    <a:pt x="558" y="2236"/>
                    <a:pt x="1301" y="1861"/>
                    <a:pt x="2248" y="1364"/>
                  </a:cubicBezTo>
                  <a:cubicBezTo>
                    <a:pt x="3005" y="966"/>
                    <a:pt x="3387" y="533"/>
                    <a:pt x="3567" y="132"/>
                  </a:cubicBezTo>
                  <a:cubicBezTo>
                    <a:pt x="3253" y="56"/>
                    <a:pt x="2915" y="1"/>
                    <a:pt x="2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40"/>
            <p:cNvSpPr/>
            <p:nvPr/>
          </p:nvSpPr>
          <p:spPr>
            <a:xfrm flipH="1">
              <a:off x="7680130" y="3395906"/>
              <a:ext cx="441402" cy="309777"/>
            </a:xfrm>
            <a:custGeom>
              <a:avLst/>
              <a:gdLst/>
              <a:ahLst/>
              <a:cxnLst/>
              <a:rect l="l" t="t" r="r" b="b"/>
              <a:pathLst>
                <a:path w="20292" h="14241" extrusionOk="0">
                  <a:moveTo>
                    <a:pt x="2110" y="1"/>
                  </a:moveTo>
                  <a:cubicBezTo>
                    <a:pt x="1" y="1"/>
                    <a:pt x="449" y="5068"/>
                    <a:pt x="449" y="8116"/>
                  </a:cubicBezTo>
                  <a:cubicBezTo>
                    <a:pt x="449" y="11301"/>
                    <a:pt x="1919" y="12280"/>
                    <a:pt x="2899" y="13261"/>
                  </a:cubicBezTo>
                  <a:cubicBezTo>
                    <a:pt x="2978" y="13340"/>
                    <a:pt x="3082" y="13376"/>
                    <a:pt x="3205" y="13376"/>
                  </a:cubicBezTo>
                  <a:cubicBezTo>
                    <a:pt x="4369" y="13376"/>
                    <a:pt x="7259" y="10149"/>
                    <a:pt x="7645" y="10149"/>
                  </a:cubicBezTo>
                  <a:cubicBezTo>
                    <a:pt x="7720" y="10149"/>
                    <a:pt x="7700" y="10272"/>
                    <a:pt x="7553" y="10566"/>
                  </a:cubicBezTo>
                  <a:cubicBezTo>
                    <a:pt x="6573" y="12526"/>
                    <a:pt x="4613" y="14240"/>
                    <a:pt x="8288" y="14240"/>
                  </a:cubicBezTo>
                  <a:cubicBezTo>
                    <a:pt x="11963" y="14240"/>
                    <a:pt x="19311" y="13751"/>
                    <a:pt x="19801" y="12281"/>
                  </a:cubicBezTo>
                  <a:cubicBezTo>
                    <a:pt x="20292" y="10811"/>
                    <a:pt x="15882" y="5911"/>
                    <a:pt x="15882" y="5911"/>
                  </a:cubicBezTo>
                  <a:cubicBezTo>
                    <a:pt x="15882" y="5911"/>
                    <a:pt x="16127" y="4197"/>
                    <a:pt x="16372" y="2727"/>
                  </a:cubicBezTo>
                  <a:cubicBezTo>
                    <a:pt x="16579" y="1482"/>
                    <a:pt x="14854" y="413"/>
                    <a:pt x="12237" y="413"/>
                  </a:cubicBezTo>
                  <a:cubicBezTo>
                    <a:pt x="11764" y="413"/>
                    <a:pt x="11262" y="448"/>
                    <a:pt x="10737" y="523"/>
                  </a:cubicBezTo>
                  <a:cubicBezTo>
                    <a:pt x="10737" y="523"/>
                    <a:pt x="4858" y="523"/>
                    <a:pt x="2409" y="32"/>
                  </a:cubicBezTo>
                  <a:cubicBezTo>
                    <a:pt x="2304" y="11"/>
                    <a:pt x="2204" y="1"/>
                    <a:pt x="2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40"/>
            <p:cNvSpPr/>
            <p:nvPr/>
          </p:nvSpPr>
          <p:spPr>
            <a:xfrm flipH="1">
              <a:off x="7850626" y="3641709"/>
              <a:ext cx="429286" cy="1549583"/>
            </a:xfrm>
            <a:custGeom>
              <a:avLst/>
              <a:gdLst/>
              <a:ahLst/>
              <a:cxnLst/>
              <a:rect l="l" t="t" r="r" b="b"/>
              <a:pathLst>
                <a:path w="19735" h="71237" extrusionOk="0">
                  <a:moveTo>
                    <a:pt x="3566" y="1"/>
                  </a:moveTo>
                  <a:lnTo>
                    <a:pt x="3529" y="205"/>
                  </a:lnTo>
                  <a:lnTo>
                    <a:pt x="5101" y="4923"/>
                  </a:lnTo>
                  <a:cubicBezTo>
                    <a:pt x="5101" y="4923"/>
                    <a:pt x="6956" y="15589"/>
                    <a:pt x="6956" y="18139"/>
                  </a:cubicBezTo>
                  <a:cubicBezTo>
                    <a:pt x="6956" y="20690"/>
                    <a:pt x="3247" y="43413"/>
                    <a:pt x="3247" y="43413"/>
                  </a:cubicBezTo>
                  <a:lnTo>
                    <a:pt x="465" y="57556"/>
                  </a:lnTo>
                  <a:lnTo>
                    <a:pt x="0" y="71237"/>
                  </a:lnTo>
                  <a:lnTo>
                    <a:pt x="6639" y="71237"/>
                  </a:lnTo>
                  <a:cubicBezTo>
                    <a:pt x="6787" y="70782"/>
                    <a:pt x="6965" y="70300"/>
                    <a:pt x="7240" y="69816"/>
                  </a:cubicBezTo>
                  <a:cubicBezTo>
                    <a:pt x="8220" y="68101"/>
                    <a:pt x="9935" y="66387"/>
                    <a:pt x="10915" y="63447"/>
                  </a:cubicBezTo>
                  <a:cubicBezTo>
                    <a:pt x="11894" y="60508"/>
                    <a:pt x="12630" y="56832"/>
                    <a:pt x="13364" y="55608"/>
                  </a:cubicBezTo>
                  <a:cubicBezTo>
                    <a:pt x="14099" y="54383"/>
                    <a:pt x="12875" y="52914"/>
                    <a:pt x="12875" y="52914"/>
                  </a:cubicBezTo>
                  <a:cubicBezTo>
                    <a:pt x="12875" y="52914"/>
                    <a:pt x="9850" y="54577"/>
                    <a:pt x="8672" y="54577"/>
                  </a:cubicBezTo>
                  <a:cubicBezTo>
                    <a:pt x="8351" y="54577"/>
                    <a:pt x="8167" y="54453"/>
                    <a:pt x="8220" y="54139"/>
                  </a:cubicBezTo>
                  <a:cubicBezTo>
                    <a:pt x="8465" y="52668"/>
                    <a:pt x="9690" y="52668"/>
                    <a:pt x="10180" y="50953"/>
                  </a:cubicBezTo>
                  <a:cubicBezTo>
                    <a:pt x="10670" y="49239"/>
                    <a:pt x="14344" y="48014"/>
                    <a:pt x="17040" y="47525"/>
                  </a:cubicBezTo>
                  <a:cubicBezTo>
                    <a:pt x="19735" y="47034"/>
                    <a:pt x="15569" y="46054"/>
                    <a:pt x="13609" y="46054"/>
                  </a:cubicBezTo>
                  <a:cubicBezTo>
                    <a:pt x="12303" y="46054"/>
                    <a:pt x="10017" y="46708"/>
                    <a:pt x="8856" y="46708"/>
                  </a:cubicBezTo>
                  <a:cubicBezTo>
                    <a:pt x="8275" y="46708"/>
                    <a:pt x="7976" y="46544"/>
                    <a:pt x="8221" y="46054"/>
                  </a:cubicBezTo>
                  <a:cubicBezTo>
                    <a:pt x="8956" y="44585"/>
                    <a:pt x="9445" y="41400"/>
                    <a:pt x="12630" y="40910"/>
                  </a:cubicBezTo>
                  <a:cubicBezTo>
                    <a:pt x="15815" y="40420"/>
                    <a:pt x="15325" y="39930"/>
                    <a:pt x="16549" y="37970"/>
                  </a:cubicBezTo>
                  <a:cubicBezTo>
                    <a:pt x="16809" y="37555"/>
                    <a:pt x="16870" y="37393"/>
                    <a:pt x="16792" y="37393"/>
                  </a:cubicBezTo>
                  <a:cubicBezTo>
                    <a:pt x="16513" y="37393"/>
                    <a:pt x="14459" y="39452"/>
                    <a:pt x="13268" y="39452"/>
                  </a:cubicBezTo>
                  <a:cubicBezTo>
                    <a:pt x="13217" y="39452"/>
                    <a:pt x="13167" y="39448"/>
                    <a:pt x="13120" y="39440"/>
                  </a:cubicBezTo>
                  <a:cubicBezTo>
                    <a:pt x="11650" y="39195"/>
                    <a:pt x="15569" y="35030"/>
                    <a:pt x="14835" y="32825"/>
                  </a:cubicBezTo>
                  <a:cubicBezTo>
                    <a:pt x="14100" y="30620"/>
                    <a:pt x="12140" y="27437"/>
                    <a:pt x="12385" y="24252"/>
                  </a:cubicBezTo>
                  <a:cubicBezTo>
                    <a:pt x="12630" y="21067"/>
                    <a:pt x="13609" y="18373"/>
                    <a:pt x="11405" y="14698"/>
                  </a:cubicBezTo>
                  <a:cubicBezTo>
                    <a:pt x="9200" y="11024"/>
                    <a:pt x="3566" y="1"/>
                    <a:pt x="3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40"/>
            <p:cNvSpPr/>
            <p:nvPr/>
          </p:nvSpPr>
          <p:spPr>
            <a:xfrm flipH="1">
              <a:off x="8330225" y="2946847"/>
              <a:ext cx="333009" cy="327223"/>
            </a:xfrm>
            <a:custGeom>
              <a:avLst/>
              <a:gdLst/>
              <a:ahLst/>
              <a:cxnLst/>
              <a:rect l="l" t="t" r="r" b="b"/>
              <a:pathLst>
                <a:path w="15309" h="15043" extrusionOk="0">
                  <a:moveTo>
                    <a:pt x="13449" y="0"/>
                  </a:moveTo>
                  <a:cubicBezTo>
                    <a:pt x="13448" y="1"/>
                    <a:pt x="8580" y="696"/>
                    <a:pt x="6956" y="696"/>
                  </a:cubicBezTo>
                  <a:cubicBezTo>
                    <a:pt x="6129" y="696"/>
                    <a:pt x="5486" y="997"/>
                    <a:pt x="5051" y="1292"/>
                  </a:cubicBezTo>
                  <a:cubicBezTo>
                    <a:pt x="4959" y="1935"/>
                    <a:pt x="4653" y="2916"/>
                    <a:pt x="3795" y="4264"/>
                  </a:cubicBezTo>
                  <a:cubicBezTo>
                    <a:pt x="2676" y="6021"/>
                    <a:pt x="1040" y="6630"/>
                    <a:pt x="35" y="6842"/>
                  </a:cubicBezTo>
                  <a:lnTo>
                    <a:pt x="1" y="7188"/>
                  </a:lnTo>
                  <a:cubicBezTo>
                    <a:pt x="1" y="7188"/>
                    <a:pt x="464" y="10899"/>
                    <a:pt x="1624" y="13449"/>
                  </a:cubicBezTo>
                  <a:cubicBezTo>
                    <a:pt x="1811" y="13858"/>
                    <a:pt x="2164" y="14369"/>
                    <a:pt x="2633" y="14939"/>
                  </a:cubicBezTo>
                  <a:cubicBezTo>
                    <a:pt x="3228" y="15002"/>
                    <a:pt x="3796" y="15043"/>
                    <a:pt x="4286" y="15043"/>
                  </a:cubicBezTo>
                  <a:cubicBezTo>
                    <a:pt x="6735" y="15043"/>
                    <a:pt x="12369" y="8428"/>
                    <a:pt x="13839" y="5243"/>
                  </a:cubicBezTo>
                  <a:cubicBezTo>
                    <a:pt x="15309" y="2059"/>
                    <a:pt x="12124" y="344"/>
                    <a:pt x="13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blinds(horizontal)">
                                      <p:cBhvr>
                                        <p:cTn id="7" dur="500"/>
                                        <p:tgtEl>
                                          <p:spTgt spid="35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54">
                                            <p:txEl>
                                              <p:pRg st="0" end="0"/>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2" dur="2000" fill="hold"/>
                                              <p:tgtEl>
                                                <p:spTgt spid="354">
                                                  <p:txEl>
                                                    <p:pRg st="0" end="0"/>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p:bldP spid="35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39300" y="358725"/>
            <a:ext cx="906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Kế hoạch Navarre</a:t>
            </a:r>
            <a:endParaRPr lang="en-GB"/>
          </a:p>
        </p:txBody>
      </p:sp>
      <p:grpSp>
        <p:nvGrpSpPr>
          <p:cNvPr id="294" name="Google Shape;294;p39"/>
          <p:cNvGrpSpPr/>
          <p:nvPr/>
        </p:nvGrpSpPr>
        <p:grpSpPr>
          <a:xfrm>
            <a:off x="4886900" y="113250"/>
            <a:ext cx="4850769" cy="1931633"/>
            <a:chOff x="2428325" y="238125"/>
            <a:chExt cx="4850769" cy="1931633"/>
          </a:xfrm>
        </p:grpSpPr>
        <p:sp>
          <p:nvSpPr>
            <p:cNvPr id="295" name="Google Shape;295;p39"/>
            <p:cNvSpPr/>
            <p:nvPr/>
          </p:nvSpPr>
          <p:spPr>
            <a:xfrm>
              <a:off x="5691750" y="1211700"/>
              <a:ext cx="1587344" cy="958058"/>
            </a:xfrm>
            <a:custGeom>
              <a:avLst/>
              <a:gdLst/>
              <a:ahLst/>
              <a:cxnLst/>
              <a:rect l="l" t="t" r="r" b="b"/>
              <a:pathLst>
                <a:path w="32749" h="19766" extrusionOk="0">
                  <a:moveTo>
                    <a:pt x="6347" y="0"/>
                  </a:moveTo>
                  <a:cubicBezTo>
                    <a:pt x="5859" y="0"/>
                    <a:pt x="5318" y="318"/>
                    <a:pt x="4751" y="1189"/>
                  </a:cubicBezTo>
                  <a:cubicBezTo>
                    <a:pt x="4112" y="958"/>
                    <a:pt x="3581" y="874"/>
                    <a:pt x="3145" y="874"/>
                  </a:cubicBezTo>
                  <a:cubicBezTo>
                    <a:pt x="1968" y="874"/>
                    <a:pt x="1493" y="1491"/>
                    <a:pt x="1493" y="1491"/>
                  </a:cubicBezTo>
                  <a:cubicBezTo>
                    <a:pt x="1493" y="1491"/>
                    <a:pt x="0" y="2707"/>
                    <a:pt x="747" y="4737"/>
                  </a:cubicBezTo>
                  <a:cubicBezTo>
                    <a:pt x="1010" y="5451"/>
                    <a:pt x="1396" y="5683"/>
                    <a:pt x="1785" y="5683"/>
                  </a:cubicBezTo>
                  <a:cubicBezTo>
                    <a:pt x="2504" y="5683"/>
                    <a:pt x="3237" y="4896"/>
                    <a:pt x="3237" y="4896"/>
                  </a:cubicBezTo>
                  <a:cubicBezTo>
                    <a:pt x="3237" y="4896"/>
                    <a:pt x="3607" y="6198"/>
                    <a:pt x="5852" y="6303"/>
                  </a:cubicBezTo>
                  <a:cubicBezTo>
                    <a:pt x="6437" y="7257"/>
                    <a:pt x="7059" y="7548"/>
                    <a:pt x="7601" y="7548"/>
                  </a:cubicBezTo>
                  <a:cubicBezTo>
                    <a:pt x="8443" y="7548"/>
                    <a:pt x="9089" y="6845"/>
                    <a:pt x="9090" y="6845"/>
                  </a:cubicBezTo>
                  <a:lnTo>
                    <a:pt x="9090" y="6845"/>
                  </a:lnTo>
                  <a:cubicBezTo>
                    <a:pt x="8094" y="9662"/>
                    <a:pt x="11331" y="9910"/>
                    <a:pt x="11331" y="9910"/>
                  </a:cubicBezTo>
                  <a:cubicBezTo>
                    <a:pt x="10808" y="11279"/>
                    <a:pt x="11954" y="12169"/>
                    <a:pt x="11954" y="12169"/>
                  </a:cubicBezTo>
                  <a:cubicBezTo>
                    <a:pt x="11954" y="12169"/>
                    <a:pt x="12546" y="13947"/>
                    <a:pt x="13468" y="13947"/>
                  </a:cubicBezTo>
                  <a:cubicBezTo>
                    <a:pt x="13581" y="13947"/>
                    <a:pt x="13699" y="13921"/>
                    <a:pt x="13821" y="13861"/>
                  </a:cubicBezTo>
                  <a:cubicBezTo>
                    <a:pt x="13909" y="15304"/>
                    <a:pt x="14618" y="16411"/>
                    <a:pt x="15426" y="16411"/>
                  </a:cubicBezTo>
                  <a:cubicBezTo>
                    <a:pt x="15763" y="16411"/>
                    <a:pt x="16116" y="16219"/>
                    <a:pt x="16449" y="15780"/>
                  </a:cubicBezTo>
                  <a:cubicBezTo>
                    <a:pt x="16925" y="16459"/>
                    <a:pt x="17788" y="16656"/>
                    <a:pt x="18630" y="16656"/>
                  </a:cubicBezTo>
                  <a:cubicBezTo>
                    <a:pt x="19795" y="16656"/>
                    <a:pt x="20919" y="16278"/>
                    <a:pt x="20919" y="16278"/>
                  </a:cubicBezTo>
                  <a:cubicBezTo>
                    <a:pt x="21417" y="18395"/>
                    <a:pt x="24157" y="18894"/>
                    <a:pt x="24157" y="18894"/>
                  </a:cubicBezTo>
                  <a:cubicBezTo>
                    <a:pt x="24082" y="19493"/>
                    <a:pt x="24469" y="19765"/>
                    <a:pt x="25101" y="19765"/>
                  </a:cubicBezTo>
                  <a:cubicBezTo>
                    <a:pt x="26570" y="19765"/>
                    <a:pt x="29363" y="18293"/>
                    <a:pt x="30756" y="16029"/>
                  </a:cubicBezTo>
                  <a:cubicBezTo>
                    <a:pt x="32749" y="12792"/>
                    <a:pt x="29511" y="11048"/>
                    <a:pt x="29511" y="11048"/>
                  </a:cubicBezTo>
                  <a:cubicBezTo>
                    <a:pt x="29511" y="11048"/>
                    <a:pt x="28899" y="11311"/>
                    <a:pt x="28111" y="11311"/>
                  </a:cubicBezTo>
                  <a:cubicBezTo>
                    <a:pt x="27271" y="11311"/>
                    <a:pt x="26233" y="11012"/>
                    <a:pt x="25526" y="9779"/>
                  </a:cubicBezTo>
                  <a:cubicBezTo>
                    <a:pt x="24072" y="7063"/>
                    <a:pt x="22426" y="6461"/>
                    <a:pt x="21250" y="6461"/>
                  </a:cubicBezTo>
                  <a:cubicBezTo>
                    <a:pt x="20312" y="6461"/>
                    <a:pt x="19674" y="6845"/>
                    <a:pt x="19674" y="6845"/>
                  </a:cubicBezTo>
                  <a:cubicBezTo>
                    <a:pt x="19344" y="5381"/>
                    <a:pt x="18583" y="4972"/>
                    <a:pt x="17836" y="4972"/>
                  </a:cubicBezTo>
                  <a:cubicBezTo>
                    <a:pt x="16892" y="4972"/>
                    <a:pt x="15970" y="5625"/>
                    <a:pt x="15970" y="5625"/>
                  </a:cubicBezTo>
                  <a:cubicBezTo>
                    <a:pt x="16412" y="4056"/>
                    <a:pt x="15337" y="3131"/>
                    <a:pt x="13985" y="3131"/>
                  </a:cubicBezTo>
                  <a:cubicBezTo>
                    <a:pt x="13531" y="3131"/>
                    <a:pt x="13046" y="3235"/>
                    <a:pt x="12576" y="3454"/>
                  </a:cubicBezTo>
                  <a:cubicBezTo>
                    <a:pt x="11732" y="2273"/>
                    <a:pt x="10771" y="1969"/>
                    <a:pt x="10004" y="1969"/>
                  </a:cubicBezTo>
                  <a:cubicBezTo>
                    <a:pt x="9187" y="1969"/>
                    <a:pt x="8591" y="2314"/>
                    <a:pt x="8591" y="2314"/>
                  </a:cubicBezTo>
                  <a:cubicBezTo>
                    <a:pt x="8591" y="2314"/>
                    <a:pt x="7663" y="0"/>
                    <a:pt x="6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9"/>
            <p:cNvSpPr/>
            <p:nvPr/>
          </p:nvSpPr>
          <p:spPr>
            <a:xfrm>
              <a:off x="4852250" y="1108375"/>
              <a:ext cx="822500" cy="225750"/>
            </a:xfrm>
            <a:custGeom>
              <a:avLst/>
              <a:gdLst/>
              <a:ahLst/>
              <a:cxnLst/>
              <a:rect l="l" t="t" r="r" b="b"/>
              <a:pathLst>
                <a:path w="32900" h="9030" extrusionOk="0">
                  <a:moveTo>
                    <a:pt x="11578" y="0"/>
                  </a:moveTo>
                  <a:cubicBezTo>
                    <a:pt x="9202" y="0"/>
                    <a:pt x="6791" y="296"/>
                    <a:pt x="4579" y="1088"/>
                  </a:cubicBezTo>
                  <a:lnTo>
                    <a:pt x="20" y="223"/>
                  </a:lnTo>
                  <a:lnTo>
                    <a:pt x="0" y="504"/>
                  </a:lnTo>
                  <a:lnTo>
                    <a:pt x="4479" y="1643"/>
                  </a:lnTo>
                  <a:cubicBezTo>
                    <a:pt x="4479" y="1643"/>
                    <a:pt x="12711" y="7369"/>
                    <a:pt x="24045" y="7685"/>
                  </a:cubicBezTo>
                  <a:cubicBezTo>
                    <a:pt x="24045" y="7685"/>
                    <a:pt x="29484" y="8483"/>
                    <a:pt x="31132" y="9030"/>
                  </a:cubicBezTo>
                  <a:lnTo>
                    <a:pt x="31675" y="8379"/>
                  </a:lnTo>
                  <a:cubicBezTo>
                    <a:pt x="31675" y="8379"/>
                    <a:pt x="27810" y="7374"/>
                    <a:pt x="28096" y="5895"/>
                  </a:cubicBezTo>
                  <a:cubicBezTo>
                    <a:pt x="28292" y="4878"/>
                    <a:pt x="29506" y="4519"/>
                    <a:pt x="30907" y="4519"/>
                  </a:cubicBezTo>
                  <a:cubicBezTo>
                    <a:pt x="31544" y="4519"/>
                    <a:pt x="32219" y="4593"/>
                    <a:pt x="32854" y="4714"/>
                  </a:cubicBezTo>
                  <a:lnTo>
                    <a:pt x="32899" y="4030"/>
                  </a:lnTo>
                  <a:cubicBezTo>
                    <a:pt x="32899" y="4030"/>
                    <a:pt x="27772" y="3253"/>
                    <a:pt x="25204" y="2458"/>
                  </a:cubicBezTo>
                  <a:cubicBezTo>
                    <a:pt x="23365" y="1889"/>
                    <a:pt x="17579" y="0"/>
                    <a:pt x="1157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9"/>
            <p:cNvSpPr/>
            <p:nvPr/>
          </p:nvSpPr>
          <p:spPr>
            <a:xfrm>
              <a:off x="5241525" y="1248975"/>
              <a:ext cx="216175" cy="306750"/>
            </a:xfrm>
            <a:custGeom>
              <a:avLst/>
              <a:gdLst/>
              <a:ahLst/>
              <a:cxnLst/>
              <a:rect l="l" t="t" r="r" b="b"/>
              <a:pathLst>
                <a:path w="8647" h="12270" extrusionOk="0">
                  <a:moveTo>
                    <a:pt x="1" y="0"/>
                  </a:moveTo>
                  <a:cubicBezTo>
                    <a:pt x="1" y="1"/>
                    <a:pt x="3175" y="11381"/>
                    <a:pt x="3504" y="12088"/>
                  </a:cubicBezTo>
                  <a:lnTo>
                    <a:pt x="6237" y="12270"/>
                  </a:lnTo>
                  <a:cubicBezTo>
                    <a:pt x="6237" y="12270"/>
                    <a:pt x="8597" y="2567"/>
                    <a:pt x="8623" y="1727"/>
                  </a:cubicBezTo>
                  <a:cubicBezTo>
                    <a:pt x="8647" y="886"/>
                    <a:pt x="1"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9"/>
            <p:cNvSpPr/>
            <p:nvPr/>
          </p:nvSpPr>
          <p:spPr>
            <a:xfrm>
              <a:off x="5265875" y="912350"/>
              <a:ext cx="258225" cy="269625"/>
            </a:xfrm>
            <a:custGeom>
              <a:avLst/>
              <a:gdLst/>
              <a:ahLst/>
              <a:cxnLst/>
              <a:rect l="l" t="t" r="r" b="b"/>
              <a:pathLst>
                <a:path w="10329" h="10785" extrusionOk="0">
                  <a:moveTo>
                    <a:pt x="7190" y="0"/>
                  </a:moveTo>
                  <a:cubicBezTo>
                    <a:pt x="6073" y="1329"/>
                    <a:pt x="1" y="8663"/>
                    <a:pt x="1" y="8663"/>
                  </a:cubicBezTo>
                  <a:cubicBezTo>
                    <a:pt x="314" y="8960"/>
                    <a:pt x="6200" y="10784"/>
                    <a:pt x="7636" y="10784"/>
                  </a:cubicBezTo>
                  <a:cubicBezTo>
                    <a:pt x="7818" y="10784"/>
                    <a:pt x="7929" y="10755"/>
                    <a:pt x="7947" y="10689"/>
                  </a:cubicBezTo>
                  <a:cubicBezTo>
                    <a:pt x="8111" y="10107"/>
                    <a:pt x="10328" y="1613"/>
                    <a:pt x="10210" y="1511"/>
                  </a:cubicBezTo>
                  <a:cubicBezTo>
                    <a:pt x="10093" y="1410"/>
                    <a:pt x="7190" y="0"/>
                    <a:pt x="719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9"/>
            <p:cNvSpPr/>
            <p:nvPr/>
          </p:nvSpPr>
          <p:spPr>
            <a:xfrm>
              <a:off x="5403400" y="874125"/>
              <a:ext cx="131625" cy="78900"/>
            </a:xfrm>
            <a:custGeom>
              <a:avLst/>
              <a:gdLst/>
              <a:ahLst/>
              <a:cxnLst/>
              <a:rect l="l" t="t" r="r" b="b"/>
              <a:pathLst>
                <a:path w="5265" h="3156" extrusionOk="0">
                  <a:moveTo>
                    <a:pt x="347" y="1"/>
                  </a:moveTo>
                  <a:cubicBezTo>
                    <a:pt x="251" y="25"/>
                    <a:pt x="1" y="699"/>
                    <a:pt x="1" y="699"/>
                  </a:cubicBezTo>
                  <a:cubicBezTo>
                    <a:pt x="337" y="782"/>
                    <a:pt x="4877" y="3156"/>
                    <a:pt x="5043" y="3156"/>
                  </a:cubicBezTo>
                  <a:cubicBezTo>
                    <a:pt x="5044" y="3156"/>
                    <a:pt x="5045" y="3156"/>
                    <a:pt x="5045" y="3156"/>
                  </a:cubicBezTo>
                  <a:cubicBezTo>
                    <a:pt x="5172" y="3133"/>
                    <a:pt x="5265" y="2671"/>
                    <a:pt x="5265" y="2671"/>
                  </a:cubicBezTo>
                  <a:cubicBezTo>
                    <a:pt x="5030" y="2437"/>
                    <a:pt x="347" y="1"/>
                    <a:pt x="3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9"/>
            <p:cNvSpPr/>
            <p:nvPr/>
          </p:nvSpPr>
          <p:spPr>
            <a:xfrm>
              <a:off x="5272850" y="1547625"/>
              <a:ext cx="137025" cy="21200"/>
            </a:xfrm>
            <a:custGeom>
              <a:avLst/>
              <a:gdLst/>
              <a:ahLst/>
              <a:cxnLst/>
              <a:rect l="l" t="t" r="r" b="b"/>
              <a:pathLst>
                <a:path w="5481" h="848" extrusionOk="0">
                  <a:moveTo>
                    <a:pt x="392" y="0"/>
                  </a:moveTo>
                  <a:cubicBezTo>
                    <a:pt x="315" y="0"/>
                    <a:pt x="260" y="3"/>
                    <a:pt x="230" y="8"/>
                  </a:cubicBezTo>
                  <a:cubicBezTo>
                    <a:pt x="230" y="8"/>
                    <a:pt x="1" y="648"/>
                    <a:pt x="175" y="848"/>
                  </a:cubicBezTo>
                  <a:cubicBezTo>
                    <a:pt x="175" y="848"/>
                    <a:pt x="3832" y="734"/>
                    <a:pt x="4931" y="734"/>
                  </a:cubicBezTo>
                  <a:cubicBezTo>
                    <a:pt x="5063" y="734"/>
                    <a:pt x="5159" y="736"/>
                    <a:pt x="5206" y="740"/>
                  </a:cubicBezTo>
                  <a:cubicBezTo>
                    <a:pt x="5206" y="740"/>
                    <a:pt x="5480" y="357"/>
                    <a:pt x="5232" y="341"/>
                  </a:cubicBezTo>
                  <a:cubicBezTo>
                    <a:pt x="5232" y="341"/>
                    <a:pt x="1302" y="0"/>
                    <a:pt x="39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9"/>
            <p:cNvSpPr/>
            <p:nvPr/>
          </p:nvSpPr>
          <p:spPr>
            <a:xfrm>
              <a:off x="5544350" y="1218150"/>
              <a:ext cx="149950" cy="102800"/>
            </a:xfrm>
            <a:custGeom>
              <a:avLst/>
              <a:gdLst/>
              <a:ahLst/>
              <a:cxnLst/>
              <a:rect l="l" t="t" r="r" b="b"/>
              <a:pathLst>
                <a:path w="5998" h="4112" extrusionOk="0">
                  <a:moveTo>
                    <a:pt x="2958" y="0"/>
                  </a:moveTo>
                  <a:cubicBezTo>
                    <a:pt x="1426" y="0"/>
                    <a:pt x="0" y="409"/>
                    <a:pt x="188" y="1784"/>
                  </a:cubicBezTo>
                  <a:cubicBezTo>
                    <a:pt x="439" y="3623"/>
                    <a:pt x="4918" y="4112"/>
                    <a:pt x="4918" y="4112"/>
                  </a:cubicBezTo>
                  <a:cubicBezTo>
                    <a:pt x="5997" y="3373"/>
                    <a:pt x="5990" y="471"/>
                    <a:pt x="5990" y="471"/>
                  </a:cubicBezTo>
                  <a:cubicBezTo>
                    <a:pt x="5369" y="241"/>
                    <a:pt x="4132" y="0"/>
                    <a:pt x="29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9"/>
            <p:cNvSpPr/>
            <p:nvPr/>
          </p:nvSpPr>
          <p:spPr>
            <a:xfrm>
              <a:off x="5661025" y="1229425"/>
              <a:ext cx="285375" cy="137300"/>
            </a:xfrm>
            <a:custGeom>
              <a:avLst/>
              <a:gdLst/>
              <a:ahLst/>
              <a:cxnLst/>
              <a:rect l="l" t="t" r="r" b="b"/>
              <a:pathLst>
                <a:path w="11415" h="5492" extrusionOk="0">
                  <a:moveTo>
                    <a:pt x="2097" y="0"/>
                  </a:moveTo>
                  <a:cubicBezTo>
                    <a:pt x="1459" y="0"/>
                    <a:pt x="1020" y="24"/>
                    <a:pt x="1020" y="24"/>
                  </a:cubicBezTo>
                  <a:cubicBezTo>
                    <a:pt x="1485" y="2416"/>
                    <a:pt x="2" y="3578"/>
                    <a:pt x="0" y="3579"/>
                  </a:cubicBezTo>
                  <a:cubicBezTo>
                    <a:pt x="2233" y="5193"/>
                    <a:pt x="4834" y="5491"/>
                    <a:pt x="4834" y="5491"/>
                  </a:cubicBezTo>
                  <a:cubicBezTo>
                    <a:pt x="4504" y="5313"/>
                    <a:pt x="3284" y="4421"/>
                    <a:pt x="3284" y="4421"/>
                  </a:cubicBezTo>
                  <a:lnTo>
                    <a:pt x="3284" y="4421"/>
                  </a:lnTo>
                  <a:cubicBezTo>
                    <a:pt x="4425" y="4596"/>
                    <a:pt x="7414" y="4628"/>
                    <a:pt x="9432" y="4628"/>
                  </a:cubicBezTo>
                  <a:cubicBezTo>
                    <a:pt x="10580" y="4628"/>
                    <a:pt x="11414" y="4617"/>
                    <a:pt x="11414" y="4617"/>
                  </a:cubicBezTo>
                  <a:cubicBezTo>
                    <a:pt x="10695" y="3229"/>
                    <a:pt x="4511" y="976"/>
                    <a:pt x="4511" y="976"/>
                  </a:cubicBezTo>
                  <a:lnTo>
                    <a:pt x="5978" y="480"/>
                  </a:lnTo>
                  <a:cubicBezTo>
                    <a:pt x="4934" y="74"/>
                    <a:pt x="3212" y="0"/>
                    <a:pt x="20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9"/>
            <p:cNvSpPr/>
            <p:nvPr/>
          </p:nvSpPr>
          <p:spPr>
            <a:xfrm>
              <a:off x="5523725" y="1084725"/>
              <a:ext cx="167200" cy="129800"/>
            </a:xfrm>
            <a:custGeom>
              <a:avLst/>
              <a:gdLst/>
              <a:ahLst/>
              <a:cxnLst/>
              <a:rect l="l" t="t" r="r" b="b"/>
              <a:pathLst>
                <a:path w="6688" h="5192" extrusionOk="0">
                  <a:moveTo>
                    <a:pt x="4436" y="1"/>
                  </a:moveTo>
                  <a:cubicBezTo>
                    <a:pt x="4105" y="292"/>
                    <a:pt x="0" y="3943"/>
                    <a:pt x="89" y="3985"/>
                  </a:cubicBezTo>
                  <a:cubicBezTo>
                    <a:pt x="813" y="4346"/>
                    <a:pt x="5562" y="5191"/>
                    <a:pt x="5562" y="5191"/>
                  </a:cubicBezTo>
                  <a:cubicBezTo>
                    <a:pt x="5657" y="4698"/>
                    <a:pt x="6688" y="461"/>
                    <a:pt x="6688" y="461"/>
                  </a:cubicBezTo>
                  <a:cubicBezTo>
                    <a:pt x="6226" y="368"/>
                    <a:pt x="4436" y="1"/>
                    <a:pt x="443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9"/>
            <p:cNvSpPr/>
            <p:nvPr/>
          </p:nvSpPr>
          <p:spPr>
            <a:xfrm>
              <a:off x="5505575" y="1299975"/>
              <a:ext cx="126125" cy="138625"/>
            </a:xfrm>
            <a:custGeom>
              <a:avLst/>
              <a:gdLst/>
              <a:ahLst/>
              <a:cxnLst/>
              <a:rect l="l" t="t" r="r" b="b"/>
              <a:pathLst>
                <a:path w="5045" h="5545" extrusionOk="0">
                  <a:moveTo>
                    <a:pt x="0" y="0"/>
                  </a:moveTo>
                  <a:cubicBezTo>
                    <a:pt x="236" y="795"/>
                    <a:pt x="1993" y="5426"/>
                    <a:pt x="1993" y="5426"/>
                  </a:cubicBezTo>
                  <a:cubicBezTo>
                    <a:pt x="2102" y="5520"/>
                    <a:pt x="2650" y="5545"/>
                    <a:pt x="3207" y="5545"/>
                  </a:cubicBezTo>
                  <a:cubicBezTo>
                    <a:pt x="3856" y="5545"/>
                    <a:pt x="4517" y="5511"/>
                    <a:pt x="4517" y="5511"/>
                  </a:cubicBezTo>
                  <a:cubicBezTo>
                    <a:pt x="4636" y="4988"/>
                    <a:pt x="5045" y="990"/>
                    <a:pt x="5045" y="990"/>
                  </a:cubicBezTo>
                  <a:cubicBezTo>
                    <a:pt x="4307" y="817"/>
                    <a:pt x="1" y="0"/>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9"/>
            <p:cNvSpPr/>
            <p:nvPr/>
          </p:nvSpPr>
          <p:spPr>
            <a:xfrm>
              <a:off x="5123700" y="1160875"/>
              <a:ext cx="244775" cy="76250"/>
            </a:xfrm>
            <a:custGeom>
              <a:avLst/>
              <a:gdLst/>
              <a:ahLst/>
              <a:cxnLst/>
              <a:rect l="l" t="t" r="r" b="b"/>
              <a:pathLst>
                <a:path w="9791" h="3050" extrusionOk="0">
                  <a:moveTo>
                    <a:pt x="2371" y="1"/>
                  </a:moveTo>
                  <a:cubicBezTo>
                    <a:pt x="1065" y="1"/>
                    <a:pt x="98" y="215"/>
                    <a:pt x="65" y="720"/>
                  </a:cubicBezTo>
                  <a:cubicBezTo>
                    <a:pt x="0" y="1680"/>
                    <a:pt x="4821" y="3049"/>
                    <a:pt x="7633" y="3049"/>
                  </a:cubicBezTo>
                  <a:cubicBezTo>
                    <a:pt x="8728" y="3049"/>
                    <a:pt x="9518" y="2842"/>
                    <a:pt x="9597" y="2322"/>
                  </a:cubicBezTo>
                  <a:cubicBezTo>
                    <a:pt x="9791" y="1045"/>
                    <a:pt x="5254" y="1"/>
                    <a:pt x="2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9"/>
            <p:cNvSpPr/>
            <p:nvPr/>
          </p:nvSpPr>
          <p:spPr>
            <a:xfrm>
              <a:off x="5295900" y="1031425"/>
              <a:ext cx="55975" cy="34850"/>
            </a:xfrm>
            <a:custGeom>
              <a:avLst/>
              <a:gdLst/>
              <a:ahLst/>
              <a:cxnLst/>
              <a:rect l="l" t="t" r="r" b="b"/>
              <a:pathLst>
                <a:path w="2239" h="1394" extrusionOk="0">
                  <a:moveTo>
                    <a:pt x="457" y="1"/>
                  </a:moveTo>
                  <a:cubicBezTo>
                    <a:pt x="243" y="1"/>
                    <a:pt x="92" y="61"/>
                    <a:pt x="73" y="223"/>
                  </a:cubicBezTo>
                  <a:cubicBezTo>
                    <a:pt x="1" y="855"/>
                    <a:pt x="1462" y="1393"/>
                    <a:pt x="1462" y="1393"/>
                  </a:cubicBezTo>
                  <a:lnTo>
                    <a:pt x="2238" y="510"/>
                  </a:lnTo>
                  <a:cubicBezTo>
                    <a:pt x="2238" y="510"/>
                    <a:pt x="1080" y="1"/>
                    <a:pt x="4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9"/>
            <p:cNvSpPr/>
            <p:nvPr/>
          </p:nvSpPr>
          <p:spPr>
            <a:xfrm>
              <a:off x="5376450" y="943675"/>
              <a:ext cx="55975" cy="34850"/>
            </a:xfrm>
            <a:custGeom>
              <a:avLst/>
              <a:gdLst/>
              <a:ahLst/>
              <a:cxnLst/>
              <a:rect l="l" t="t" r="r" b="b"/>
              <a:pathLst>
                <a:path w="2239" h="1394" extrusionOk="0">
                  <a:moveTo>
                    <a:pt x="458" y="0"/>
                  </a:moveTo>
                  <a:cubicBezTo>
                    <a:pt x="244" y="0"/>
                    <a:pt x="93" y="60"/>
                    <a:pt x="74" y="222"/>
                  </a:cubicBezTo>
                  <a:cubicBezTo>
                    <a:pt x="1" y="855"/>
                    <a:pt x="1463" y="1393"/>
                    <a:pt x="1463" y="1393"/>
                  </a:cubicBezTo>
                  <a:lnTo>
                    <a:pt x="2239" y="509"/>
                  </a:lnTo>
                  <a:cubicBezTo>
                    <a:pt x="2239" y="509"/>
                    <a:pt x="1081" y="0"/>
                    <a:pt x="4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9"/>
            <p:cNvSpPr/>
            <p:nvPr/>
          </p:nvSpPr>
          <p:spPr>
            <a:xfrm>
              <a:off x="5227200" y="1315550"/>
              <a:ext cx="57050" cy="29175"/>
            </a:xfrm>
            <a:custGeom>
              <a:avLst/>
              <a:gdLst/>
              <a:ahLst/>
              <a:cxnLst/>
              <a:rect l="l" t="t" r="r" b="b"/>
              <a:pathLst>
                <a:path w="2282" h="1167" extrusionOk="0">
                  <a:moveTo>
                    <a:pt x="1478" y="1"/>
                  </a:moveTo>
                  <a:cubicBezTo>
                    <a:pt x="1007" y="1"/>
                    <a:pt x="359" y="71"/>
                    <a:pt x="221" y="442"/>
                  </a:cubicBezTo>
                  <a:cubicBezTo>
                    <a:pt x="1" y="1039"/>
                    <a:pt x="2282" y="1167"/>
                    <a:pt x="2282" y="1167"/>
                  </a:cubicBezTo>
                  <a:lnTo>
                    <a:pt x="1990" y="27"/>
                  </a:lnTo>
                  <a:cubicBezTo>
                    <a:pt x="1990" y="27"/>
                    <a:pt x="1767" y="1"/>
                    <a:pt x="147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9"/>
            <p:cNvSpPr/>
            <p:nvPr/>
          </p:nvSpPr>
          <p:spPr>
            <a:xfrm>
              <a:off x="5259250" y="1430300"/>
              <a:ext cx="57050" cy="29150"/>
            </a:xfrm>
            <a:custGeom>
              <a:avLst/>
              <a:gdLst/>
              <a:ahLst/>
              <a:cxnLst/>
              <a:rect l="l" t="t" r="r" b="b"/>
              <a:pathLst>
                <a:path w="2282" h="1166" extrusionOk="0">
                  <a:moveTo>
                    <a:pt x="1479" y="0"/>
                  </a:moveTo>
                  <a:cubicBezTo>
                    <a:pt x="1007" y="0"/>
                    <a:pt x="359" y="71"/>
                    <a:pt x="222" y="441"/>
                  </a:cubicBezTo>
                  <a:cubicBezTo>
                    <a:pt x="0" y="1038"/>
                    <a:pt x="2281" y="1166"/>
                    <a:pt x="2281" y="1166"/>
                  </a:cubicBezTo>
                  <a:lnTo>
                    <a:pt x="1991" y="27"/>
                  </a:lnTo>
                  <a:cubicBezTo>
                    <a:pt x="1991" y="27"/>
                    <a:pt x="1768" y="0"/>
                    <a:pt x="147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9"/>
            <p:cNvSpPr/>
            <p:nvPr/>
          </p:nvSpPr>
          <p:spPr>
            <a:xfrm>
              <a:off x="5391925" y="1352300"/>
              <a:ext cx="55475" cy="103900"/>
            </a:xfrm>
            <a:custGeom>
              <a:avLst/>
              <a:gdLst/>
              <a:ahLst/>
              <a:cxnLst/>
              <a:rect l="l" t="t" r="r" b="b"/>
              <a:pathLst>
                <a:path w="2219" h="4156" extrusionOk="0">
                  <a:moveTo>
                    <a:pt x="261" y="1"/>
                  </a:moveTo>
                  <a:cubicBezTo>
                    <a:pt x="261" y="1"/>
                    <a:pt x="102" y="3353"/>
                    <a:pt x="1" y="3925"/>
                  </a:cubicBezTo>
                  <a:lnTo>
                    <a:pt x="1174" y="4155"/>
                  </a:lnTo>
                  <a:lnTo>
                    <a:pt x="2218" y="131"/>
                  </a:lnTo>
                  <a:lnTo>
                    <a:pt x="2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9"/>
            <p:cNvSpPr/>
            <p:nvPr/>
          </p:nvSpPr>
          <p:spPr>
            <a:xfrm>
              <a:off x="5446200" y="1018375"/>
              <a:ext cx="59400" cy="101275"/>
            </a:xfrm>
            <a:custGeom>
              <a:avLst/>
              <a:gdLst/>
              <a:ahLst/>
              <a:cxnLst/>
              <a:rect l="l" t="t" r="r" b="b"/>
              <a:pathLst>
                <a:path w="2376" h="4051" extrusionOk="0">
                  <a:moveTo>
                    <a:pt x="1381" y="1"/>
                  </a:moveTo>
                  <a:cubicBezTo>
                    <a:pt x="1381" y="1"/>
                    <a:pt x="0" y="3871"/>
                    <a:pt x="88" y="3965"/>
                  </a:cubicBezTo>
                  <a:cubicBezTo>
                    <a:pt x="161" y="4044"/>
                    <a:pt x="1005" y="4051"/>
                    <a:pt x="1278" y="4051"/>
                  </a:cubicBezTo>
                  <a:cubicBezTo>
                    <a:pt x="1332" y="4051"/>
                    <a:pt x="1364" y="4050"/>
                    <a:pt x="1364" y="4050"/>
                  </a:cubicBezTo>
                  <a:cubicBezTo>
                    <a:pt x="1683" y="3505"/>
                    <a:pt x="2375" y="67"/>
                    <a:pt x="2375" y="67"/>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9"/>
            <p:cNvSpPr/>
            <p:nvPr/>
          </p:nvSpPr>
          <p:spPr>
            <a:xfrm>
              <a:off x="5204025" y="1165925"/>
              <a:ext cx="11375" cy="48600"/>
            </a:xfrm>
            <a:custGeom>
              <a:avLst/>
              <a:gdLst/>
              <a:ahLst/>
              <a:cxnLst/>
              <a:rect l="l" t="t" r="r" b="b"/>
              <a:pathLst>
                <a:path w="455" h="1944" extrusionOk="0">
                  <a:moveTo>
                    <a:pt x="411" y="1"/>
                  </a:moveTo>
                  <a:cubicBezTo>
                    <a:pt x="121" y="600"/>
                    <a:pt x="1" y="1943"/>
                    <a:pt x="1" y="1943"/>
                  </a:cubicBezTo>
                  <a:cubicBezTo>
                    <a:pt x="454" y="1225"/>
                    <a:pt x="411"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9"/>
            <p:cNvSpPr/>
            <p:nvPr/>
          </p:nvSpPr>
          <p:spPr>
            <a:xfrm>
              <a:off x="5284875" y="1180000"/>
              <a:ext cx="15075" cy="50050"/>
            </a:xfrm>
            <a:custGeom>
              <a:avLst/>
              <a:gdLst/>
              <a:ahLst/>
              <a:cxnLst/>
              <a:rect l="l" t="t" r="r" b="b"/>
              <a:pathLst>
                <a:path w="603" h="2002" extrusionOk="0">
                  <a:moveTo>
                    <a:pt x="412" y="1"/>
                  </a:moveTo>
                  <a:lnTo>
                    <a:pt x="412" y="1"/>
                  </a:lnTo>
                  <a:cubicBezTo>
                    <a:pt x="210" y="642"/>
                    <a:pt x="2" y="1999"/>
                    <a:pt x="1" y="2001"/>
                  </a:cubicBezTo>
                  <a:lnTo>
                    <a:pt x="1" y="2001"/>
                  </a:lnTo>
                  <a:cubicBezTo>
                    <a:pt x="603" y="1386"/>
                    <a:pt x="412" y="1"/>
                    <a:pt x="412" y="1"/>
                  </a:cubicBezTo>
                  <a:close/>
                  <a:moveTo>
                    <a:pt x="1" y="2001"/>
                  </a:moveTo>
                  <a:lnTo>
                    <a:pt x="1" y="2001"/>
                  </a:lnTo>
                  <a:cubicBezTo>
                    <a:pt x="1" y="2001"/>
                    <a:pt x="1" y="2001"/>
                    <a:pt x="1" y="2001"/>
                  </a:cubicBezTo>
                  <a:cubicBezTo>
                    <a:pt x="1" y="2001"/>
                    <a:pt x="1" y="2001"/>
                    <a:pt x="1" y="20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9"/>
            <p:cNvSpPr/>
            <p:nvPr/>
          </p:nvSpPr>
          <p:spPr>
            <a:xfrm>
              <a:off x="4936650" y="970550"/>
              <a:ext cx="54500" cy="26550"/>
            </a:xfrm>
            <a:custGeom>
              <a:avLst/>
              <a:gdLst/>
              <a:ahLst/>
              <a:cxnLst/>
              <a:rect l="l" t="t" r="r" b="b"/>
              <a:pathLst>
                <a:path w="2180" h="1062" extrusionOk="0">
                  <a:moveTo>
                    <a:pt x="188" y="0"/>
                  </a:moveTo>
                  <a:cubicBezTo>
                    <a:pt x="84" y="0"/>
                    <a:pt x="0" y="147"/>
                    <a:pt x="73" y="231"/>
                  </a:cubicBezTo>
                  <a:cubicBezTo>
                    <a:pt x="506" y="735"/>
                    <a:pt x="1188" y="901"/>
                    <a:pt x="1810" y="1053"/>
                  </a:cubicBezTo>
                  <a:cubicBezTo>
                    <a:pt x="1832" y="1059"/>
                    <a:pt x="1854" y="1062"/>
                    <a:pt x="1874" y="1062"/>
                  </a:cubicBezTo>
                  <a:cubicBezTo>
                    <a:pt x="2128" y="1062"/>
                    <a:pt x="2179" y="645"/>
                    <a:pt x="1898" y="571"/>
                  </a:cubicBezTo>
                  <a:cubicBezTo>
                    <a:pt x="1322" y="422"/>
                    <a:pt x="786" y="173"/>
                    <a:pt x="220" y="5"/>
                  </a:cubicBezTo>
                  <a:cubicBezTo>
                    <a:pt x="209" y="2"/>
                    <a:pt x="199" y="0"/>
                    <a:pt x="188"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9"/>
            <p:cNvSpPr/>
            <p:nvPr/>
          </p:nvSpPr>
          <p:spPr>
            <a:xfrm>
              <a:off x="4755000" y="901700"/>
              <a:ext cx="47300" cy="18900"/>
            </a:xfrm>
            <a:custGeom>
              <a:avLst/>
              <a:gdLst/>
              <a:ahLst/>
              <a:cxnLst/>
              <a:rect l="l" t="t" r="r" b="b"/>
              <a:pathLst>
                <a:path w="1892" h="756" extrusionOk="0">
                  <a:moveTo>
                    <a:pt x="557" y="0"/>
                  </a:moveTo>
                  <a:cubicBezTo>
                    <a:pt x="381" y="0"/>
                    <a:pt x="215" y="40"/>
                    <a:pt x="79" y="138"/>
                  </a:cubicBezTo>
                  <a:cubicBezTo>
                    <a:pt x="14" y="185"/>
                    <a:pt x="0" y="293"/>
                    <a:pt x="69" y="346"/>
                  </a:cubicBezTo>
                  <a:cubicBezTo>
                    <a:pt x="287" y="515"/>
                    <a:pt x="563" y="531"/>
                    <a:pt x="825" y="592"/>
                  </a:cubicBezTo>
                  <a:cubicBezTo>
                    <a:pt x="1087" y="654"/>
                    <a:pt x="1357" y="684"/>
                    <a:pt x="1617" y="750"/>
                  </a:cubicBezTo>
                  <a:cubicBezTo>
                    <a:pt x="1631" y="754"/>
                    <a:pt x="1644" y="755"/>
                    <a:pt x="1656" y="755"/>
                  </a:cubicBezTo>
                  <a:cubicBezTo>
                    <a:pt x="1800" y="755"/>
                    <a:pt x="1891" y="540"/>
                    <a:pt x="1763" y="446"/>
                  </a:cubicBezTo>
                  <a:cubicBezTo>
                    <a:pt x="1476" y="235"/>
                    <a:pt x="984" y="0"/>
                    <a:pt x="557"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9"/>
            <p:cNvSpPr/>
            <p:nvPr/>
          </p:nvSpPr>
          <p:spPr>
            <a:xfrm>
              <a:off x="4609675" y="757250"/>
              <a:ext cx="44625" cy="18875"/>
            </a:xfrm>
            <a:custGeom>
              <a:avLst/>
              <a:gdLst/>
              <a:ahLst/>
              <a:cxnLst/>
              <a:rect l="l" t="t" r="r" b="b"/>
              <a:pathLst>
                <a:path w="1785" h="755" extrusionOk="0">
                  <a:moveTo>
                    <a:pt x="530" y="1"/>
                  </a:moveTo>
                  <a:cubicBezTo>
                    <a:pt x="386" y="1"/>
                    <a:pt x="245" y="29"/>
                    <a:pt x="113" y="95"/>
                  </a:cubicBezTo>
                  <a:cubicBezTo>
                    <a:pt x="16" y="145"/>
                    <a:pt x="1" y="269"/>
                    <a:pt x="102" y="326"/>
                  </a:cubicBezTo>
                  <a:cubicBezTo>
                    <a:pt x="491" y="547"/>
                    <a:pt x="975" y="574"/>
                    <a:pt x="1391" y="736"/>
                  </a:cubicBezTo>
                  <a:cubicBezTo>
                    <a:pt x="1424" y="749"/>
                    <a:pt x="1454" y="754"/>
                    <a:pt x="1483" y="754"/>
                  </a:cubicBezTo>
                  <a:cubicBezTo>
                    <a:pt x="1684" y="754"/>
                    <a:pt x="1785" y="474"/>
                    <a:pt x="1578" y="354"/>
                  </a:cubicBezTo>
                  <a:cubicBezTo>
                    <a:pt x="1281" y="180"/>
                    <a:pt x="896" y="1"/>
                    <a:pt x="530"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9"/>
            <p:cNvSpPr/>
            <p:nvPr/>
          </p:nvSpPr>
          <p:spPr>
            <a:xfrm>
              <a:off x="4398250" y="748825"/>
              <a:ext cx="34775" cy="13850"/>
            </a:xfrm>
            <a:custGeom>
              <a:avLst/>
              <a:gdLst/>
              <a:ahLst/>
              <a:cxnLst/>
              <a:rect l="l" t="t" r="r" b="b"/>
              <a:pathLst>
                <a:path w="1391" h="554" extrusionOk="0">
                  <a:moveTo>
                    <a:pt x="474" y="0"/>
                  </a:moveTo>
                  <a:cubicBezTo>
                    <a:pt x="333" y="0"/>
                    <a:pt x="196" y="34"/>
                    <a:pt x="76" y="118"/>
                  </a:cubicBezTo>
                  <a:cubicBezTo>
                    <a:pt x="16" y="159"/>
                    <a:pt x="0" y="265"/>
                    <a:pt x="66" y="311"/>
                  </a:cubicBezTo>
                  <a:cubicBezTo>
                    <a:pt x="358" y="514"/>
                    <a:pt x="747" y="415"/>
                    <a:pt x="1067" y="539"/>
                  </a:cubicBezTo>
                  <a:cubicBezTo>
                    <a:pt x="1092" y="549"/>
                    <a:pt x="1116" y="553"/>
                    <a:pt x="1138" y="553"/>
                  </a:cubicBezTo>
                  <a:cubicBezTo>
                    <a:pt x="1303" y="553"/>
                    <a:pt x="1390" y="324"/>
                    <a:pt x="1217" y="229"/>
                  </a:cubicBezTo>
                  <a:cubicBezTo>
                    <a:pt x="1006" y="113"/>
                    <a:pt x="733" y="0"/>
                    <a:pt x="474"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9"/>
            <p:cNvSpPr/>
            <p:nvPr/>
          </p:nvSpPr>
          <p:spPr>
            <a:xfrm>
              <a:off x="4925000" y="1234725"/>
              <a:ext cx="31125" cy="10375"/>
            </a:xfrm>
            <a:custGeom>
              <a:avLst/>
              <a:gdLst/>
              <a:ahLst/>
              <a:cxnLst/>
              <a:rect l="l" t="t" r="r" b="b"/>
              <a:pathLst>
                <a:path w="1245" h="415" extrusionOk="0">
                  <a:moveTo>
                    <a:pt x="659" y="0"/>
                  </a:moveTo>
                  <a:cubicBezTo>
                    <a:pt x="474" y="0"/>
                    <a:pt x="289" y="22"/>
                    <a:pt x="119" y="89"/>
                  </a:cubicBezTo>
                  <a:cubicBezTo>
                    <a:pt x="25" y="127"/>
                    <a:pt x="1" y="279"/>
                    <a:pt x="107" y="320"/>
                  </a:cubicBezTo>
                  <a:cubicBezTo>
                    <a:pt x="287" y="392"/>
                    <a:pt x="482" y="415"/>
                    <a:pt x="678" y="415"/>
                  </a:cubicBezTo>
                  <a:cubicBezTo>
                    <a:pt x="789" y="415"/>
                    <a:pt x="901" y="407"/>
                    <a:pt x="1009" y="397"/>
                  </a:cubicBezTo>
                  <a:cubicBezTo>
                    <a:pt x="1216" y="377"/>
                    <a:pt x="1244" y="42"/>
                    <a:pt x="1026" y="21"/>
                  </a:cubicBezTo>
                  <a:cubicBezTo>
                    <a:pt x="906" y="10"/>
                    <a:pt x="782" y="0"/>
                    <a:pt x="659"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9"/>
            <p:cNvSpPr/>
            <p:nvPr/>
          </p:nvSpPr>
          <p:spPr>
            <a:xfrm>
              <a:off x="4625000" y="1198200"/>
              <a:ext cx="61900" cy="15600"/>
            </a:xfrm>
            <a:custGeom>
              <a:avLst/>
              <a:gdLst/>
              <a:ahLst/>
              <a:cxnLst/>
              <a:rect l="l" t="t" r="r" b="b"/>
              <a:pathLst>
                <a:path w="2476" h="624" extrusionOk="0">
                  <a:moveTo>
                    <a:pt x="517" y="1"/>
                  </a:moveTo>
                  <a:cubicBezTo>
                    <a:pt x="408" y="1"/>
                    <a:pt x="301" y="8"/>
                    <a:pt x="195" y="28"/>
                  </a:cubicBezTo>
                  <a:cubicBezTo>
                    <a:pt x="83" y="50"/>
                    <a:pt x="1" y="201"/>
                    <a:pt x="112" y="285"/>
                  </a:cubicBezTo>
                  <a:cubicBezTo>
                    <a:pt x="446" y="536"/>
                    <a:pt x="933" y="624"/>
                    <a:pt x="1405" y="624"/>
                  </a:cubicBezTo>
                  <a:cubicBezTo>
                    <a:pt x="1694" y="624"/>
                    <a:pt x="1978" y="591"/>
                    <a:pt x="2218" y="543"/>
                  </a:cubicBezTo>
                  <a:cubicBezTo>
                    <a:pt x="2436" y="500"/>
                    <a:pt x="2476" y="187"/>
                    <a:pt x="2237" y="140"/>
                  </a:cubicBezTo>
                  <a:cubicBezTo>
                    <a:pt x="1888" y="69"/>
                    <a:pt x="1530" y="69"/>
                    <a:pt x="1176" y="46"/>
                  </a:cubicBezTo>
                  <a:cubicBezTo>
                    <a:pt x="961" y="31"/>
                    <a:pt x="737" y="1"/>
                    <a:pt x="517"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9"/>
            <p:cNvSpPr/>
            <p:nvPr/>
          </p:nvSpPr>
          <p:spPr>
            <a:xfrm>
              <a:off x="4496575" y="1263650"/>
              <a:ext cx="48025" cy="12925"/>
            </a:xfrm>
            <a:custGeom>
              <a:avLst/>
              <a:gdLst/>
              <a:ahLst/>
              <a:cxnLst/>
              <a:rect l="l" t="t" r="r" b="b"/>
              <a:pathLst>
                <a:path w="1921" h="517" extrusionOk="0">
                  <a:moveTo>
                    <a:pt x="1066" y="1"/>
                  </a:moveTo>
                  <a:cubicBezTo>
                    <a:pt x="730" y="1"/>
                    <a:pt x="402" y="55"/>
                    <a:pt x="120" y="266"/>
                  </a:cubicBezTo>
                  <a:cubicBezTo>
                    <a:pt x="1" y="354"/>
                    <a:pt x="76" y="510"/>
                    <a:pt x="210" y="515"/>
                  </a:cubicBezTo>
                  <a:cubicBezTo>
                    <a:pt x="249" y="516"/>
                    <a:pt x="289" y="517"/>
                    <a:pt x="329" y="517"/>
                  </a:cubicBezTo>
                  <a:cubicBezTo>
                    <a:pt x="788" y="517"/>
                    <a:pt x="1251" y="425"/>
                    <a:pt x="1707" y="384"/>
                  </a:cubicBezTo>
                  <a:cubicBezTo>
                    <a:pt x="1896" y="368"/>
                    <a:pt x="1921" y="60"/>
                    <a:pt x="1722" y="43"/>
                  </a:cubicBezTo>
                  <a:cubicBezTo>
                    <a:pt x="1508" y="24"/>
                    <a:pt x="1286" y="1"/>
                    <a:pt x="1066"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9"/>
            <p:cNvSpPr/>
            <p:nvPr/>
          </p:nvSpPr>
          <p:spPr>
            <a:xfrm>
              <a:off x="4313825" y="1161800"/>
              <a:ext cx="65825" cy="15050"/>
            </a:xfrm>
            <a:custGeom>
              <a:avLst/>
              <a:gdLst/>
              <a:ahLst/>
              <a:cxnLst/>
              <a:rect l="l" t="t" r="r" b="b"/>
              <a:pathLst>
                <a:path w="2633" h="602" extrusionOk="0">
                  <a:moveTo>
                    <a:pt x="1106" y="0"/>
                  </a:moveTo>
                  <a:cubicBezTo>
                    <a:pt x="768" y="0"/>
                    <a:pt x="438" y="38"/>
                    <a:pt x="149" y="153"/>
                  </a:cubicBezTo>
                  <a:cubicBezTo>
                    <a:pt x="30" y="202"/>
                    <a:pt x="0" y="391"/>
                    <a:pt x="134" y="444"/>
                  </a:cubicBezTo>
                  <a:cubicBezTo>
                    <a:pt x="432" y="563"/>
                    <a:pt x="771" y="601"/>
                    <a:pt x="1118" y="601"/>
                  </a:cubicBezTo>
                  <a:cubicBezTo>
                    <a:pt x="1550" y="601"/>
                    <a:pt x="1993" y="542"/>
                    <a:pt x="2379" y="506"/>
                  </a:cubicBezTo>
                  <a:cubicBezTo>
                    <a:pt x="2602" y="484"/>
                    <a:pt x="2633" y="123"/>
                    <a:pt x="2397" y="100"/>
                  </a:cubicBezTo>
                  <a:cubicBezTo>
                    <a:pt x="2003" y="64"/>
                    <a:pt x="1547" y="0"/>
                    <a:pt x="1106"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9"/>
            <p:cNvSpPr/>
            <p:nvPr/>
          </p:nvSpPr>
          <p:spPr>
            <a:xfrm>
              <a:off x="4006950" y="1183600"/>
              <a:ext cx="50925" cy="16875"/>
            </a:xfrm>
            <a:custGeom>
              <a:avLst/>
              <a:gdLst/>
              <a:ahLst/>
              <a:cxnLst/>
              <a:rect l="l" t="t" r="r" b="b"/>
              <a:pathLst>
                <a:path w="2037" h="675" extrusionOk="0">
                  <a:moveTo>
                    <a:pt x="841" y="0"/>
                  </a:moveTo>
                  <a:cubicBezTo>
                    <a:pt x="604" y="0"/>
                    <a:pt x="368" y="38"/>
                    <a:pt x="140" y="120"/>
                  </a:cubicBezTo>
                  <a:cubicBezTo>
                    <a:pt x="28" y="160"/>
                    <a:pt x="0" y="349"/>
                    <a:pt x="127" y="394"/>
                  </a:cubicBezTo>
                  <a:cubicBezTo>
                    <a:pt x="610" y="568"/>
                    <a:pt x="1138" y="572"/>
                    <a:pt x="1640" y="670"/>
                  </a:cubicBezTo>
                  <a:cubicBezTo>
                    <a:pt x="1657" y="673"/>
                    <a:pt x="1673" y="675"/>
                    <a:pt x="1689" y="675"/>
                  </a:cubicBezTo>
                  <a:cubicBezTo>
                    <a:pt x="1929" y="675"/>
                    <a:pt x="2037" y="308"/>
                    <a:pt x="1793" y="202"/>
                  </a:cubicBezTo>
                  <a:cubicBezTo>
                    <a:pt x="1491" y="72"/>
                    <a:pt x="1166" y="0"/>
                    <a:pt x="841"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9"/>
            <p:cNvSpPr/>
            <p:nvPr/>
          </p:nvSpPr>
          <p:spPr>
            <a:xfrm>
              <a:off x="3810725" y="1119050"/>
              <a:ext cx="75200" cy="18850"/>
            </a:xfrm>
            <a:custGeom>
              <a:avLst/>
              <a:gdLst/>
              <a:ahLst/>
              <a:cxnLst/>
              <a:rect l="l" t="t" r="r" b="b"/>
              <a:pathLst>
                <a:path w="3008" h="754" extrusionOk="0">
                  <a:moveTo>
                    <a:pt x="1587" y="0"/>
                  </a:moveTo>
                  <a:cubicBezTo>
                    <a:pt x="1045" y="0"/>
                    <a:pt x="497" y="100"/>
                    <a:pt x="134" y="369"/>
                  </a:cubicBezTo>
                  <a:cubicBezTo>
                    <a:pt x="0" y="468"/>
                    <a:pt x="54" y="654"/>
                    <a:pt x="205" y="696"/>
                  </a:cubicBezTo>
                  <a:cubicBezTo>
                    <a:pt x="362" y="740"/>
                    <a:pt x="527" y="754"/>
                    <a:pt x="694" y="754"/>
                  </a:cubicBezTo>
                  <a:cubicBezTo>
                    <a:pt x="935" y="754"/>
                    <a:pt x="1182" y="724"/>
                    <a:pt x="1415" y="709"/>
                  </a:cubicBezTo>
                  <a:cubicBezTo>
                    <a:pt x="1882" y="679"/>
                    <a:pt x="2344" y="668"/>
                    <a:pt x="2796" y="541"/>
                  </a:cubicBezTo>
                  <a:cubicBezTo>
                    <a:pt x="3007" y="482"/>
                    <a:pt x="2938" y="203"/>
                    <a:pt x="2764" y="153"/>
                  </a:cubicBezTo>
                  <a:cubicBezTo>
                    <a:pt x="2437" y="62"/>
                    <a:pt x="2014" y="0"/>
                    <a:pt x="1587"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9"/>
            <p:cNvSpPr/>
            <p:nvPr/>
          </p:nvSpPr>
          <p:spPr>
            <a:xfrm>
              <a:off x="3568275" y="1238875"/>
              <a:ext cx="29800" cy="13450"/>
            </a:xfrm>
            <a:custGeom>
              <a:avLst/>
              <a:gdLst/>
              <a:ahLst/>
              <a:cxnLst/>
              <a:rect l="l" t="t" r="r" b="b"/>
              <a:pathLst>
                <a:path w="1192" h="538" extrusionOk="0">
                  <a:moveTo>
                    <a:pt x="608" y="4"/>
                  </a:moveTo>
                  <a:cubicBezTo>
                    <a:pt x="589" y="4"/>
                    <a:pt x="570" y="5"/>
                    <a:pt x="550" y="6"/>
                  </a:cubicBezTo>
                  <a:cubicBezTo>
                    <a:pt x="377" y="16"/>
                    <a:pt x="176" y="0"/>
                    <a:pt x="61" y="156"/>
                  </a:cubicBezTo>
                  <a:cubicBezTo>
                    <a:pt x="15" y="221"/>
                    <a:pt x="0" y="306"/>
                    <a:pt x="50" y="375"/>
                  </a:cubicBezTo>
                  <a:cubicBezTo>
                    <a:pt x="161" y="527"/>
                    <a:pt x="321" y="524"/>
                    <a:pt x="492" y="534"/>
                  </a:cubicBezTo>
                  <a:cubicBezTo>
                    <a:pt x="527" y="536"/>
                    <a:pt x="561" y="537"/>
                    <a:pt x="595" y="537"/>
                  </a:cubicBezTo>
                  <a:cubicBezTo>
                    <a:pt x="691" y="537"/>
                    <a:pt x="785" y="530"/>
                    <a:pt x="882" y="520"/>
                  </a:cubicBezTo>
                  <a:cubicBezTo>
                    <a:pt x="1153" y="493"/>
                    <a:pt x="1191" y="58"/>
                    <a:pt x="905" y="29"/>
                  </a:cubicBezTo>
                  <a:cubicBezTo>
                    <a:pt x="807" y="19"/>
                    <a:pt x="708" y="4"/>
                    <a:pt x="608" y="4"/>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9"/>
            <p:cNvSpPr/>
            <p:nvPr/>
          </p:nvSpPr>
          <p:spPr>
            <a:xfrm>
              <a:off x="3425600" y="1199325"/>
              <a:ext cx="61500" cy="15125"/>
            </a:xfrm>
            <a:custGeom>
              <a:avLst/>
              <a:gdLst/>
              <a:ahLst/>
              <a:cxnLst/>
              <a:rect l="l" t="t" r="r" b="b"/>
              <a:pathLst>
                <a:path w="2460" h="605" extrusionOk="0">
                  <a:moveTo>
                    <a:pt x="1916" y="1"/>
                  </a:moveTo>
                  <a:cubicBezTo>
                    <a:pt x="1661" y="1"/>
                    <a:pt x="1407" y="23"/>
                    <a:pt x="1152" y="33"/>
                  </a:cubicBezTo>
                  <a:cubicBezTo>
                    <a:pt x="830" y="45"/>
                    <a:pt x="486" y="26"/>
                    <a:pt x="175" y="121"/>
                  </a:cubicBezTo>
                  <a:cubicBezTo>
                    <a:pt x="65" y="155"/>
                    <a:pt x="0" y="313"/>
                    <a:pt x="120" y="384"/>
                  </a:cubicBezTo>
                  <a:cubicBezTo>
                    <a:pt x="386" y="544"/>
                    <a:pt x="728" y="604"/>
                    <a:pt x="1078" y="604"/>
                  </a:cubicBezTo>
                  <a:cubicBezTo>
                    <a:pt x="1488" y="604"/>
                    <a:pt x="1911" y="522"/>
                    <a:pt x="2241" y="418"/>
                  </a:cubicBezTo>
                  <a:cubicBezTo>
                    <a:pt x="2454" y="351"/>
                    <a:pt x="2459" y="36"/>
                    <a:pt x="2217" y="13"/>
                  </a:cubicBezTo>
                  <a:cubicBezTo>
                    <a:pt x="2117" y="4"/>
                    <a:pt x="2016" y="1"/>
                    <a:pt x="1916"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9"/>
            <p:cNvSpPr/>
            <p:nvPr/>
          </p:nvSpPr>
          <p:spPr>
            <a:xfrm>
              <a:off x="3305375" y="1277300"/>
              <a:ext cx="47025" cy="15900"/>
            </a:xfrm>
            <a:custGeom>
              <a:avLst/>
              <a:gdLst/>
              <a:ahLst/>
              <a:cxnLst/>
              <a:rect l="l" t="t" r="r" b="b"/>
              <a:pathLst>
                <a:path w="1881" h="636" extrusionOk="0">
                  <a:moveTo>
                    <a:pt x="1680" y="4"/>
                  </a:moveTo>
                  <a:cubicBezTo>
                    <a:pt x="1678" y="4"/>
                    <a:pt x="1677" y="4"/>
                    <a:pt x="1676" y="4"/>
                  </a:cubicBezTo>
                  <a:cubicBezTo>
                    <a:pt x="1133" y="16"/>
                    <a:pt x="533" y="1"/>
                    <a:pt x="106" y="397"/>
                  </a:cubicBezTo>
                  <a:cubicBezTo>
                    <a:pt x="0" y="494"/>
                    <a:pt x="85" y="635"/>
                    <a:pt x="210" y="635"/>
                  </a:cubicBezTo>
                  <a:cubicBezTo>
                    <a:pt x="214" y="635"/>
                    <a:pt x="218" y="635"/>
                    <a:pt x="222" y="635"/>
                  </a:cubicBezTo>
                  <a:cubicBezTo>
                    <a:pt x="720" y="600"/>
                    <a:pt x="1209" y="442"/>
                    <a:pt x="1697" y="346"/>
                  </a:cubicBezTo>
                  <a:cubicBezTo>
                    <a:pt x="1881" y="309"/>
                    <a:pt x="1875" y="4"/>
                    <a:pt x="1680" y="4"/>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9"/>
            <p:cNvSpPr/>
            <p:nvPr/>
          </p:nvSpPr>
          <p:spPr>
            <a:xfrm>
              <a:off x="3112800" y="1194150"/>
              <a:ext cx="64925" cy="17550"/>
            </a:xfrm>
            <a:custGeom>
              <a:avLst/>
              <a:gdLst/>
              <a:ahLst/>
              <a:cxnLst/>
              <a:rect l="l" t="t" r="r" b="b"/>
              <a:pathLst>
                <a:path w="2597" h="702" extrusionOk="0">
                  <a:moveTo>
                    <a:pt x="2357" y="45"/>
                  </a:moveTo>
                  <a:cubicBezTo>
                    <a:pt x="2356" y="45"/>
                    <a:pt x="2355" y="45"/>
                    <a:pt x="2354" y="45"/>
                  </a:cubicBezTo>
                  <a:cubicBezTo>
                    <a:pt x="1653" y="54"/>
                    <a:pt x="756" y="1"/>
                    <a:pt x="123" y="337"/>
                  </a:cubicBezTo>
                  <a:cubicBezTo>
                    <a:pt x="10" y="397"/>
                    <a:pt x="1" y="588"/>
                    <a:pt x="139" y="627"/>
                  </a:cubicBezTo>
                  <a:cubicBezTo>
                    <a:pt x="329" y="680"/>
                    <a:pt x="530" y="701"/>
                    <a:pt x="737" y="701"/>
                  </a:cubicBezTo>
                  <a:cubicBezTo>
                    <a:pt x="1288" y="701"/>
                    <a:pt x="1879" y="551"/>
                    <a:pt x="2378" y="449"/>
                  </a:cubicBezTo>
                  <a:cubicBezTo>
                    <a:pt x="2596" y="404"/>
                    <a:pt x="2589" y="45"/>
                    <a:pt x="2357" y="45"/>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9"/>
            <p:cNvSpPr/>
            <p:nvPr/>
          </p:nvSpPr>
          <p:spPr>
            <a:xfrm>
              <a:off x="2809875" y="1250975"/>
              <a:ext cx="50800" cy="15050"/>
            </a:xfrm>
            <a:custGeom>
              <a:avLst/>
              <a:gdLst/>
              <a:ahLst/>
              <a:cxnLst/>
              <a:rect l="l" t="t" r="r" b="b"/>
              <a:pathLst>
                <a:path w="2032" h="602" extrusionOk="0">
                  <a:moveTo>
                    <a:pt x="1041" y="1"/>
                  </a:moveTo>
                  <a:cubicBezTo>
                    <a:pt x="723" y="1"/>
                    <a:pt x="407" y="66"/>
                    <a:pt x="116" y="208"/>
                  </a:cubicBezTo>
                  <a:cubicBezTo>
                    <a:pt x="9" y="259"/>
                    <a:pt x="1" y="450"/>
                    <a:pt x="132" y="481"/>
                  </a:cubicBezTo>
                  <a:cubicBezTo>
                    <a:pt x="631" y="601"/>
                    <a:pt x="1156" y="550"/>
                    <a:pt x="1666" y="593"/>
                  </a:cubicBezTo>
                  <a:cubicBezTo>
                    <a:pt x="1674" y="594"/>
                    <a:pt x="1681" y="594"/>
                    <a:pt x="1689" y="594"/>
                  </a:cubicBezTo>
                  <a:cubicBezTo>
                    <a:pt x="1948" y="594"/>
                    <a:pt x="2032" y="195"/>
                    <a:pt x="1768" y="113"/>
                  </a:cubicBezTo>
                  <a:cubicBezTo>
                    <a:pt x="1532" y="40"/>
                    <a:pt x="1286" y="1"/>
                    <a:pt x="1041"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9"/>
            <p:cNvSpPr/>
            <p:nvPr/>
          </p:nvSpPr>
          <p:spPr>
            <a:xfrm>
              <a:off x="2608200" y="1205375"/>
              <a:ext cx="74825" cy="22150"/>
            </a:xfrm>
            <a:custGeom>
              <a:avLst/>
              <a:gdLst/>
              <a:ahLst/>
              <a:cxnLst/>
              <a:rect l="l" t="t" r="r" b="b"/>
              <a:pathLst>
                <a:path w="2993" h="886" extrusionOk="0">
                  <a:moveTo>
                    <a:pt x="2028" y="1"/>
                  </a:moveTo>
                  <a:cubicBezTo>
                    <a:pt x="1341" y="1"/>
                    <a:pt x="559" y="148"/>
                    <a:pt x="124" y="549"/>
                  </a:cubicBezTo>
                  <a:cubicBezTo>
                    <a:pt x="1" y="661"/>
                    <a:pt x="74" y="841"/>
                    <a:pt x="228" y="866"/>
                  </a:cubicBezTo>
                  <a:cubicBezTo>
                    <a:pt x="311" y="880"/>
                    <a:pt x="395" y="885"/>
                    <a:pt x="480" y="885"/>
                  </a:cubicBezTo>
                  <a:cubicBezTo>
                    <a:pt x="798" y="885"/>
                    <a:pt x="1126" y="803"/>
                    <a:pt x="1434" y="750"/>
                  </a:cubicBezTo>
                  <a:cubicBezTo>
                    <a:pt x="1893" y="671"/>
                    <a:pt x="2353" y="610"/>
                    <a:pt x="2789" y="436"/>
                  </a:cubicBezTo>
                  <a:cubicBezTo>
                    <a:pt x="2993" y="355"/>
                    <a:pt x="2895" y="84"/>
                    <a:pt x="2716" y="54"/>
                  </a:cubicBezTo>
                  <a:cubicBezTo>
                    <a:pt x="2513" y="20"/>
                    <a:pt x="2277" y="1"/>
                    <a:pt x="2028"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9"/>
            <p:cNvSpPr/>
            <p:nvPr/>
          </p:nvSpPr>
          <p:spPr>
            <a:xfrm>
              <a:off x="2428325" y="1355025"/>
              <a:ext cx="29150" cy="13825"/>
            </a:xfrm>
            <a:custGeom>
              <a:avLst/>
              <a:gdLst/>
              <a:ahLst/>
              <a:cxnLst/>
              <a:rect l="l" t="t" r="r" b="b"/>
              <a:pathLst>
                <a:path w="1166" h="553" extrusionOk="0">
                  <a:moveTo>
                    <a:pt x="872" y="1"/>
                  </a:moveTo>
                  <a:cubicBezTo>
                    <a:pt x="871" y="1"/>
                    <a:pt x="870" y="1"/>
                    <a:pt x="870" y="1"/>
                  </a:cubicBezTo>
                  <a:cubicBezTo>
                    <a:pt x="856" y="1"/>
                    <a:pt x="843" y="1"/>
                    <a:pt x="829" y="1"/>
                  </a:cubicBezTo>
                  <a:cubicBezTo>
                    <a:pt x="806" y="1"/>
                    <a:pt x="782" y="1"/>
                    <a:pt x="758" y="1"/>
                  </a:cubicBezTo>
                  <a:cubicBezTo>
                    <a:pt x="676" y="1"/>
                    <a:pt x="595" y="3"/>
                    <a:pt x="515" y="16"/>
                  </a:cubicBezTo>
                  <a:cubicBezTo>
                    <a:pt x="344" y="45"/>
                    <a:pt x="142" y="49"/>
                    <a:pt x="45" y="218"/>
                  </a:cubicBezTo>
                  <a:cubicBezTo>
                    <a:pt x="5" y="287"/>
                    <a:pt x="0" y="372"/>
                    <a:pt x="57" y="435"/>
                  </a:cubicBezTo>
                  <a:cubicBezTo>
                    <a:pt x="146" y="534"/>
                    <a:pt x="251" y="553"/>
                    <a:pt x="366" y="553"/>
                  </a:cubicBezTo>
                  <a:cubicBezTo>
                    <a:pt x="414" y="553"/>
                    <a:pt x="463" y="550"/>
                    <a:pt x="514" y="548"/>
                  </a:cubicBezTo>
                  <a:cubicBezTo>
                    <a:pt x="647" y="541"/>
                    <a:pt x="770" y="519"/>
                    <a:pt x="900" y="491"/>
                  </a:cubicBezTo>
                  <a:cubicBezTo>
                    <a:pt x="1165" y="435"/>
                    <a:pt x="1158" y="1"/>
                    <a:pt x="872"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9"/>
            <p:cNvSpPr/>
            <p:nvPr/>
          </p:nvSpPr>
          <p:spPr>
            <a:xfrm>
              <a:off x="4132600" y="630975"/>
              <a:ext cx="59625" cy="20125"/>
            </a:xfrm>
            <a:custGeom>
              <a:avLst/>
              <a:gdLst/>
              <a:ahLst/>
              <a:cxnLst/>
              <a:rect l="l" t="t" r="r" b="b"/>
              <a:pathLst>
                <a:path w="2385" h="805" extrusionOk="0">
                  <a:moveTo>
                    <a:pt x="130" y="1"/>
                  </a:moveTo>
                  <a:cubicBezTo>
                    <a:pt x="15" y="1"/>
                    <a:pt x="0" y="176"/>
                    <a:pt x="95" y="223"/>
                  </a:cubicBezTo>
                  <a:cubicBezTo>
                    <a:pt x="721" y="522"/>
                    <a:pt x="1431" y="648"/>
                    <a:pt x="2105" y="799"/>
                  </a:cubicBezTo>
                  <a:cubicBezTo>
                    <a:pt x="2122" y="803"/>
                    <a:pt x="2137" y="805"/>
                    <a:pt x="2152" y="805"/>
                  </a:cubicBezTo>
                  <a:cubicBezTo>
                    <a:pt x="2350" y="805"/>
                    <a:pt x="2385" y="491"/>
                    <a:pt x="2172" y="432"/>
                  </a:cubicBezTo>
                  <a:cubicBezTo>
                    <a:pt x="1507" y="248"/>
                    <a:pt x="828" y="31"/>
                    <a:pt x="136" y="1"/>
                  </a:cubicBezTo>
                  <a:cubicBezTo>
                    <a:pt x="134" y="1"/>
                    <a:pt x="132" y="1"/>
                    <a:pt x="130"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9"/>
            <p:cNvSpPr/>
            <p:nvPr/>
          </p:nvSpPr>
          <p:spPr>
            <a:xfrm>
              <a:off x="3927750" y="601275"/>
              <a:ext cx="37600" cy="17625"/>
            </a:xfrm>
            <a:custGeom>
              <a:avLst/>
              <a:gdLst/>
              <a:ahLst/>
              <a:cxnLst/>
              <a:rect l="l" t="t" r="r" b="b"/>
              <a:pathLst>
                <a:path w="1504" h="705" extrusionOk="0">
                  <a:moveTo>
                    <a:pt x="569" y="1"/>
                  </a:moveTo>
                  <a:cubicBezTo>
                    <a:pt x="385" y="1"/>
                    <a:pt x="175" y="53"/>
                    <a:pt x="65" y="189"/>
                  </a:cubicBezTo>
                  <a:cubicBezTo>
                    <a:pt x="16" y="250"/>
                    <a:pt x="1" y="348"/>
                    <a:pt x="53" y="414"/>
                  </a:cubicBezTo>
                  <a:cubicBezTo>
                    <a:pt x="291" y="704"/>
                    <a:pt x="822" y="649"/>
                    <a:pt x="1161" y="693"/>
                  </a:cubicBezTo>
                  <a:cubicBezTo>
                    <a:pt x="1172" y="694"/>
                    <a:pt x="1183" y="695"/>
                    <a:pt x="1193" y="695"/>
                  </a:cubicBezTo>
                  <a:cubicBezTo>
                    <a:pt x="1392" y="695"/>
                    <a:pt x="1504" y="452"/>
                    <a:pt x="1346" y="307"/>
                  </a:cubicBezTo>
                  <a:cubicBezTo>
                    <a:pt x="1156" y="134"/>
                    <a:pt x="944" y="43"/>
                    <a:pt x="689" y="8"/>
                  </a:cubicBezTo>
                  <a:cubicBezTo>
                    <a:pt x="651" y="3"/>
                    <a:pt x="611" y="1"/>
                    <a:pt x="569"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9"/>
            <p:cNvSpPr/>
            <p:nvPr/>
          </p:nvSpPr>
          <p:spPr>
            <a:xfrm>
              <a:off x="3833600" y="581450"/>
              <a:ext cx="54850" cy="25475"/>
            </a:xfrm>
            <a:custGeom>
              <a:avLst/>
              <a:gdLst/>
              <a:ahLst/>
              <a:cxnLst/>
              <a:rect l="l" t="t" r="r" b="b"/>
              <a:pathLst>
                <a:path w="2194" h="1019" extrusionOk="0">
                  <a:moveTo>
                    <a:pt x="187" y="0"/>
                  </a:moveTo>
                  <a:cubicBezTo>
                    <a:pt x="81" y="0"/>
                    <a:pt x="1" y="151"/>
                    <a:pt x="76" y="234"/>
                  </a:cubicBezTo>
                  <a:cubicBezTo>
                    <a:pt x="521" y="727"/>
                    <a:pt x="1208" y="874"/>
                    <a:pt x="1833" y="1012"/>
                  </a:cubicBezTo>
                  <a:cubicBezTo>
                    <a:pt x="1853" y="1016"/>
                    <a:pt x="1872" y="1018"/>
                    <a:pt x="1890" y="1018"/>
                  </a:cubicBezTo>
                  <a:cubicBezTo>
                    <a:pt x="2150" y="1018"/>
                    <a:pt x="2194" y="593"/>
                    <a:pt x="1908" y="527"/>
                  </a:cubicBezTo>
                  <a:cubicBezTo>
                    <a:pt x="1329" y="391"/>
                    <a:pt x="787" y="157"/>
                    <a:pt x="217" y="4"/>
                  </a:cubicBezTo>
                  <a:cubicBezTo>
                    <a:pt x="207" y="2"/>
                    <a:pt x="197" y="0"/>
                    <a:pt x="187"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9"/>
            <p:cNvSpPr/>
            <p:nvPr/>
          </p:nvSpPr>
          <p:spPr>
            <a:xfrm>
              <a:off x="3650325" y="517075"/>
              <a:ext cx="47475" cy="18200"/>
            </a:xfrm>
            <a:custGeom>
              <a:avLst/>
              <a:gdLst/>
              <a:ahLst/>
              <a:cxnLst/>
              <a:rect l="l" t="t" r="r" b="b"/>
              <a:pathLst>
                <a:path w="1899" h="728" extrusionOk="0">
                  <a:moveTo>
                    <a:pt x="579" y="0"/>
                  </a:moveTo>
                  <a:cubicBezTo>
                    <a:pt x="392" y="0"/>
                    <a:pt x="217" y="43"/>
                    <a:pt x="77" y="150"/>
                  </a:cubicBezTo>
                  <a:cubicBezTo>
                    <a:pt x="11" y="200"/>
                    <a:pt x="1" y="306"/>
                    <a:pt x="71" y="358"/>
                  </a:cubicBezTo>
                  <a:cubicBezTo>
                    <a:pt x="292" y="522"/>
                    <a:pt x="569" y="530"/>
                    <a:pt x="833" y="584"/>
                  </a:cubicBezTo>
                  <a:cubicBezTo>
                    <a:pt x="1096" y="639"/>
                    <a:pt x="1366" y="662"/>
                    <a:pt x="1628" y="723"/>
                  </a:cubicBezTo>
                  <a:cubicBezTo>
                    <a:pt x="1640" y="726"/>
                    <a:pt x="1651" y="727"/>
                    <a:pt x="1662" y="727"/>
                  </a:cubicBezTo>
                  <a:cubicBezTo>
                    <a:pt x="1810" y="727"/>
                    <a:pt x="1898" y="505"/>
                    <a:pt x="1766" y="414"/>
                  </a:cubicBezTo>
                  <a:cubicBezTo>
                    <a:pt x="1481" y="217"/>
                    <a:pt x="1000" y="0"/>
                    <a:pt x="579"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9"/>
            <p:cNvSpPr/>
            <p:nvPr/>
          </p:nvSpPr>
          <p:spPr>
            <a:xfrm>
              <a:off x="3501300" y="376450"/>
              <a:ext cx="44825" cy="18275"/>
            </a:xfrm>
            <a:custGeom>
              <a:avLst/>
              <a:gdLst/>
              <a:ahLst/>
              <a:cxnLst/>
              <a:rect l="l" t="t" r="r" b="b"/>
              <a:pathLst>
                <a:path w="1793" h="731" extrusionOk="0">
                  <a:moveTo>
                    <a:pt x="553" y="0"/>
                  </a:moveTo>
                  <a:cubicBezTo>
                    <a:pt x="399" y="0"/>
                    <a:pt x="248" y="31"/>
                    <a:pt x="109" y="106"/>
                  </a:cubicBezTo>
                  <a:cubicBezTo>
                    <a:pt x="14" y="158"/>
                    <a:pt x="1" y="282"/>
                    <a:pt x="103" y="337"/>
                  </a:cubicBezTo>
                  <a:cubicBezTo>
                    <a:pt x="499" y="548"/>
                    <a:pt x="983" y="562"/>
                    <a:pt x="1403" y="715"/>
                  </a:cubicBezTo>
                  <a:cubicBezTo>
                    <a:pt x="1433" y="726"/>
                    <a:pt x="1462" y="730"/>
                    <a:pt x="1488" y="730"/>
                  </a:cubicBezTo>
                  <a:cubicBezTo>
                    <a:pt x="1694" y="730"/>
                    <a:pt x="1792" y="443"/>
                    <a:pt x="1579" y="326"/>
                  </a:cubicBezTo>
                  <a:cubicBezTo>
                    <a:pt x="1287" y="164"/>
                    <a:pt x="910" y="0"/>
                    <a:pt x="553"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9"/>
            <p:cNvSpPr/>
            <p:nvPr/>
          </p:nvSpPr>
          <p:spPr>
            <a:xfrm>
              <a:off x="3289700" y="373525"/>
              <a:ext cx="34850" cy="13425"/>
            </a:xfrm>
            <a:custGeom>
              <a:avLst/>
              <a:gdLst/>
              <a:ahLst/>
              <a:cxnLst/>
              <a:rect l="l" t="t" r="r" b="b"/>
              <a:pathLst>
                <a:path w="1394" h="537" extrusionOk="0">
                  <a:moveTo>
                    <a:pt x="492" y="0"/>
                  </a:moveTo>
                  <a:cubicBezTo>
                    <a:pt x="343" y="0"/>
                    <a:pt x="199" y="36"/>
                    <a:pt x="74" y="128"/>
                  </a:cubicBezTo>
                  <a:cubicBezTo>
                    <a:pt x="15" y="170"/>
                    <a:pt x="0" y="277"/>
                    <a:pt x="68" y="322"/>
                  </a:cubicBezTo>
                  <a:cubicBezTo>
                    <a:pt x="366" y="516"/>
                    <a:pt x="752" y="408"/>
                    <a:pt x="1075" y="524"/>
                  </a:cubicBezTo>
                  <a:cubicBezTo>
                    <a:pt x="1099" y="532"/>
                    <a:pt x="1121" y="536"/>
                    <a:pt x="1142" y="536"/>
                  </a:cubicBezTo>
                  <a:cubicBezTo>
                    <a:pt x="1309" y="536"/>
                    <a:pt x="1393" y="301"/>
                    <a:pt x="1217" y="209"/>
                  </a:cubicBezTo>
                  <a:cubicBezTo>
                    <a:pt x="1010" y="103"/>
                    <a:pt x="744" y="0"/>
                    <a:pt x="492"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9"/>
            <p:cNvSpPr/>
            <p:nvPr/>
          </p:nvSpPr>
          <p:spPr>
            <a:xfrm>
              <a:off x="3021050" y="262800"/>
              <a:ext cx="59875" cy="18825"/>
            </a:xfrm>
            <a:custGeom>
              <a:avLst/>
              <a:gdLst/>
              <a:ahLst/>
              <a:cxnLst/>
              <a:rect l="l" t="t" r="r" b="b"/>
              <a:pathLst>
                <a:path w="2395" h="753" extrusionOk="0">
                  <a:moveTo>
                    <a:pt x="130" y="1"/>
                  </a:moveTo>
                  <a:cubicBezTo>
                    <a:pt x="11" y="1"/>
                    <a:pt x="1" y="180"/>
                    <a:pt x="96" y="224"/>
                  </a:cubicBezTo>
                  <a:cubicBezTo>
                    <a:pt x="730" y="507"/>
                    <a:pt x="1444" y="614"/>
                    <a:pt x="2121" y="748"/>
                  </a:cubicBezTo>
                  <a:cubicBezTo>
                    <a:pt x="2136" y="751"/>
                    <a:pt x="2150" y="753"/>
                    <a:pt x="2163" y="753"/>
                  </a:cubicBezTo>
                  <a:cubicBezTo>
                    <a:pt x="2365" y="753"/>
                    <a:pt x="2394" y="432"/>
                    <a:pt x="2179" y="379"/>
                  </a:cubicBezTo>
                  <a:cubicBezTo>
                    <a:pt x="1509" y="212"/>
                    <a:pt x="825" y="13"/>
                    <a:pt x="132" y="1"/>
                  </a:cubicBezTo>
                  <a:cubicBezTo>
                    <a:pt x="131" y="1"/>
                    <a:pt x="130" y="1"/>
                    <a:pt x="130"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9"/>
            <p:cNvSpPr/>
            <p:nvPr/>
          </p:nvSpPr>
          <p:spPr>
            <a:xfrm>
              <a:off x="2815625" y="238125"/>
              <a:ext cx="37700" cy="17825"/>
            </a:xfrm>
            <a:custGeom>
              <a:avLst/>
              <a:gdLst/>
              <a:ahLst/>
              <a:cxnLst/>
              <a:rect l="l" t="t" r="r" b="b"/>
              <a:pathLst>
                <a:path w="1508" h="713" extrusionOk="0">
                  <a:moveTo>
                    <a:pt x="585" y="1"/>
                  </a:moveTo>
                  <a:cubicBezTo>
                    <a:pt x="395" y="1"/>
                    <a:pt x="173" y="59"/>
                    <a:pt x="61" y="202"/>
                  </a:cubicBezTo>
                  <a:cubicBezTo>
                    <a:pt x="13" y="264"/>
                    <a:pt x="0" y="364"/>
                    <a:pt x="56" y="427"/>
                  </a:cubicBezTo>
                  <a:cubicBezTo>
                    <a:pt x="300" y="712"/>
                    <a:pt x="830" y="642"/>
                    <a:pt x="1170" y="678"/>
                  </a:cubicBezTo>
                  <a:cubicBezTo>
                    <a:pt x="1179" y="679"/>
                    <a:pt x="1187" y="679"/>
                    <a:pt x="1196" y="679"/>
                  </a:cubicBezTo>
                  <a:cubicBezTo>
                    <a:pt x="1399" y="679"/>
                    <a:pt x="1507" y="429"/>
                    <a:pt x="1344" y="287"/>
                  </a:cubicBezTo>
                  <a:cubicBezTo>
                    <a:pt x="1150" y="118"/>
                    <a:pt x="935" y="34"/>
                    <a:pt x="680" y="6"/>
                  </a:cubicBezTo>
                  <a:cubicBezTo>
                    <a:pt x="650" y="2"/>
                    <a:pt x="618" y="1"/>
                    <a:pt x="585"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9" name="Google Shape;339;p39"/>
          <p:cNvSpPr txBox="1"/>
          <p:nvPr>
            <p:ph type="title" idx="2"/>
          </p:nvPr>
        </p:nvSpPr>
        <p:spPr>
          <a:xfrm>
            <a:off x="1143635" y="1168400"/>
            <a:ext cx="2743835" cy="8375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Bước thứ nhất</a:t>
            </a:r>
            <a:endParaRPr lang="en-GB"/>
          </a:p>
        </p:txBody>
      </p:sp>
      <p:sp>
        <p:nvSpPr>
          <p:cNvPr id="340" name="Google Shape;340;p39"/>
          <p:cNvSpPr txBox="1"/>
          <p:nvPr>
            <p:ph type="subTitle" idx="1"/>
          </p:nvPr>
        </p:nvSpPr>
        <p:spPr>
          <a:xfrm>
            <a:off x="652145" y="2044700"/>
            <a:ext cx="3891915" cy="29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solidFill>
                  <a:schemeClr val="tx1"/>
                </a:solidFill>
              </a:rPr>
              <a:t>T</a:t>
            </a:r>
            <a:r>
              <a:rPr lang="en-GB" sz="1600">
                <a:solidFill>
                  <a:schemeClr val="tx1"/>
                </a:solidFill>
              </a:rPr>
              <a:t>hu Đông 1953 và Xuân 1954 giữ thế phòng ngự ở miền Bắc Việt Nam, tập trung một lực lượng cơ động lớn ở đồng bằng Bắc Bộ để đối phó với cuộc tiến công của Việt Minh; thực hiện tiến công chiến lược ở miền Nam nhằm chiếm đóng 3 tỉnh ở đồng bằng Liên khu 5; đồng thời đẩy mạnh việc mở rộng Quân đội Quốc gia Việt Nam (QGVN) và xây dựng một đội quân cơ động lớn đủ sức đánh bại các đại đoàn chủ lực của Việt Minh.</a:t>
            </a:r>
            <a:endParaRPr lang="en-GB" sz="1600">
              <a:solidFill>
                <a:schemeClr val="tx1"/>
              </a:solidFill>
            </a:endParaRPr>
          </a:p>
        </p:txBody>
      </p:sp>
      <p:sp>
        <p:nvSpPr>
          <p:cNvPr id="344" name="Google Shape;344;p39"/>
          <p:cNvSpPr txBox="1"/>
          <p:nvPr>
            <p:ph type="subTitle" idx="6"/>
          </p:nvPr>
        </p:nvSpPr>
        <p:spPr>
          <a:xfrm>
            <a:off x="4946015" y="1938020"/>
            <a:ext cx="3858260" cy="27705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a:solidFill>
                  <a:schemeClr val="tx1"/>
                </a:solidFill>
              </a:rPr>
              <a:t>Từ Thu Đông 1954, sau khi đã hoàn thành những mục tiêu trên, sẽ dồn toàn lực ra Bắc, chuyển sang tiến công chiến lược trên chiến trường chính, giành thắng lợi lớn về quân sự, buộc Việt Minh phải chấp nhận điều đình theo những điều kiện của Pháp, nếu khước từ, quân cơ động chiến lược của Pháp sẽ tập trung mọi nỗ lực loại trừ chủ lực Việt Minh.</a:t>
            </a:r>
            <a:endParaRPr>
              <a:solidFill>
                <a:schemeClr val="tx1"/>
              </a:solidFill>
            </a:endParaRPr>
          </a:p>
        </p:txBody>
      </p:sp>
      <p:sp>
        <p:nvSpPr>
          <p:cNvPr id="347" name="Google Shape;347;p39"/>
          <p:cNvSpPr txBox="1"/>
          <p:nvPr>
            <p:ph type="title" idx="9"/>
          </p:nvPr>
        </p:nvSpPr>
        <p:spPr>
          <a:xfrm>
            <a:off x="5002530" y="1443990"/>
            <a:ext cx="2633980" cy="4070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Bước thứ hai</a:t>
            </a:r>
            <a:endParaRPr lang="en-US" altLang="en-GB"/>
          </a:p>
        </p:txBody>
      </p:sp>
      <p:sp>
        <p:nvSpPr>
          <p:cNvPr id="348" name="Google Shape;348;p39"/>
          <p:cNvSpPr/>
          <p:nvPr/>
        </p:nvSpPr>
        <p:spPr>
          <a:xfrm>
            <a:off x="4198050" y="964300"/>
            <a:ext cx="747900" cy="30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blinds(horizontal)">
                                      <p:cBhvr>
                                        <p:cTn id="7" dur="500"/>
                                        <p:tgtEl>
                                          <p:spTgt spid="29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2" nodeType="clickEffect">
                                  <p:stCondLst>
                                    <p:cond delay="0"/>
                                  </p:stCondLst>
                                  <p:childTnLst>
                                    <p:set>
                                      <p:cBhvr>
                                        <p:cTn id="11" dur="1" fill="hold">
                                          <p:stCondLst>
                                            <p:cond delay="0"/>
                                          </p:stCondLst>
                                        </p:cTn>
                                        <p:tgtEl>
                                          <p:spTgt spid="293"/>
                                        </p:tgtEl>
                                        <p:attrNameLst>
                                          <p:attrName>style.visibility</p:attrName>
                                        </p:attrNameLst>
                                      </p:cBhvr>
                                      <p:to>
                                        <p:strVal val="visible"/>
                                      </p:to>
                                    </p:set>
                                    <p:animEffect transition="in" filter="circle(in)">
                                      <p:cBhvr>
                                        <p:cTn id="12" dur="2000"/>
                                        <p:tgtEl>
                                          <p:spTgt spid="29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39"/>
                                        </p:tgtEl>
                                        <p:attrNameLst>
                                          <p:attrName>style.visibility</p:attrName>
                                        </p:attrNameLst>
                                      </p:cBhvr>
                                      <p:to>
                                        <p:strVal val="visible"/>
                                      </p:to>
                                    </p:set>
                                    <p:animEffect transition="in" filter="circle(in)">
                                      <p:cBhvr>
                                        <p:cTn id="17" dur="2000"/>
                                        <p:tgtEl>
                                          <p:spTgt spid="33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0">
                                            <p:txEl>
                                              <p:pRg st="0" end="0"/>
                                            </p:txEl>
                                          </p:spTgt>
                                        </p:tgtEl>
                                        <p:attrNameLst>
                                          <p:attrName>style.visibility</p:attrName>
                                        </p:attrNameLst>
                                      </p:cBhvr>
                                      <p:to>
                                        <p:strVal val="visible"/>
                                      </p:to>
                                    </p:set>
                                    <p:animEffect transition="in" filter="box(in)">
                                      <p:cBhvr>
                                        <p:cTn id="22" dur="2000"/>
                                        <p:tgtEl>
                                          <p:spTgt spid="34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4">
                                            <p:txEl>
                                              <p:pRg st="0" end="0"/>
                                            </p:txEl>
                                          </p:spTgt>
                                        </p:tgtEl>
                                        <p:attrNameLst>
                                          <p:attrName>style.visibility</p:attrName>
                                        </p:attrNameLst>
                                      </p:cBhvr>
                                      <p:to>
                                        <p:strVal val="visible"/>
                                      </p:to>
                                    </p:set>
                                    <p:animEffect transition="in" filter="blinds(horizontal)">
                                      <p:cBhvr>
                                        <p:cTn id="27" dur="500"/>
                                        <p:tgtEl>
                                          <p:spTgt spid="34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47"/>
                                        </p:tgtEl>
                                        <p:attrNameLst>
                                          <p:attrName>style.visibility</p:attrName>
                                        </p:attrNameLst>
                                      </p:cBhvr>
                                      <p:to>
                                        <p:strVal val="visible"/>
                                      </p:to>
                                    </p:set>
                                    <p:animEffect transition="in" filter="circle(in)">
                                      <p:cBhvr>
                                        <p:cTn id="32" dur="20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p:bldP spid="293" grpId="1"/>
      <p:bldP spid="293" grpId="2"/>
      <p:bldP spid="293" grpId="3"/>
      <p:bldP spid="339" grpId="0"/>
      <p:bldP spid="339" grpId="1"/>
      <p:bldP spid="340" grpId="0" build="p"/>
      <p:bldP spid="340" grpId="1" build="p"/>
      <p:bldP spid="344" grpId="0" build="p"/>
      <p:bldP spid="344" grpId="1" build="p"/>
      <p:bldP spid="347" grpId="0"/>
      <p:bldP spid="34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3" name="Google Shape;373;p41"/>
          <p:cNvSpPr txBox="1"/>
          <p:nvPr>
            <p:ph type="subTitle" idx="1"/>
          </p:nvPr>
        </p:nvSpPr>
        <p:spPr>
          <a:xfrm>
            <a:off x="290830" y="360045"/>
            <a:ext cx="7216775" cy="43872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Để thực hiện kế hoạch này, người Pháp tiến hành xây dựng và tập trung lực lượng cơ động lớn, mở rộng lực lượng phụ lực quân (Forces suppletives) bản xứ và Quân đội Quốc gia Việt Nam, càn quét bình định vùng kiểm soát. Thực hành tấn công chiến lược ở Khu 5, Navarre được chính phủ Pháp cấp thêm 9 tiểu đoàn tinh nhuệ. Quan trọng hơn cả, Kế hoạch Navarre được Mỹ tán thành. Viện trợ của Mỹ tăng vọt, chiếm đa số chi phí chiến tranh của Pháp.[12]</a:t>
            </a:r>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animEffect transition="in" filter="box(in)">
                                      <p:cBhvr>
                                        <p:cTn id="7" dur="2000"/>
                                        <p:tgtEl>
                                          <p:spTgt spid="3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build="p"/>
      <p:bldP spid="37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40" name="Google Shape;440;p43"/>
          <p:cNvSpPr txBox="1"/>
          <p:nvPr>
            <p:ph type="body" idx="1"/>
          </p:nvPr>
        </p:nvSpPr>
        <p:spPr>
          <a:xfrm>
            <a:off x="322580" y="902335"/>
            <a:ext cx="5258435" cy="39319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t>
            </a:r>
            <a:r>
              <a:rPr lang="en-GB" sz="1800"/>
              <a:t>hời gian hoạt động ở Tây Bắc sẽ chia làm hai đợt:</a:t>
            </a:r>
            <a:endParaRPr lang="en-GB" sz="1800"/>
          </a:p>
          <a:p>
            <a:pPr marL="0" lvl="0" indent="0" algn="l" rtl="0">
              <a:spcBef>
                <a:spcPts val="0"/>
              </a:spcBef>
              <a:spcAft>
                <a:spcPts val="0"/>
              </a:spcAft>
              <a:buNone/>
            </a:pPr>
            <a:r>
              <a:rPr lang="en-GB" sz="1800"/>
              <a:t>Đợt 1: Đại đoàn 316 tiến hành đánh Lai Châu và kết thúc vào cuối tháng 1 năm 1954. Sau đó, bộ đội nghỉ ngơi, chấn chỉnh khoảng 20 ngày, tập trung đầy đủ lực lượng để đánh Điện Biên Phủ.</a:t>
            </a:r>
            <a:endParaRPr lang="en-GB" sz="1800"/>
          </a:p>
          <a:p>
            <a:pPr marL="0" lvl="0" indent="0" algn="l" rtl="0">
              <a:spcBef>
                <a:spcPts val="0"/>
              </a:spcBef>
              <a:spcAft>
                <a:spcPts val="0"/>
              </a:spcAft>
              <a:buNone/>
            </a:pPr>
            <a:r>
              <a:rPr lang="en-GB" sz="1800"/>
              <a:t>Đợt 2: Tiến công Điện Biên Phủ. Thời gian đánh Điện Biên Phủ ước tính 45 ngày. Nếu Pháp không tăng cường thêm nhiều quân, có thể rút ngắn hơn. Chiến dịch sẽ kết thúc vào đầu tháng 4 năm 1954. Phần lớn lực lượng sau đó sẽ rút, một bộ phận ở lại tiếp tục phát triển sang Lào cùng với bộ đội Lào bao vây Luangprabang.</a:t>
            </a:r>
            <a:endParaRPr lang="en-GB" sz="1800"/>
          </a:p>
        </p:txBody>
      </p:sp>
      <p:sp>
        <p:nvSpPr>
          <p:cNvPr id="441" name="Google Shape;441;p43"/>
          <p:cNvSpPr txBox="1"/>
          <p:nvPr>
            <p:ph type="title"/>
          </p:nvPr>
        </p:nvSpPr>
        <p:spPr>
          <a:xfrm>
            <a:off x="39300" y="-50"/>
            <a:ext cx="906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Kế hoạch của Việt Nam</a:t>
            </a:r>
            <a:endParaRPr lang="en-GB"/>
          </a:p>
        </p:txBody>
      </p:sp>
      <p:sp>
        <p:nvSpPr>
          <p:cNvPr id="442" name="Google Shape;442;p43"/>
          <p:cNvSpPr/>
          <p:nvPr/>
        </p:nvSpPr>
        <p:spPr>
          <a:xfrm>
            <a:off x="4198050" y="964300"/>
            <a:ext cx="747900" cy="30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3" name="Google Shape;443;p43"/>
          <p:cNvGrpSpPr/>
          <p:nvPr/>
        </p:nvGrpSpPr>
        <p:grpSpPr>
          <a:xfrm rot="505744">
            <a:off x="5570868" y="1363361"/>
            <a:ext cx="3577154" cy="3795748"/>
            <a:chOff x="2765500" y="2418675"/>
            <a:chExt cx="1990725" cy="2112375"/>
          </a:xfrm>
        </p:grpSpPr>
        <p:sp>
          <p:nvSpPr>
            <p:cNvPr id="444" name="Google Shape;444;p43"/>
            <p:cNvSpPr/>
            <p:nvPr/>
          </p:nvSpPr>
          <p:spPr>
            <a:xfrm>
              <a:off x="2765500" y="2419075"/>
              <a:ext cx="1122050" cy="1088775"/>
            </a:xfrm>
            <a:custGeom>
              <a:avLst/>
              <a:gdLst/>
              <a:ahLst/>
              <a:cxnLst/>
              <a:rect l="l" t="t" r="r" b="b"/>
              <a:pathLst>
                <a:path w="44882" h="43551" extrusionOk="0">
                  <a:moveTo>
                    <a:pt x="36262" y="0"/>
                  </a:moveTo>
                  <a:cubicBezTo>
                    <a:pt x="36262" y="0"/>
                    <a:pt x="12975" y="7466"/>
                    <a:pt x="16175" y="10843"/>
                  </a:cubicBezTo>
                  <a:cubicBezTo>
                    <a:pt x="19374" y="14220"/>
                    <a:pt x="0" y="18131"/>
                    <a:pt x="3556" y="20975"/>
                  </a:cubicBezTo>
                  <a:cubicBezTo>
                    <a:pt x="7110" y="23819"/>
                    <a:pt x="1423" y="27197"/>
                    <a:pt x="1423" y="27197"/>
                  </a:cubicBezTo>
                  <a:lnTo>
                    <a:pt x="7465" y="43551"/>
                  </a:lnTo>
                  <a:cubicBezTo>
                    <a:pt x="7465" y="43551"/>
                    <a:pt x="15819" y="41416"/>
                    <a:pt x="12264" y="38573"/>
                  </a:cubicBezTo>
                  <a:cubicBezTo>
                    <a:pt x="8710" y="35730"/>
                    <a:pt x="29240" y="33417"/>
                    <a:pt x="26040" y="30040"/>
                  </a:cubicBezTo>
                  <a:cubicBezTo>
                    <a:pt x="22841" y="26663"/>
                    <a:pt x="44882" y="20263"/>
                    <a:pt x="44882" y="20263"/>
                  </a:cubicBezTo>
                  <a:lnTo>
                    <a:pt x="36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43"/>
            <p:cNvSpPr/>
            <p:nvPr/>
          </p:nvSpPr>
          <p:spPr>
            <a:xfrm>
              <a:off x="3022425" y="3215075"/>
              <a:ext cx="1733800" cy="1315975"/>
            </a:xfrm>
            <a:custGeom>
              <a:avLst/>
              <a:gdLst/>
              <a:ahLst/>
              <a:cxnLst/>
              <a:rect l="l" t="t" r="r" b="b"/>
              <a:pathLst>
                <a:path w="69352" h="52639" extrusionOk="0">
                  <a:moveTo>
                    <a:pt x="42839" y="9060"/>
                  </a:moveTo>
                  <a:cubicBezTo>
                    <a:pt x="43002" y="9481"/>
                    <a:pt x="43226" y="9755"/>
                    <a:pt x="43226" y="9755"/>
                  </a:cubicBezTo>
                  <a:lnTo>
                    <a:pt x="43226" y="10525"/>
                  </a:lnTo>
                  <a:cubicBezTo>
                    <a:pt x="43205" y="10522"/>
                    <a:pt x="43184" y="10521"/>
                    <a:pt x="43161" y="10521"/>
                  </a:cubicBezTo>
                  <a:cubicBezTo>
                    <a:pt x="42130" y="10521"/>
                    <a:pt x="38989" y="13140"/>
                    <a:pt x="37018" y="14879"/>
                  </a:cubicBezTo>
                  <a:lnTo>
                    <a:pt x="41302" y="10344"/>
                  </a:lnTo>
                  <a:cubicBezTo>
                    <a:pt x="41323" y="10320"/>
                    <a:pt x="41346" y="10298"/>
                    <a:pt x="41372" y="10277"/>
                  </a:cubicBezTo>
                  <a:cubicBezTo>
                    <a:pt x="41591" y="10095"/>
                    <a:pt x="42730" y="9153"/>
                    <a:pt x="42783" y="9085"/>
                  </a:cubicBezTo>
                  <a:cubicBezTo>
                    <a:pt x="42800" y="9073"/>
                    <a:pt x="42819" y="9065"/>
                    <a:pt x="42839" y="9060"/>
                  </a:cubicBezTo>
                  <a:close/>
                  <a:moveTo>
                    <a:pt x="29077" y="15137"/>
                  </a:moveTo>
                  <a:lnTo>
                    <a:pt x="29985" y="16335"/>
                  </a:lnTo>
                  <a:lnTo>
                    <a:pt x="29147" y="16688"/>
                  </a:lnTo>
                  <a:cubicBezTo>
                    <a:pt x="28977" y="16760"/>
                    <a:pt x="28822" y="16859"/>
                    <a:pt x="28686" y="16984"/>
                  </a:cubicBezTo>
                  <a:lnTo>
                    <a:pt x="26575" y="18918"/>
                  </a:lnTo>
                  <a:lnTo>
                    <a:pt x="28857" y="15412"/>
                  </a:lnTo>
                  <a:lnTo>
                    <a:pt x="29077" y="15137"/>
                  </a:lnTo>
                  <a:close/>
                  <a:moveTo>
                    <a:pt x="53980" y="18731"/>
                  </a:moveTo>
                  <a:lnTo>
                    <a:pt x="55579" y="19220"/>
                  </a:lnTo>
                  <a:cubicBezTo>
                    <a:pt x="55579" y="19220"/>
                    <a:pt x="54783" y="19518"/>
                    <a:pt x="53791" y="19887"/>
                  </a:cubicBezTo>
                  <a:cubicBezTo>
                    <a:pt x="53894" y="19317"/>
                    <a:pt x="53980" y="18731"/>
                    <a:pt x="53980" y="18731"/>
                  </a:cubicBezTo>
                  <a:close/>
                  <a:moveTo>
                    <a:pt x="25794" y="20116"/>
                  </a:moveTo>
                  <a:lnTo>
                    <a:pt x="24915" y="21961"/>
                  </a:lnTo>
                  <a:cubicBezTo>
                    <a:pt x="24676" y="22461"/>
                    <a:pt x="24293" y="22878"/>
                    <a:pt x="23814" y="23158"/>
                  </a:cubicBezTo>
                  <a:lnTo>
                    <a:pt x="25794" y="20116"/>
                  </a:lnTo>
                  <a:close/>
                  <a:moveTo>
                    <a:pt x="47272" y="16600"/>
                  </a:moveTo>
                  <a:cubicBezTo>
                    <a:pt x="48152" y="16600"/>
                    <a:pt x="50692" y="17694"/>
                    <a:pt x="50692" y="17694"/>
                  </a:cubicBezTo>
                  <a:lnTo>
                    <a:pt x="49033" y="18228"/>
                  </a:lnTo>
                  <a:cubicBezTo>
                    <a:pt x="48837" y="18081"/>
                    <a:pt x="48628" y="18022"/>
                    <a:pt x="48419" y="18022"/>
                  </a:cubicBezTo>
                  <a:cubicBezTo>
                    <a:pt x="47623" y="18022"/>
                    <a:pt x="46841" y="18879"/>
                    <a:pt x="46841" y="18879"/>
                  </a:cubicBezTo>
                  <a:lnTo>
                    <a:pt x="47018" y="21012"/>
                  </a:lnTo>
                  <a:cubicBezTo>
                    <a:pt x="47018" y="21012"/>
                    <a:pt x="47729" y="21249"/>
                    <a:pt x="48150" y="21249"/>
                  </a:cubicBezTo>
                  <a:cubicBezTo>
                    <a:pt x="48361" y="21249"/>
                    <a:pt x="48499" y="21190"/>
                    <a:pt x="48440" y="21012"/>
                  </a:cubicBezTo>
                  <a:cubicBezTo>
                    <a:pt x="48295" y="20576"/>
                    <a:pt x="49061" y="20536"/>
                    <a:pt x="49345" y="20536"/>
                  </a:cubicBezTo>
                  <a:cubicBezTo>
                    <a:pt x="49408" y="20536"/>
                    <a:pt x="49448" y="20538"/>
                    <a:pt x="49448" y="20538"/>
                  </a:cubicBezTo>
                  <a:cubicBezTo>
                    <a:pt x="49448" y="20538"/>
                    <a:pt x="50156" y="20255"/>
                    <a:pt x="51047" y="19798"/>
                  </a:cubicBezTo>
                  <a:lnTo>
                    <a:pt x="51047" y="20833"/>
                  </a:lnTo>
                  <a:cubicBezTo>
                    <a:pt x="50692" y="21075"/>
                    <a:pt x="49969" y="21251"/>
                    <a:pt x="49891" y="21263"/>
                  </a:cubicBezTo>
                  <a:cubicBezTo>
                    <a:pt x="49625" y="21308"/>
                    <a:pt x="46158" y="25174"/>
                    <a:pt x="46158" y="25174"/>
                  </a:cubicBezTo>
                  <a:lnTo>
                    <a:pt x="44487" y="26690"/>
                  </a:lnTo>
                  <a:cubicBezTo>
                    <a:pt x="42625" y="24372"/>
                    <a:pt x="40264" y="22141"/>
                    <a:pt x="40264" y="22141"/>
                  </a:cubicBezTo>
                  <a:cubicBezTo>
                    <a:pt x="40264" y="22141"/>
                    <a:pt x="41745" y="20955"/>
                    <a:pt x="42990" y="20836"/>
                  </a:cubicBezTo>
                  <a:cubicBezTo>
                    <a:pt x="44234" y="20717"/>
                    <a:pt x="46485" y="16865"/>
                    <a:pt x="47077" y="16629"/>
                  </a:cubicBezTo>
                  <a:cubicBezTo>
                    <a:pt x="47126" y="16609"/>
                    <a:pt x="47193" y="16600"/>
                    <a:pt x="47272" y="16600"/>
                  </a:cubicBezTo>
                  <a:close/>
                  <a:moveTo>
                    <a:pt x="54425" y="27663"/>
                  </a:moveTo>
                  <a:lnTo>
                    <a:pt x="59802" y="29307"/>
                  </a:lnTo>
                  <a:lnTo>
                    <a:pt x="59623" y="31218"/>
                  </a:lnTo>
                  <a:lnTo>
                    <a:pt x="54425" y="27663"/>
                  </a:lnTo>
                  <a:close/>
                  <a:moveTo>
                    <a:pt x="32330" y="20010"/>
                  </a:moveTo>
                  <a:cubicBezTo>
                    <a:pt x="32335" y="20044"/>
                    <a:pt x="32338" y="20064"/>
                    <a:pt x="32338" y="20064"/>
                  </a:cubicBezTo>
                  <a:cubicBezTo>
                    <a:pt x="31742" y="22333"/>
                    <a:pt x="31976" y="23994"/>
                    <a:pt x="32440" y="25170"/>
                  </a:cubicBezTo>
                  <a:lnTo>
                    <a:pt x="30240" y="32448"/>
                  </a:lnTo>
                  <a:lnTo>
                    <a:pt x="29796" y="33174"/>
                  </a:lnTo>
                  <a:lnTo>
                    <a:pt x="27299" y="28023"/>
                  </a:lnTo>
                  <a:cubicBezTo>
                    <a:pt x="27014" y="27436"/>
                    <a:pt x="27088" y="26740"/>
                    <a:pt x="27488" y="26226"/>
                  </a:cubicBezTo>
                  <a:lnTo>
                    <a:pt x="32330" y="20010"/>
                  </a:lnTo>
                  <a:close/>
                  <a:moveTo>
                    <a:pt x="12605" y="43339"/>
                  </a:moveTo>
                  <a:lnTo>
                    <a:pt x="12594" y="43350"/>
                  </a:lnTo>
                  <a:lnTo>
                    <a:pt x="13038" y="43854"/>
                  </a:lnTo>
                  <a:lnTo>
                    <a:pt x="9078" y="47187"/>
                  </a:lnTo>
                  <a:cubicBezTo>
                    <a:pt x="9059" y="47109"/>
                    <a:pt x="9021" y="47035"/>
                    <a:pt x="8971" y="46972"/>
                  </a:cubicBezTo>
                  <a:lnTo>
                    <a:pt x="8382" y="46706"/>
                  </a:lnTo>
                  <a:cubicBezTo>
                    <a:pt x="8216" y="46631"/>
                    <a:pt x="8131" y="46444"/>
                    <a:pt x="8183" y="46270"/>
                  </a:cubicBezTo>
                  <a:lnTo>
                    <a:pt x="8591" y="44921"/>
                  </a:lnTo>
                  <a:cubicBezTo>
                    <a:pt x="8625" y="44808"/>
                    <a:pt x="8690" y="44709"/>
                    <a:pt x="8779" y="44634"/>
                  </a:cubicBezTo>
                  <a:lnTo>
                    <a:pt x="9324" y="44174"/>
                  </a:lnTo>
                  <a:lnTo>
                    <a:pt x="10188" y="45196"/>
                  </a:lnTo>
                  <a:lnTo>
                    <a:pt x="12605" y="43339"/>
                  </a:lnTo>
                  <a:close/>
                  <a:moveTo>
                    <a:pt x="38719" y="1"/>
                  </a:moveTo>
                  <a:cubicBezTo>
                    <a:pt x="38421" y="1"/>
                    <a:pt x="38130" y="149"/>
                    <a:pt x="37960" y="418"/>
                  </a:cubicBezTo>
                  <a:lnTo>
                    <a:pt x="37518" y="1113"/>
                  </a:lnTo>
                  <a:cubicBezTo>
                    <a:pt x="37472" y="1186"/>
                    <a:pt x="37417" y="1251"/>
                    <a:pt x="37352" y="1308"/>
                  </a:cubicBezTo>
                  <a:lnTo>
                    <a:pt x="36295" y="2232"/>
                  </a:lnTo>
                  <a:cubicBezTo>
                    <a:pt x="36123" y="2382"/>
                    <a:pt x="36015" y="2592"/>
                    <a:pt x="35992" y="2820"/>
                  </a:cubicBezTo>
                  <a:lnTo>
                    <a:pt x="35943" y="3299"/>
                  </a:lnTo>
                  <a:cubicBezTo>
                    <a:pt x="35922" y="3526"/>
                    <a:pt x="35814" y="3734"/>
                    <a:pt x="35643" y="3885"/>
                  </a:cubicBezTo>
                  <a:lnTo>
                    <a:pt x="28799" y="9903"/>
                  </a:lnTo>
                  <a:lnTo>
                    <a:pt x="27643" y="8866"/>
                  </a:lnTo>
                  <a:lnTo>
                    <a:pt x="28109" y="8445"/>
                  </a:lnTo>
                  <a:cubicBezTo>
                    <a:pt x="28389" y="8079"/>
                    <a:pt x="28167" y="7547"/>
                    <a:pt x="27710" y="7487"/>
                  </a:cubicBezTo>
                  <a:lnTo>
                    <a:pt x="26017" y="7267"/>
                  </a:lnTo>
                  <a:cubicBezTo>
                    <a:pt x="25921" y="7254"/>
                    <a:pt x="25825" y="7248"/>
                    <a:pt x="25729" y="7248"/>
                  </a:cubicBezTo>
                  <a:cubicBezTo>
                    <a:pt x="25236" y="7248"/>
                    <a:pt x="24754" y="7411"/>
                    <a:pt x="24360" y="7716"/>
                  </a:cubicBezTo>
                  <a:lnTo>
                    <a:pt x="24023" y="7977"/>
                  </a:lnTo>
                  <a:cubicBezTo>
                    <a:pt x="23540" y="8352"/>
                    <a:pt x="23253" y="8924"/>
                    <a:pt x="23244" y="9535"/>
                  </a:cubicBezTo>
                  <a:lnTo>
                    <a:pt x="23241" y="9766"/>
                  </a:lnTo>
                  <a:cubicBezTo>
                    <a:pt x="23233" y="10272"/>
                    <a:pt x="23418" y="10764"/>
                    <a:pt x="23756" y="11139"/>
                  </a:cubicBezTo>
                  <a:lnTo>
                    <a:pt x="25124" y="12658"/>
                  </a:lnTo>
                  <a:lnTo>
                    <a:pt x="24217" y="13135"/>
                  </a:lnTo>
                  <a:cubicBezTo>
                    <a:pt x="24034" y="13231"/>
                    <a:pt x="23868" y="13358"/>
                    <a:pt x="23728" y="13510"/>
                  </a:cubicBezTo>
                  <a:lnTo>
                    <a:pt x="21398" y="16038"/>
                  </a:lnTo>
                  <a:cubicBezTo>
                    <a:pt x="21238" y="16212"/>
                    <a:pt x="21111" y="16415"/>
                    <a:pt x="21028" y="16637"/>
                  </a:cubicBezTo>
                  <a:lnTo>
                    <a:pt x="19964" y="19460"/>
                  </a:lnTo>
                  <a:cubicBezTo>
                    <a:pt x="19682" y="20209"/>
                    <a:pt x="19124" y="20822"/>
                    <a:pt x="18404" y="21171"/>
                  </a:cubicBezTo>
                  <a:lnTo>
                    <a:pt x="17846" y="21441"/>
                  </a:lnTo>
                  <a:cubicBezTo>
                    <a:pt x="17769" y="21479"/>
                    <a:pt x="17686" y="21497"/>
                    <a:pt x="17604" y="21497"/>
                  </a:cubicBezTo>
                  <a:cubicBezTo>
                    <a:pt x="17470" y="21497"/>
                    <a:pt x="17337" y="21448"/>
                    <a:pt x="17234" y="21355"/>
                  </a:cubicBezTo>
                  <a:lnTo>
                    <a:pt x="17179" y="21307"/>
                  </a:lnTo>
                  <a:cubicBezTo>
                    <a:pt x="17023" y="21165"/>
                    <a:pt x="16821" y="21088"/>
                    <a:pt x="16612" y="21088"/>
                  </a:cubicBezTo>
                  <a:cubicBezTo>
                    <a:pt x="16597" y="21088"/>
                    <a:pt x="16582" y="21089"/>
                    <a:pt x="16567" y="21090"/>
                  </a:cubicBezTo>
                  <a:lnTo>
                    <a:pt x="15564" y="21143"/>
                  </a:lnTo>
                  <a:cubicBezTo>
                    <a:pt x="15349" y="21154"/>
                    <a:pt x="15146" y="21246"/>
                    <a:pt x="14997" y="21402"/>
                  </a:cubicBezTo>
                  <a:lnTo>
                    <a:pt x="12580" y="23920"/>
                  </a:lnTo>
                  <a:cubicBezTo>
                    <a:pt x="12454" y="24051"/>
                    <a:pt x="12381" y="24223"/>
                    <a:pt x="12375" y="24405"/>
                  </a:cubicBezTo>
                  <a:lnTo>
                    <a:pt x="12323" y="25879"/>
                  </a:lnTo>
                  <a:cubicBezTo>
                    <a:pt x="12308" y="26295"/>
                    <a:pt x="12643" y="26642"/>
                    <a:pt x="13059" y="26642"/>
                  </a:cubicBezTo>
                  <a:lnTo>
                    <a:pt x="13889" y="26642"/>
                  </a:lnTo>
                  <a:cubicBezTo>
                    <a:pt x="14108" y="26642"/>
                    <a:pt x="14287" y="26815"/>
                    <a:pt x="14293" y="27034"/>
                  </a:cubicBezTo>
                  <a:lnTo>
                    <a:pt x="14370" y="29431"/>
                  </a:lnTo>
                  <a:cubicBezTo>
                    <a:pt x="14388" y="30035"/>
                    <a:pt x="14221" y="30630"/>
                    <a:pt x="13891" y="31134"/>
                  </a:cubicBezTo>
                  <a:lnTo>
                    <a:pt x="10996" y="35555"/>
                  </a:lnTo>
                  <a:cubicBezTo>
                    <a:pt x="10442" y="36402"/>
                    <a:pt x="9783" y="37174"/>
                    <a:pt x="9034" y="37856"/>
                  </a:cubicBezTo>
                  <a:lnTo>
                    <a:pt x="2456" y="43848"/>
                  </a:lnTo>
                  <a:lnTo>
                    <a:pt x="2689" y="44229"/>
                  </a:lnTo>
                  <a:lnTo>
                    <a:pt x="268" y="45648"/>
                  </a:lnTo>
                  <a:cubicBezTo>
                    <a:pt x="74" y="45760"/>
                    <a:pt x="1" y="46004"/>
                    <a:pt x="100" y="46204"/>
                  </a:cubicBezTo>
                  <a:lnTo>
                    <a:pt x="1909" y="49861"/>
                  </a:lnTo>
                  <a:cubicBezTo>
                    <a:pt x="2020" y="50087"/>
                    <a:pt x="2250" y="50231"/>
                    <a:pt x="2502" y="50231"/>
                  </a:cubicBezTo>
                  <a:cubicBezTo>
                    <a:pt x="2509" y="50231"/>
                    <a:pt x="2516" y="50231"/>
                    <a:pt x="2523" y="50231"/>
                  </a:cubicBezTo>
                  <a:cubicBezTo>
                    <a:pt x="2945" y="50219"/>
                    <a:pt x="3582" y="50202"/>
                    <a:pt x="3964" y="50199"/>
                  </a:cubicBezTo>
                  <a:cubicBezTo>
                    <a:pt x="4229" y="50197"/>
                    <a:pt x="4468" y="50037"/>
                    <a:pt x="4570" y="49792"/>
                  </a:cubicBezTo>
                  <a:cubicBezTo>
                    <a:pt x="4673" y="49546"/>
                    <a:pt x="4620" y="49263"/>
                    <a:pt x="4434" y="49073"/>
                  </a:cubicBezTo>
                  <a:lnTo>
                    <a:pt x="3748" y="48830"/>
                  </a:lnTo>
                  <a:cubicBezTo>
                    <a:pt x="3554" y="48763"/>
                    <a:pt x="3440" y="48560"/>
                    <a:pt x="3483" y="48359"/>
                  </a:cubicBezTo>
                  <a:lnTo>
                    <a:pt x="3812" y="46804"/>
                  </a:lnTo>
                  <a:cubicBezTo>
                    <a:pt x="3839" y="46676"/>
                    <a:pt x="3903" y="46558"/>
                    <a:pt x="3995" y="46465"/>
                  </a:cubicBezTo>
                  <a:lnTo>
                    <a:pt x="4564" y="45896"/>
                  </a:lnTo>
                  <a:lnTo>
                    <a:pt x="5631" y="46963"/>
                  </a:lnTo>
                  <a:lnTo>
                    <a:pt x="6253" y="46394"/>
                  </a:lnTo>
                  <a:lnTo>
                    <a:pt x="6678" y="47478"/>
                  </a:lnTo>
                  <a:cubicBezTo>
                    <a:pt x="6762" y="47693"/>
                    <a:pt x="6965" y="47839"/>
                    <a:pt x="7194" y="47851"/>
                  </a:cubicBezTo>
                  <a:cubicBezTo>
                    <a:pt x="7499" y="47868"/>
                    <a:pt x="7930" y="47893"/>
                    <a:pt x="8262" y="47916"/>
                  </a:cubicBezTo>
                  <a:cubicBezTo>
                    <a:pt x="8127" y="48116"/>
                    <a:pt x="8118" y="48376"/>
                    <a:pt x="8234" y="48587"/>
                  </a:cubicBezTo>
                  <a:lnTo>
                    <a:pt x="10161" y="52012"/>
                  </a:lnTo>
                  <a:cubicBezTo>
                    <a:pt x="10292" y="52245"/>
                    <a:pt x="10531" y="52398"/>
                    <a:pt x="10797" y="52420"/>
                  </a:cubicBezTo>
                  <a:lnTo>
                    <a:pt x="13447" y="52637"/>
                  </a:lnTo>
                  <a:cubicBezTo>
                    <a:pt x="13466" y="52638"/>
                    <a:pt x="13485" y="52639"/>
                    <a:pt x="13504" y="52639"/>
                  </a:cubicBezTo>
                  <a:cubicBezTo>
                    <a:pt x="13846" y="52639"/>
                    <a:pt x="14144" y="52391"/>
                    <a:pt x="14199" y="52047"/>
                  </a:cubicBezTo>
                  <a:cubicBezTo>
                    <a:pt x="14258" y="51685"/>
                    <a:pt x="14029" y="51338"/>
                    <a:pt x="13672" y="51251"/>
                  </a:cubicBezTo>
                  <a:lnTo>
                    <a:pt x="13191" y="51132"/>
                  </a:lnTo>
                  <a:cubicBezTo>
                    <a:pt x="12919" y="51065"/>
                    <a:pt x="12717" y="50840"/>
                    <a:pt x="12681" y="50563"/>
                  </a:cubicBezTo>
                  <a:lnTo>
                    <a:pt x="12496" y="49186"/>
                  </a:lnTo>
                  <a:cubicBezTo>
                    <a:pt x="12465" y="48944"/>
                    <a:pt x="12553" y="48702"/>
                    <a:pt x="12733" y="48538"/>
                  </a:cubicBezTo>
                  <a:lnTo>
                    <a:pt x="13026" y="48273"/>
                  </a:lnTo>
                  <a:lnTo>
                    <a:pt x="13813" y="49997"/>
                  </a:lnTo>
                  <a:cubicBezTo>
                    <a:pt x="13911" y="50213"/>
                    <a:pt x="14110" y="50366"/>
                    <a:pt x="14344" y="50406"/>
                  </a:cubicBezTo>
                  <a:lnTo>
                    <a:pt x="16669" y="50796"/>
                  </a:lnTo>
                  <a:cubicBezTo>
                    <a:pt x="16703" y="50802"/>
                    <a:pt x="16738" y="50805"/>
                    <a:pt x="16772" y="50805"/>
                  </a:cubicBezTo>
                  <a:cubicBezTo>
                    <a:pt x="17054" y="50805"/>
                    <a:pt x="17308" y="50613"/>
                    <a:pt x="17378" y="50332"/>
                  </a:cubicBezTo>
                  <a:cubicBezTo>
                    <a:pt x="17457" y="50015"/>
                    <a:pt x="17281" y="49691"/>
                    <a:pt x="16972" y="49587"/>
                  </a:cubicBezTo>
                  <a:lnTo>
                    <a:pt x="16556" y="49446"/>
                  </a:lnTo>
                  <a:cubicBezTo>
                    <a:pt x="16321" y="49368"/>
                    <a:pt x="16158" y="49153"/>
                    <a:pt x="16147" y="48906"/>
                  </a:cubicBezTo>
                  <a:lnTo>
                    <a:pt x="16088" y="47674"/>
                  </a:lnTo>
                  <a:cubicBezTo>
                    <a:pt x="16077" y="47458"/>
                    <a:pt x="16174" y="47251"/>
                    <a:pt x="16345" y="47120"/>
                  </a:cubicBezTo>
                  <a:lnTo>
                    <a:pt x="18834" y="45216"/>
                  </a:lnTo>
                  <a:lnTo>
                    <a:pt x="19323" y="45680"/>
                  </a:lnTo>
                  <a:lnTo>
                    <a:pt x="25583" y="40075"/>
                  </a:lnTo>
                  <a:lnTo>
                    <a:pt x="24202" y="42342"/>
                  </a:lnTo>
                  <a:lnTo>
                    <a:pt x="25627" y="42627"/>
                  </a:lnTo>
                  <a:cubicBezTo>
                    <a:pt x="25137" y="43218"/>
                    <a:pt x="24411" y="44091"/>
                    <a:pt x="24087" y="44476"/>
                  </a:cubicBezTo>
                  <a:cubicBezTo>
                    <a:pt x="23832" y="44779"/>
                    <a:pt x="23739" y="45188"/>
                    <a:pt x="23837" y="45572"/>
                  </a:cubicBezTo>
                  <a:lnTo>
                    <a:pt x="26044" y="47972"/>
                  </a:lnTo>
                  <a:lnTo>
                    <a:pt x="28880" y="48094"/>
                  </a:lnTo>
                  <a:cubicBezTo>
                    <a:pt x="29056" y="48092"/>
                    <a:pt x="29191" y="47934"/>
                    <a:pt x="29163" y="47760"/>
                  </a:cubicBezTo>
                  <a:cubicBezTo>
                    <a:pt x="29118" y="47481"/>
                    <a:pt x="28862" y="47090"/>
                    <a:pt x="27881" y="46846"/>
                  </a:cubicBezTo>
                  <a:lnTo>
                    <a:pt x="26814" y="44653"/>
                  </a:lnTo>
                  <a:lnTo>
                    <a:pt x="27754" y="43053"/>
                  </a:lnTo>
                  <a:lnTo>
                    <a:pt x="29244" y="43350"/>
                  </a:lnTo>
                  <a:lnTo>
                    <a:pt x="34517" y="32922"/>
                  </a:lnTo>
                  <a:lnTo>
                    <a:pt x="36180" y="28743"/>
                  </a:lnTo>
                  <a:lnTo>
                    <a:pt x="39707" y="31028"/>
                  </a:lnTo>
                  <a:lnTo>
                    <a:pt x="37737" y="32816"/>
                  </a:lnTo>
                  <a:cubicBezTo>
                    <a:pt x="37415" y="33107"/>
                    <a:pt x="37177" y="33471"/>
                    <a:pt x="37020" y="33876"/>
                  </a:cubicBezTo>
                  <a:lnTo>
                    <a:pt x="35844" y="36939"/>
                  </a:lnTo>
                  <a:cubicBezTo>
                    <a:pt x="35551" y="37700"/>
                    <a:pt x="35065" y="38373"/>
                    <a:pt x="34434" y="38890"/>
                  </a:cubicBezTo>
                  <a:lnTo>
                    <a:pt x="32418" y="40541"/>
                  </a:lnTo>
                  <a:lnTo>
                    <a:pt x="33344" y="41465"/>
                  </a:lnTo>
                  <a:lnTo>
                    <a:pt x="31122" y="42967"/>
                  </a:lnTo>
                  <a:cubicBezTo>
                    <a:pt x="30598" y="43319"/>
                    <a:pt x="30475" y="44038"/>
                    <a:pt x="30851" y="44547"/>
                  </a:cubicBezTo>
                  <a:cubicBezTo>
                    <a:pt x="31330" y="45193"/>
                    <a:pt x="31941" y="46020"/>
                    <a:pt x="32281" y="46483"/>
                  </a:cubicBezTo>
                  <a:cubicBezTo>
                    <a:pt x="32448" y="46708"/>
                    <a:pt x="32702" y="46852"/>
                    <a:pt x="32982" y="46875"/>
                  </a:cubicBezTo>
                  <a:lnTo>
                    <a:pt x="35148" y="47057"/>
                  </a:lnTo>
                  <a:cubicBezTo>
                    <a:pt x="35157" y="47057"/>
                    <a:pt x="35167" y="47058"/>
                    <a:pt x="35176" y="47058"/>
                  </a:cubicBezTo>
                  <a:cubicBezTo>
                    <a:pt x="35343" y="47058"/>
                    <a:pt x="35489" y="46937"/>
                    <a:pt x="35517" y="46769"/>
                  </a:cubicBezTo>
                  <a:cubicBezTo>
                    <a:pt x="35546" y="46592"/>
                    <a:pt x="35434" y="46422"/>
                    <a:pt x="35261" y="46379"/>
                  </a:cubicBezTo>
                  <a:lnTo>
                    <a:pt x="34747" y="46250"/>
                  </a:lnTo>
                  <a:cubicBezTo>
                    <a:pt x="34394" y="46163"/>
                    <a:pt x="34132" y="45866"/>
                    <a:pt x="34088" y="45506"/>
                  </a:cubicBezTo>
                  <a:lnTo>
                    <a:pt x="34013" y="44881"/>
                  </a:lnTo>
                  <a:cubicBezTo>
                    <a:pt x="33994" y="44722"/>
                    <a:pt x="34023" y="44562"/>
                    <a:pt x="34095" y="44420"/>
                  </a:cubicBezTo>
                  <a:lnTo>
                    <a:pt x="34650" y="43350"/>
                  </a:lnTo>
                  <a:lnTo>
                    <a:pt x="35761" y="44282"/>
                  </a:lnTo>
                  <a:lnTo>
                    <a:pt x="37006" y="43438"/>
                  </a:lnTo>
                  <a:lnTo>
                    <a:pt x="38940" y="41914"/>
                  </a:lnTo>
                  <a:lnTo>
                    <a:pt x="38424" y="43860"/>
                  </a:lnTo>
                  <a:cubicBezTo>
                    <a:pt x="38336" y="44185"/>
                    <a:pt x="38581" y="44594"/>
                    <a:pt x="38917" y="44594"/>
                  </a:cubicBezTo>
                  <a:lnTo>
                    <a:pt x="43961" y="44594"/>
                  </a:lnTo>
                  <a:cubicBezTo>
                    <a:pt x="44346" y="44594"/>
                    <a:pt x="44549" y="44054"/>
                    <a:pt x="44301" y="43760"/>
                  </a:cubicBezTo>
                  <a:cubicBezTo>
                    <a:pt x="43445" y="42737"/>
                    <a:pt x="40975" y="42713"/>
                    <a:pt x="40975" y="42713"/>
                  </a:cubicBezTo>
                  <a:lnTo>
                    <a:pt x="41805" y="40054"/>
                  </a:lnTo>
                  <a:lnTo>
                    <a:pt x="42456" y="40103"/>
                  </a:lnTo>
                  <a:cubicBezTo>
                    <a:pt x="42456" y="40103"/>
                    <a:pt x="42828" y="39302"/>
                    <a:pt x="43357" y="38165"/>
                  </a:cubicBezTo>
                  <a:lnTo>
                    <a:pt x="47197" y="33008"/>
                  </a:lnTo>
                  <a:cubicBezTo>
                    <a:pt x="47349" y="32804"/>
                    <a:pt x="47581" y="32697"/>
                    <a:pt x="47816" y="32697"/>
                  </a:cubicBezTo>
                  <a:cubicBezTo>
                    <a:pt x="47983" y="32697"/>
                    <a:pt x="48151" y="32751"/>
                    <a:pt x="48292" y="32862"/>
                  </a:cubicBezTo>
                  <a:lnTo>
                    <a:pt x="53243" y="33767"/>
                  </a:lnTo>
                  <a:cubicBezTo>
                    <a:pt x="53296" y="33777"/>
                    <a:pt x="53310" y="33848"/>
                    <a:pt x="53261" y="33876"/>
                  </a:cubicBezTo>
                  <a:lnTo>
                    <a:pt x="48292" y="36684"/>
                  </a:lnTo>
                  <a:lnTo>
                    <a:pt x="49092" y="37351"/>
                  </a:lnTo>
                  <a:lnTo>
                    <a:pt x="47483" y="37390"/>
                  </a:lnTo>
                  <a:cubicBezTo>
                    <a:pt x="47341" y="37394"/>
                    <a:pt x="47202" y="37417"/>
                    <a:pt x="47067" y="37460"/>
                  </a:cubicBezTo>
                  <a:lnTo>
                    <a:pt x="46640" y="37596"/>
                  </a:lnTo>
                  <a:cubicBezTo>
                    <a:pt x="45909" y="37830"/>
                    <a:pt x="45474" y="38581"/>
                    <a:pt x="45635" y="39331"/>
                  </a:cubicBezTo>
                  <a:cubicBezTo>
                    <a:pt x="45657" y="39431"/>
                    <a:pt x="45670" y="39503"/>
                    <a:pt x="45670" y="39529"/>
                  </a:cubicBezTo>
                  <a:cubicBezTo>
                    <a:pt x="45670" y="39662"/>
                    <a:pt x="48737" y="42417"/>
                    <a:pt x="48870" y="42462"/>
                  </a:cubicBezTo>
                  <a:cubicBezTo>
                    <a:pt x="48983" y="42500"/>
                    <a:pt x="51607" y="42633"/>
                    <a:pt x="52413" y="42673"/>
                  </a:cubicBezTo>
                  <a:cubicBezTo>
                    <a:pt x="52417" y="42673"/>
                    <a:pt x="52420" y="42673"/>
                    <a:pt x="52423" y="42673"/>
                  </a:cubicBezTo>
                  <a:cubicBezTo>
                    <a:pt x="52558" y="42673"/>
                    <a:pt x="52675" y="42573"/>
                    <a:pt x="52691" y="42438"/>
                  </a:cubicBezTo>
                  <a:cubicBezTo>
                    <a:pt x="52709" y="42300"/>
                    <a:pt x="52617" y="42170"/>
                    <a:pt x="52481" y="42141"/>
                  </a:cubicBezTo>
                  <a:lnTo>
                    <a:pt x="51492" y="41929"/>
                  </a:lnTo>
                  <a:lnTo>
                    <a:pt x="51049" y="41222"/>
                  </a:lnTo>
                  <a:cubicBezTo>
                    <a:pt x="50823" y="40857"/>
                    <a:pt x="50996" y="40375"/>
                    <a:pt x="51403" y="40240"/>
                  </a:cubicBezTo>
                  <a:lnTo>
                    <a:pt x="52159" y="39396"/>
                  </a:lnTo>
                  <a:lnTo>
                    <a:pt x="58779" y="37128"/>
                  </a:lnTo>
                  <a:lnTo>
                    <a:pt x="58738" y="40448"/>
                  </a:lnTo>
                  <a:cubicBezTo>
                    <a:pt x="58737" y="40611"/>
                    <a:pt x="58619" y="40748"/>
                    <a:pt x="58459" y="40773"/>
                  </a:cubicBezTo>
                  <a:lnTo>
                    <a:pt x="58371" y="40789"/>
                  </a:lnTo>
                  <a:cubicBezTo>
                    <a:pt x="58152" y="40825"/>
                    <a:pt x="58029" y="41060"/>
                    <a:pt x="58125" y="41260"/>
                  </a:cubicBezTo>
                  <a:lnTo>
                    <a:pt x="58336" y="41705"/>
                  </a:lnTo>
                  <a:cubicBezTo>
                    <a:pt x="58711" y="42228"/>
                    <a:pt x="58332" y="42485"/>
                    <a:pt x="58023" y="42600"/>
                  </a:cubicBezTo>
                  <a:cubicBezTo>
                    <a:pt x="57983" y="42615"/>
                    <a:pt x="57943" y="42622"/>
                    <a:pt x="57903" y="42622"/>
                  </a:cubicBezTo>
                  <a:cubicBezTo>
                    <a:pt x="57774" y="42622"/>
                    <a:pt x="57653" y="42549"/>
                    <a:pt x="57597" y="42426"/>
                  </a:cubicBezTo>
                  <a:lnTo>
                    <a:pt x="57387" y="41959"/>
                  </a:lnTo>
                  <a:cubicBezTo>
                    <a:pt x="57332" y="41837"/>
                    <a:pt x="57212" y="41761"/>
                    <a:pt x="57082" y="41761"/>
                  </a:cubicBezTo>
                  <a:cubicBezTo>
                    <a:pt x="57057" y="41761"/>
                    <a:pt x="57032" y="41764"/>
                    <a:pt x="57007" y="41770"/>
                  </a:cubicBezTo>
                  <a:cubicBezTo>
                    <a:pt x="56851" y="41806"/>
                    <a:pt x="56743" y="41948"/>
                    <a:pt x="56750" y="42108"/>
                  </a:cubicBezTo>
                  <a:lnTo>
                    <a:pt x="56774" y="42798"/>
                  </a:lnTo>
                  <a:cubicBezTo>
                    <a:pt x="56777" y="42894"/>
                    <a:pt x="56822" y="42984"/>
                    <a:pt x="56896" y="43045"/>
                  </a:cubicBezTo>
                  <a:lnTo>
                    <a:pt x="57859" y="43829"/>
                  </a:lnTo>
                  <a:cubicBezTo>
                    <a:pt x="57919" y="43877"/>
                    <a:pt x="57994" y="43904"/>
                    <a:pt x="58071" y="43904"/>
                  </a:cubicBezTo>
                  <a:cubicBezTo>
                    <a:pt x="58091" y="43904"/>
                    <a:pt x="58112" y="43902"/>
                    <a:pt x="58132" y="43898"/>
                  </a:cubicBezTo>
                  <a:lnTo>
                    <a:pt x="60183" y="43504"/>
                  </a:lnTo>
                  <a:cubicBezTo>
                    <a:pt x="60264" y="43488"/>
                    <a:pt x="60341" y="43447"/>
                    <a:pt x="60386" y="43378"/>
                  </a:cubicBezTo>
                  <a:cubicBezTo>
                    <a:pt x="60881" y="42628"/>
                    <a:pt x="61312" y="38861"/>
                    <a:pt x="61312" y="38861"/>
                  </a:cubicBezTo>
                  <a:lnTo>
                    <a:pt x="61783" y="38213"/>
                  </a:lnTo>
                  <a:cubicBezTo>
                    <a:pt x="61939" y="37999"/>
                    <a:pt x="62025" y="37740"/>
                    <a:pt x="62027" y="37475"/>
                  </a:cubicBezTo>
                  <a:lnTo>
                    <a:pt x="62068" y="33173"/>
                  </a:lnTo>
                  <a:lnTo>
                    <a:pt x="63824" y="31084"/>
                  </a:lnTo>
                  <a:cubicBezTo>
                    <a:pt x="64940" y="29756"/>
                    <a:pt x="65177" y="27898"/>
                    <a:pt x="64430" y="26333"/>
                  </a:cubicBezTo>
                  <a:lnTo>
                    <a:pt x="64412" y="26296"/>
                  </a:lnTo>
                  <a:lnTo>
                    <a:pt x="65311" y="25262"/>
                  </a:lnTo>
                  <a:lnTo>
                    <a:pt x="65978" y="25840"/>
                  </a:lnTo>
                  <a:lnTo>
                    <a:pt x="67045" y="24730"/>
                  </a:lnTo>
                  <a:lnTo>
                    <a:pt x="67655" y="25182"/>
                  </a:lnTo>
                  <a:cubicBezTo>
                    <a:pt x="67774" y="25270"/>
                    <a:pt x="67910" y="25311"/>
                    <a:pt x="68043" y="25311"/>
                  </a:cubicBezTo>
                  <a:cubicBezTo>
                    <a:pt x="68323" y="25311"/>
                    <a:pt x="68592" y="25130"/>
                    <a:pt x="68674" y="24830"/>
                  </a:cubicBezTo>
                  <a:lnTo>
                    <a:pt x="68690" y="24773"/>
                  </a:lnTo>
                  <a:lnTo>
                    <a:pt x="69138" y="23612"/>
                  </a:lnTo>
                  <a:cubicBezTo>
                    <a:pt x="69336" y="23099"/>
                    <a:pt x="69352" y="22534"/>
                    <a:pt x="69181" y="22011"/>
                  </a:cubicBezTo>
                  <a:lnTo>
                    <a:pt x="68955" y="21322"/>
                  </a:lnTo>
                  <a:cubicBezTo>
                    <a:pt x="68783" y="20796"/>
                    <a:pt x="68434" y="20346"/>
                    <a:pt x="67966" y="20049"/>
                  </a:cubicBezTo>
                  <a:lnTo>
                    <a:pt x="67511" y="19761"/>
                  </a:lnTo>
                  <a:cubicBezTo>
                    <a:pt x="67118" y="19512"/>
                    <a:pt x="66675" y="19390"/>
                    <a:pt x="66235" y="19390"/>
                  </a:cubicBezTo>
                  <a:cubicBezTo>
                    <a:pt x="65636" y="19390"/>
                    <a:pt x="65041" y="19615"/>
                    <a:pt x="64584" y="20053"/>
                  </a:cubicBezTo>
                  <a:lnTo>
                    <a:pt x="62419" y="22126"/>
                  </a:lnTo>
                  <a:lnTo>
                    <a:pt x="60734" y="18598"/>
                  </a:lnTo>
                  <a:lnTo>
                    <a:pt x="53795" y="14659"/>
                  </a:lnTo>
                  <a:cubicBezTo>
                    <a:pt x="53611" y="14555"/>
                    <a:pt x="53408" y="14504"/>
                    <a:pt x="53206" y="14504"/>
                  </a:cubicBezTo>
                  <a:cubicBezTo>
                    <a:pt x="52912" y="14504"/>
                    <a:pt x="52621" y="14613"/>
                    <a:pt x="52394" y="14822"/>
                  </a:cubicBezTo>
                  <a:cubicBezTo>
                    <a:pt x="51280" y="14394"/>
                    <a:pt x="50059" y="13999"/>
                    <a:pt x="49565" y="13368"/>
                  </a:cubicBezTo>
                  <a:cubicBezTo>
                    <a:pt x="48499" y="12005"/>
                    <a:pt x="47728" y="11176"/>
                    <a:pt x="47728" y="11176"/>
                  </a:cubicBezTo>
                  <a:lnTo>
                    <a:pt x="47611" y="10169"/>
                  </a:lnTo>
                  <a:lnTo>
                    <a:pt x="48440" y="10110"/>
                  </a:lnTo>
                  <a:lnTo>
                    <a:pt x="48499" y="9398"/>
                  </a:lnTo>
                  <a:cubicBezTo>
                    <a:pt x="50277" y="8451"/>
                    <a:pt x="49506" y="7503"/>
                    <a:pt x="48085" y="6674"/>
                  </a:cubicBezTo>
                  <a:cubicBezTo>
                    <a:pt x="47279" y="6204"/>
                    <a:pt x="46352" y="5793"/>
                    <a:pt x="45430" y="5793"/>
                  </a:cubicBezTo>
                  <a:cubicBezTo>
                    <a:pt x="44797" y="5793"/>
                    <a:pt x="44166" y="5987"/>
                    <a:pt x="43580" y="6488"/>
                  </a:cubicBezTo>
                  <a:cubicBezTo>
                    <a:pt x="43510" y="6434"/>
                    <a:pt x="43431" y="6375"/>
                    <a:pt x="43351" y="6317"/>
                  </a:cubicBezTo>
                  <a:cubicBezTo>
                    <a:pt x="43209" y="6213"/>
                    <a:pt x="43044" y="6163"/>
                    <a:pt x="42880" y="6163"/>
                  </a:cubicBezTo>
                  <a:cubicBezTo>
                    <a:pt x="42639" y="6163"/>
                    <a:pt x="42402" y="6272"/>
                    <a:pt x="42245" y="6478"/>
                  </a:cubicBezTo>
                  <a:lnTo>
                    <a:pt x="41804" y="7059"/>
                  </a:lnTo>
                  <a:cubicBezTo>
                    <a:pt x="41758" y="7120"/>
                    <a:pt x="41703" y="7173"/>
                    <a:pt x="41641" y="7219"/>
                  </a:cubicBezTo>
                  <a:lnTo>
                    <a:pt x="40637" y="7958"/>
                  </a:lnTo>
                  <a:cubicBezTo>
                    <a:pt x="40475" y="8077"/>
                    <a:pt x="40363" y="8255"/>
                    <a:pt x="40327" y="8454"/>
                  </a:cubicBezTo>
                  <a:lnTo>
                    <a:pt x="40248" y="8874"/>
                  </a:lnTo>
                  <a:cubicBezTo>
                    <a:pt x="40212" y="9072"/>
                    <a:pt x="40100" y="9249"/>
                    <a:pt x="39938" y="9369"/>
                  </a:cubicBezTo>
                  <a:lnTo>
                    <a:pt x="33438" y="14174"/>
                  </a:lnTo>
                  <a:lnTo>
                    <a:pt x="32495" y="13172"/>
                  </a:lnTo>
                  <a:lnTo>
                    <a:pt x="32937" y="12836"/>
                  </a:lnTo>
                  <a:cubicBezTo>
                    <a:pt x="33213" y="12533"/>
                    <a:pt x="33056" y="12045"/>
                    <a:pt x="32656" y="11959"/>
                  </a:cubicBezTo>
                  <a:lnTo>
                    <a:pt x="31761" y="11764"/>
                  </a:lnTo>
                  <a:lnTo>
                    <a:pt x="37267" y="4850"/>
                  </a:lnTo>
                  <a:cubicBezTo>
                    <a:pt x="37289" y="4822"/>
                    <a:pt x="37314" y="4795"/>
                    <a:pt x="37339" y="4770"/>
                  </a:cubicBezTo>
                  <a:cubicBezTo>
                    <a:pt x="37569" y="4544"/>
                    <a:pt x="38759" y="3377"/>
                    <a:pt x="38812" y="3295"/>
                  </a:cubicBezTo>
                  <a:cubicBezTo>
                    <a:pt x="38845" y="3247"/>
                    <a:pt x="39234" y="3143"/>
                    <a:pt x="39574" y="3060"/>
                  </a:cubicBezTo>
                  <a:cubicBezTo>
                    <a:pt x="40075" y="2935"/>
                    <a:pt x="40369" y="2416"/>
                    <a:pt x="40218" y="1923"/>
                  </a:cubicBezTo>
                  <a:cubicBezTo>
                    <a:pt x="40082" y="1484"/>
                    <a:pt x="39811" y="607"/>
                    <a:pt x="39790" y="542"/>
                  </a:cubicBezTo>
                  <a:cubicBezTo>
                    <a:pt x="39776" y="500"/>
                    <a:pt x="39491" y="319"/>
                    <a:pt x="39186" y="132"/>
                  </a:cubicBezTo>
                  <a:cubicBezTo>
                    <a:pt x="39040" y="43"/>
                    <a:pt x="38879" y="1"/>
                    <a:pt x="38719" y="1"/>
                  </a:cubicBezTo>
                  <a:close/>
                </a:path>
              </a:pathLst>
            </a:custGeom>
            <a:solidFill>
              <a:srgbClr val="004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43"/>
            <p:cNvSpPr/>
            <p:nvPr/>
          </p:nvSpPr>
          <p:spPr>
            <a:xfrm>
              <a:off x="3655900" y="2418675"/>
              <a:ext cx="867700" cy="1960525"/>
            </a:xfrm>
            <a:custGeom>
              <a:avLst/>
              <a:gdLst/>
              <a:ahLst/>
              <a:cxnLst/>
              <a:rect l="l" t="t" r="r" b="b"/>
              <a:pathLst>
                <a:path w="34708" h="78421" extrusionOk="0">
                  <a:moveTo>
                    <a:pt x="715" y="1"/>
                  </a:moveTo>
                  <a:cubicBezTo>
                    <a:pt x="374" y="1"/>
                    <a:pt x="0" y="391"/>
                    <a:pt x="185" y="819"/>
                  </a:cubicBezTo>
                  <a:lnTo>
                    <a:pt x="11490" y="26978"/>
                  </a:lnTo>
                  <a:lnTo>
                    <a:pt x="29492" y="68632"/>
                  </a:lnTo>
                  <a:lnTo>
                    <a:pt x="33603" y="78141"/>
                  </a:lnTo>
                  <a:cubicBezTo>
                    <a:pt x="33688" y="78339"/>
                    <a:pt x="33837" y="78421"/>
                    <a:pt x="33993" y="78421"/>
                  </a:cubicBezTo>
                  <a:cubicBezTo>
                    <a:pt x="34334" y="78421"/>
                    <a:pt x="34708" y="78031"/>
                    <a:pt x="34523" y="77603"/>
                  </a:cubicBezTo>
                  <a:cubicBezTo>
                    <a:pt x="30755" y="68883"/>
                    <a:pt x="26986" y="60164"/>
                    <a:pt x="23217" y="51445"/>
                  </a:cubicBezTo>
                  <a:cubicBezTo>
                    <a:pt x="17216" y="37560"/>
                    <a:pt x="11217" y="23675"/>
                    <a:pt x="5216" y="9790"/>
                  </a:cubicBezTo>
                  <a:lnTo>
                    <a:pt x="1106" y="281"/>
                  </a:lnTo>
                  <a:cubicBezTo>
                    <a:pt x="1021" y="83"/>
                    <a:pt x="872" y="1"/>
                    <a:pt x="715" y="1"/>
                  </a:cubicBezTo>
                  <a:close/>
                </a:path>
              </a:pathLst>
            </a:custGeom>
            <a:solidFill>
              <a:srgbClr val="004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7" name="Google Shape;447;p43"/>
          <p:cNvSpPr/>
          <p:nvPr/>
        </p:nvSpPr>
        <p:spPr>
          <a:xfrm>
            <a:off x="-367400" y="4477625"/>
            <a:ext cx="9511143" cy="856661"/>
          </a:xfrm>
          <a:custGeom>
            <a:avLst/>
            <a:gdLst/>
            <a:ahLst/>
            <a:cxnLst/>
            <a:rect l="l" t="t" r="r" b="b"/>
            <a:pathLst>
              <a:path w="199082" h="43847" extrusionOk="0">
                <a:moveTo>
                  <a:pt x="110561" y="1"/>
                </a:moveTo>
                <a:lnTo>
                  <a:pt x="105659" y="5564"/>
                </a:lnTo>
                <a:lnTo>
                  <a:pt x="102541" y="6840"/>
                </a:lnTo>
                <a:lnTo>
                  <a:pt x="95155" y="6163"/>
                </a:lnTo>
                <a:lnTo>
                  <a:pt x="87543" y="11253"/>
                </a:lnTo>
                <a:lnTo>
                  <a:pt x="84171" y="11502"/>
                </a:lnTo>
                <a:lnTo>
                  <a:pt x="81602" y="7670"/>
                </a:lnTo>
                <a:lnTo>
                  <a:pt x="75266" y="8950"/>
                </a:lnTo>
                <a:lnTo>
                  <a:pt x="59325" y="17080"/>
                </a:lnTo>
                <a:cubicBezTo>
                  <a:pt x="59325" y="17080"/>
                  <a:pt x="56221" y="17238"/>
                  <a:pt x="52308" y="17238"/>
                </a:cubicBezTo>
                <a:cubicBezTo>
                  <a:pt x="47832" y="17238"/>
                  <a:pt x="42296" y="17031"/>
                  <a:pt x="39135" y="16146"/>
                </a:cubicBezTo>
                <a:cubicBezTo>
                  <a:pt x="33210" y="14487"/>
                  <a:pt x="711" y="13510"/>
                  <a:pt x="0" y="13272"/>
                </a:cubicBezTo>
                <a:lnTo>
                  <a:pt x="0" y="13272"/>
                </a:lnTo>
                <a:lnTo>
                  <a:pt x="1778" y="42425"/>
                </a:lnTo>
                <a:lnTo>
                  <a:pt x="199082" y="43847"/>
                </a:lnTo>
                <a:lnTo>
                  <a:pt x="199082" y="14931"/>
                </a:lnTo>
                <a:lnTo>
                  <a:pt x="178522" y="15643"/>
                </a:lnTo>
                <a:lnTo>
                  <a:pt x="165072" y="17538"/>
                </a:lnTo>
                <a:lnTo>
                  <a:pt x="159858" y="11614"/>
                </a:lnTo>
                <a:lnTo>
                  <a:pt x="149430" y="11376"/>
                </a:lnTo>
                <a:lnTo>
                  <a:pt x="144453" y="4977"/>
                </a:lnTo>
                <a:lnTo>
                  <a:pt x="137223" y="3674"/>
                </a:lnTo>
                <a:lnTo>
                  <a:pt x="128337" y="3674"/>
                </a:lnTo>
                <a:lnTo>
                  <a:pt x="125859" y="1279"/>
                </a:lnTo>
                <a:cubicBezTo>
                  <a:pt x="125859" y="1279"/>
                  <a:pt x="119343" y="1873"/>
                  <a:pt x="115940" y="1873"/>
                </a:cubicBezTo>
                <a:cubicBezTo>
                  <a:pt x="115262" y="1873"/>
                  <a:pt x="114708" y="1850"/>
                  <a:pt x="114353" y="1793"/>
                </a:cubicBezTo>
                <a:lnTo>
                  <a:pt x="110561" y="1"/>
                </a:lnTo>
                <a:close/>
              </a:path>
            </a:pathLst>
          </a:custGeom>
          <a:solidFill>
            <a:srgbClr val="004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1"/>
                                        </p:tgtEl>
                                        <p:attrNameLst>
                                          <p:attrName>style.visibility</p:attrName>
                                        </p:attrNameLst>
                                      </p:cBhvr>
                                      <p:to>
                                        <p:strVal val="visible"/>
                                      </p:to>
                                    </p:set>
                                    <p:animEffect transition="in" filter="circle(in)">
                                      <p:cBhvr>
                                        <p:cTn id="7" dur="2000"/>
                                        <p:tgtEl>
                                          <p:spTgt spid="4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
                                            <p:txEl>
                                              <p:pRg st="0" end="0"/>
                                            </p:txEl>
                                          </p:spTgt>
                                        </p:tgtEl>
                                        <p:attrNameLst>
                                          <p:attrName>style.visibility</p:attrName>
                                        </p:attrNameLst>
                                      </p:cBhvr>
                                      <p:to>
                                        <p:strVal val="visible"/>
                                      </p:to>
                                    </p:set>
                                    <p:animEffect transition="in" filter="blinds(horizontal)">
                                      <p:cBhvr>
                                        <p:cTn id="12" dur="500"/>
                                        <p:tgtEl>
                                          <p:spTgt spid="4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
                                            <p:txEl>
                                              <p:pRg st="1" end="1"/>
                                            </p:txEl>
                                          </p:spTgt>
                                        </p:tgtEl>
                                        <p:attrNameLst>
                                          <p:attrName>style.visibility</p:attrName>
                                        </p:attrNameLst>
                                      </p:cBhvr>
                                      <p:to>
                                        <p:strVal val="visible"/>
                                      </p:to>
                                    </p:set>
                                    <p:animEffect transition="in" filter="blinds(horizontal)">
                                      <p:cBhvr>
                                        <p:cTn id="17" dur="500"/>
                                        <p:tgtEl>
                                          <p:spTgt spid="44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
                                            <p:txEl>
                                              <p:pRg st="2" end="2"/>
                                            </p:txEl>
                                          </p:spTgt>
                                        </p:tgtEl>
                                        <p:attrNameLst>
                                          <p:attrName>style.visibility</p:attrName>
                                        </p:attrNameLst>
                                      </p:cBhvr>
                                      <p:to>
                                        <p:strVal val="visible"/>
                                      </p:to>
                                    </p:set>
                                    <p:animEffect transition="in" filter="blinds(horizontal)">
                                      <p:cBhvr>
                                        <p:cTn id="22" dur="500"/>
                                        <p:tgtEl>
                                          <p:spTgt spid="4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 grpId="0"/>
      <p:bldP spid="441" grpId="1"/>
      <p:bldP spid="440" grpId="0" build="p"/>
      <p:bldP spid="440"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Google Shape;482;p45"/>
          <p:cNvSpPr txBox="1"/>
          <p:nvPr>
            <p:ph type="title"/>
          </p:nvPr>
        </p:nvSpPr>
        <p:spPr>
          <a:xfrm>
            <a:off x="39300" y="391745"/>
            <a:ext cx="906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DIỄN Biến</a:t>
            </a:r>
            <a:endParaRPr lang="en-US" altLang="en-GB"/>
          </a:p>
        </p:txBody>
      </p:sp>
      <p:sp>
        <p:nvSpPr>
          <p:cNvPr id="487" name="Google Shape;487;p45"/>
          <p:cNvSpPr txBox="1"/>
          <p:nvPr>
            <p:ph type="title" idx="5"/>
          </p:nvPr>
        </p:nvSpPr>
        <p:spPr>
          <a:xfrm>
            <a:off x="384810" y="995045"/>
            <a:ext cx="1920240" cy="4438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ĐỢT 1</a:t>
            </a:r>
            <a:endParaRPr lang="en-US" altLang="en-GB"/>
          </a:p>
        </p:txBody>
      </p:sp>
      <p:sp>
        <p:nvSpPr>
          <p:cNvPr id="488" name="Google Shape;488;p45"/>
          <p:cNvSpPr txBox="1"/>
          <p:nvPr>
            <p:ph type="subTitle" idx="6"/>
          </p:nvPr>
        </p:nvSpPr>
        <p:spPr>
          <a:xfrm>
            <a:off x="39370" y="1278255"/>
            <a:ext cx="8973820" cy="30899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Đợt 1 từ ngày 13 tháng 3 đến ngày 17 tháng 3, QĐNDVN tiêu diệt phân khu Bắc của tập đoàn cứ điểm.</a:t>
            </a:r>
            <a:endParaRPr lang="en-GB"/>
          </a:p>
          <a:p>
            <a:pPr marL="0" lvl="0" indent="0" algn="ctr" rtl="0">
              <a:spcBef>
                <a:spcPts val="0"/>
              </a:spcBef>
              <a:spcAft>
                <a:spcPts val="0"/>
              </a:spcAft>
              <a:buNone/>
            </a:pPr>
            <a:endParaRPr lang="en-GB"/>
          </a:p>
          <a:p>
            <a:pPr marL="0" lvl="0" indent="0" algn="ctr" rtl="0">
              <a:spcBef>
                <a:spcPts val="0"/>
              </a:spcBef>
              <a:spcAft>
                <a:spcPts val="0"/>
              </a:spcAft>
              <a:buNone/>
            </a:pPr>
            <a:r>
              <a:rPr lang="en-GB"/>
              <a:t>Các đơn vị được bố trí như sau: Đại đoàn 312 (thiếu Trung đoàn 165) tiến công tiêu diệt trung tâm đề kháng Him Lam. Trung đoàn 165 (312) và Trung đoàn 88 (Đại đoàn 308) tiêu diệt trung tâm đề kháng đồi Độc lập. Trung đoàn 36 (308) tiêu diệt trung tâm đề kháng Bản Kéo. Trung đoàn 57 (Đại đoàn 304) kiềm chế pháo binh đối phương ở Hồng Cúm.</a:t>
            </a:r>
            <a:endParaRPr lang="en-GB"/>
          </a:p>
          <a:p>
            <a:pPr marL="0" lvl="0" indent="0" algn="ctr" rtl="0">
              <a:spcBef>
                <a:spcPts val="0"/>
              </a:spcBef>
              <a:spcAft>
                <a:spcPts val="0"/>
              </a:spcAft>
              <a:buNone/>
            </a:pPr>
            <a:endParaRPr lang="en-GB"/>
          </a:p>
          <a:p>
            <a:pPr marL="0" lvl="0" indent="0" algn="ctr" rtl="0">
              <a:spcBef>
                <a:spcPts val="0"/>
              </a:spcBef>
              <a:spcAft>
                <a:spcPts val="0"/>
              </a:spcAft>
              <a:buNone/>
            </a:pPr>
            <a:r>
              <a:rPr lang="en-GB"/>
              <a:t>Để bảo đảm nguyên tắc "trận đầu phải thắng", tham mưu đã bố trí một lực lượng mạnh hơn quân Pháp gấp 3 lần, nếu kể cả lực lượng dự phòng thì gấp 5 lần, có kế hoạch phòng pháo, phòng không, chống phản kích, dự kiến các tình huống cơ bản và cách xử lý trong quá trình diễn biến chiến đấu đã được soạn và thực hành kĩ lưỡng. Công tác kiểm tra được thực hiện tỉ mỉ.</a:t>
            </a:r>
            <a:endParaRPr lang="en-GB"/>
          </a:p>
        </p:txBody>
      </p:sp>
      <p:sp>
        <p:nvSpPr>
          <p:cNvPr id="509" name="Google Shape;509;p45"/>
          <p:cNvSpPr/>
          <p:nvPr/>
        </p:nvSpPr>
        <p:spPr>
          <a:xfrm>
            <a:off x="4198050" y="964300"/>
            <a:ext cx="747900" cy="30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88">
                                            <p:txEl>
                                              <p:pRg st="0" end="0"/>
                                            </p:txEl>
                                          </p:spTgt>
                                        </p:tgtEl>
                                        <p:attrNameLst>
                                          <p:attrName>style.visibility</p:attrName>
                                        </p:attrNameLst>
                                      </p:cBhvr>
                                      <p:to>
                                        <p:strVal val="visible"/>
                                      </p:to>
                                    </p:set>
                                    <p:animEffect transition="in" filter="blinds(horizontal)">
                                      <p:cBhvr>
                                        <p:cTn id="11" dur="500"/>
                                        <p:tgtEl>
                                          <p:spTgt spid="48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88">
                                            <p:txEl>
                                              <p:pRg st="2" end="2"/>
                                            </p:txEl>
                                          </p:spTgt>
                                        </p:tgtEl>
                                        <p:attrNameLst>
                                          <p:attrName>style.visibility</p:attrName>
                                        </p:attrNameLst>
                                      </p:cBhvr>
                                      <p:to>
                                        <p:strVal val="visible"/>
                                      </p:to>
                                    </p:set>
                                    <p:animEffect transition="in" filter="blinds(horizontal)">
                                      <p:cBhvr>
                                        <p:cTn id="16" dur="500"/>
                                        <p:tgtEl>
                                          <p:spTgt spid="48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88">
                                            <p:txEl>
                                              <p:pRg st="4" end="4"/>
                                            </p:txEl>
                                          </p:spTgt>
                                        </p:tgtEl>
                                        <p:attrNameLst>
                                          <p:attrName>style.visibility</p:attrName>
                                        </p:attrNameLst>
                                      </p:cBhvr>
                                      <p:to>
                                        <p:strVal val="visible"/>
                                      </p:to>
                                    </p:set>
                                    <p:animEffect transition="in" filter="blinds(horizontal)">
                                      <p:cBhvr>
                                        <p:cTn id="21" dur="500"/>
                                        <p:tgtEl>
                                          <p:spTgt spid="4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p:bldP spid="482" grpId="1"/>
      <p:bldP spid="488" grpId="0" build="p"/>
      <p:bldP spid="488"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Google Shape;482;p45"/>
          <p:cNvSpPr txBox="1"/>
          <p:nvPr>
            <p:ph type="title"/>
          </p:nvPr>
        </p:nvSpPr>
        <p:spPr>
          <a:xfrm>
            <a:off x="78670" y="295225"/>
            <a:ext cx="906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DIỄN Biến</a:t>
            </a:r>
            <a:endParaRPr lang="en-US" altLang="en-GB"/>
          </a:p>
        </p:txBody>
      </p:sp>
      <p:sp>
        <p:nvSpPr>
          <p:cNvPr id="487" name="Google Shape;487;p45"/>
          <p:cNvSpPr txBox="1"/>
          <p:nvPr>
            <p:ph type="title" idx="5"/>
          </p:nvPr>
        </p:nvSpPr>
        <p:spPr>
          <a:xfrm>
            <a:off x="423545" y="964565"/>
            <a:ext cx="1920240" cy="4438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ĐỢT 2</a:t>
            </a:r>
            <a:endParaRPr lang="en-US" altLang="en-GB"/>
          </a:p>
        </p:txBody>
      </p:sp>
      <p:sp>
        <p:nvSpPr>
          <p:cNvPr id="488" name="Google Shape;488;p45"/>
          <p:cNvSpPr txBox="1"/>
          <p:nvPr>
            <p:ph type="subTitle" idx="6"/>
          </p:nvPr>
        </p:nvSpPr>
        <p:spPr>
          <a:xfrm>
            <a:off x="39370" y="1278255"/>
            <a:ext cx="8973820" cy="40233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Đợt 2 của chiến dịch diễn ra từ ngày 30 tháng 3 đến ngày 30 tháng 4, Quân đội Nhân dân Việt Nam đánh phân khu trung tâm và đặc biệt là dãy điểm cao quan trọng phía đông, vây lấn bóp nghẹt tập đoàn cứ điểm.</a:t>
            </a:r>
            <a:endParaRPr lang="en-GB"/>
          </a:p>
          <a:p>
            <a:pPr marL="0" lvl="0" indent="0" algn="ctr" rtl="0">
              <a:spcBef>
                <a:spcPts val="0"/>
              </a:spcBef>
              <a:spcAft>
                <a:spcPts val="0"/>
              </a:spcAft>
              <a:buNone/>
            </a:pPr>
            <a:r>
              <a:rPr lang="en-GB"/>
              <a:t>Đây là đợt tiến công vào phân khu trung tâm chủ yếu nhằm chiếm dãy đồi phía đông khống chế cánh đồng Mường Thanh (các cụm Dominique và Eliane) với hơn một vạn quân, nằm trên dãy đồi phía đông và ken nhặt với nhau trên cánh đồng hai bên bờ sông Nậm Rốm. Hơn ba mươi cứ điểm ở đây được chia thành 4 trung tâm đề kháng mang tên những cô gái: Huguette, Claudine, Eliane, Dominique. Mỗi trung tâm đề kháng gồm nhiều cứ điểm. Huguette và Claudine gồm khoảng hai chục cứ điểm ở phía tây, nằm trên cánh đồng bằng phẳng bên hữu ngạn sông Nậm Rốm. Eliane và Dominique ở phía đông, gồm hơn một chục cứ điểm tiếp giáp nhau bên tả ngạn sông Nậm Rốm, có những cao điểm lợi hại kiểm soát toàn bộ trận địa khu trung tâm. Trong số các cao điểm này, Eliane 2 (đồi A1) giữ vai trò đặc biệt quan trọng, vì nó khống chế một phạm vi khá rộng gồm cả khu vực sở chỉ huy của de Castries và hai chiếc cầu trên sông Nậm Rốm.</a:t>
            </a:r>
            <a:endParaRPr lang="en-GB"/>
          </a:p>
          <a:p>
            <a:pPr marL="0" lvl="0" indent="0" algn="ctr" rtl="0">
              <a:spcBef>
                <a:spcPts val="0"/>
              </a:spcBef>
              <a:spcAft>
                <a:spcPts val="0"/>
              </a:spcAft>
              <a:buNone/>
            </a:pPr>
            <a:endParaRPr lang="en-GB"/>
          </a:p>
          <a:p>
            <a:pPr marL="0" lvl="0" indent="0" algn="ctr" rtl="0">
              <a:spcBef>
                <a:spcPts val="0"/>
              </a:spcBef>
              <a:spcAft>
                <a:spcPts val="0"/>
              </a:spcAft>
              <a:buNone/>
            </a:pPr>
            <a:endParaRPr lang="en-GB"/>
          </a:p>
        </p:txBody>
      </p:sp>
      <p:sp>
        <p:nvSpPr>
          <p:cNvPr id="509" name="Google Shape;509;p45"/>
          <p:cNvSpPr/>
          <p:nvPr/>
        </p:nvSpPr>
        <p:spPr>
          <a:xfrm>
            <a:off x="4198050" y="964300"/>
            <a:ext cx="747900" cy="30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p14:dur="20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
                                        </p:tgtEl>
                                        <p:attrNameLst>
                                          <p:attrName>style.visibility</p:attrName>
                                        </p:attrNameLst>
                                      </p:cBhvr>
                                      <p:to>
                                        <p:strVal val="visible"/>
                                      </p:to>
                                    </p:set>
                                    <p:animEffect transition="in" filter="blinds(horizontal)">
                                      <p:cBhvr>
                                        <p:cTn id="7" dur="500"/>
                                        <p:tgtEl>
                                          <p:spTgt spid="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blinds(horizontal)">
                                      <p:cBhvr>
                                        <p:cTn id="12" dur="500"/>
                                        <p:tgtEl>
                                          <p:spTgt spid="4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8">
                                            <p:txEl>
                                              <p:pRg st="0" end="0"/>
                                            </p:txEl>
                                          </p:spTgt>
                                        </p:tgtEl>
                                        <p:attrNameLst>
                                          <p:attrName>style.visibility</p:attrName>
                                        </p:attrNameLst>
                                      </p:cBhvr>
                                      <p:to>
                                        <p:strVal val="visible"/>
                                      </p:to>
                                    </p:set>
                                    <p:animEffect transition="in" filter="blinds(horizontal)">
                                      <p:cBhvr>
                                        <p:cTn id="17" dur="500"/>
                                        <p:tgtEl>
                                          <p:spTgt spid="48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8">
                                            <p:txEl>
                                              <p:pRg st="1" end="1"/>
                                            </p:txEl>
                                          </p:spTgt>
                                        </p:tgtEl>
                                        <p:attrNameLst>
                                          <p:attrName>style.visibility</p:attrName>
                                        </p:attrNameLst>
                                      </p:cBhvr>
                                      <p:to>
                                        <p:strVal val="visible"/>
                                      </p:to>
                                    </p:set>
                                    <p:animEffect transition="in" filter="blinds(horizontal)">
                                      <p:cBhvr>
                                        <p:cTn id="22" dur="500"/>
                                        <p:tgtEl>
                                          <p:spTgt spid="4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p:bldP spid="482" grpId="1"/>
      <p:bldP spid="487" grpId="0"/>
      <p:bldP spid="487" grpId="1"/>
      <p:bldP spid="488" grpId="0" build="p"/>
      <p:bldP spid="488"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Google Shape;482;p45"/>
          <p:cNvSpPr txBox="1"/>
          <p:nvPr>
            <p:ph type="title"/>
          </p:nvPr>
        </p:nvSpPr>
        <p:spPr>
          <a:xfrm>
            <a:off x="1680845" y="0"/>
            <a:ext cx="693356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DIỄN Biến</a:t>
            </a:r>
            <a:endParaRPr lang="en-US" altLang="en-GB"/>
          </a:p>
        </p:txBody>
      </p:sp>
      <p:sp>
        <p:nvSpPr>
          <p:cNvPr id="487" name="Google Shape;487;p45"/>
          <p:cNvSpPr txBox="1"/>
          <p:nvPr>
            <p:ph type="title" idx="5"/>
          </p:nvPr>
        </p:nvSpPr>
        <p:spPr>
          <a:xfrm>
            <a:off x="250190" y="456565"/>
            <a:ext cx="1920240" cy="4438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ĐỢT 2 Coutinout</a:t>
            </a:r>
            <a:endParaRPr lang="en-US" altLang="en-GB"/>
          </a:p>
        </p:txBody>
      </p:sp>
      <p:sp>
        <p:nvSpPr>
          <p:cNvPr id="488" name="Google Shape;488;p45"/>
          <p:cNvSpPr txBox="1"/>
          <p:nvPr>
            <p:ph type="subTitle" idx="6"/>
          </p:nvPr>
        </p:nvSpPr>
        <p:spPr>
          <a:xfrm>
            <a:off x="0" y="661035"/>
            <a:ext cx="8973820" cy="43903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400"/>
              <a:t>Chủ trương của Đảng ủy Mặt trận trong đợt 2 là tập trung ưu thế binh hỏa lực đánh chiếm đồng thời các cao điểm phía đông. Trong số này, có 5 cao điểm quan trọng. Đó là các cao điểm E, D1 thuộc trung tâm đề kháng Dominique và các cao điểm C1, C2, A1 thuộc trung tâm đề kháng Eliane.</a:t>
            </a:r>
            <a:endParaRPr lang="en-GB" sz="1400"/>
          </a:p>
          <a:p>
            <a:pPr marL="0" lvl="0" indent="0" algn="ctr" rtl="0">
              <a:spcBef>
                <a:spcPts val="0"/>
              </a:spcBef>
              <a:spcAft>
                <a:spcPts val="0"/>
              </a:spcAft>
              <a:buNone/>
            </a:pPr>
            <a:r>
              <a:rPr lang="en-GB" sz="1400"/>
              <a:t>Đại đoàn 312, được phối thuộc hai đại đội sơn pháo 75 ly, hai đại đội súng cối 120 ly, một đại đội súng cối 82 ly có nhiệm vụ tiêu diệt các cao điểm E (Dominique 1), D1 (Dominique 2), D2 (Dominique 3) thuộc trung tâm đề kháng Dominique, và dùng một đơn vị thọc sâu đánh vào vị trí pháo binh Pháp ở cao điểm 210 (Dominique 6) và Tiểu đoàn Dù 5 hoặc Tiểu đoàn Dù 6 cơ động ở khu vực này.</a:t>
            </a:r>
            <a:endParaRPr lang="en-GB" sz="1400"/>
          </a:p>
          <a:p>
            <a:pPr marL="0" lvl="0" indent="0" algn="ctr" rtl="0">
              <a:spcBef>
                <a:spcPts val="0"/>
              </a:spcBef>
              <a:spcAft>
                <a:spcPts val="0"/>
              </a:spcAft>
              <a:buNone/>
            </a:pPr>
            <a:r>
              <a:rPr lang="en-GB" sz="1400"/>
              <a:t>Đại đoàn 316 (thiếu một trung đoàn), được phối thuộc hai đại đội sơn pháo 75 ly, hai đại đội súng cối 120 ly, có nhiệm vụ tiêu diệt các cao điểm A1 (Eliane 2), C1 (Eliane 1), C2 (Eliane 4) thuộc trung tâm đề kháng Eliane, và phối hợp với các đơn vị khác tiêu diệt lực lượng Dù cơ động.</a:t>
            </a:r>
            <a:endParaRPr lang="en-GB" sz="1400"/>
          </a:p>
          <a:p>
            <a:pPr marL="0" lvl="0" indent="0" algn="ctr" rtl="0">
              <a:spcBef>
                <a:spcPts val="0"/>
              </a:spcBef>
              <a:spcAft>
                <a:spcPts val="0"/>
              </a:spcAft>
              <a:buNone/>
            </a:pPr>
            <a:r>
              <a:rPr lang="en-GB" sz="1400"/>
              <a:t>Đại đoàn 308 có nhiệm vụ dùng hỏa lực kiềm chế pháo binh địch ở tây Mường Thanh, dùng bộ đội nhỏ tích cực dương công các cứ điểm 106 (Huguette 7) và 311 (trong cụm Huguette) ở phía tây, cử một tiểu đoàn tham gia bộ phận thọc sâu vào trung tâm khu đông, tiêu diệt Tiểu đoàn Thái số 2, trận địa pháo binh, phối hợp với Trung đoàn 98 của Đại đoàn 316 tiêu diệt lực lượng Dù cơ động.</a:t>
            </a:r>
            <a:endParaRPr lang="en-GB" sz="1400"/>
          </a:p>
          <a:p>
            <a:pPr marL="0" lvl="0" indent="0" algn="ctr" rtl="0">
              <a:spcBef>
                <a:spcPts val="0"/>
              </a:spcBef>
              <a:spcAft>
                <a:spcPts val="0"/>
              </a:spcAft>
              <a:buNone/>
            </a:pPr>
            <a:r>
              <a:rPr lang="en-GB" sz="1400"/>
              <a:t>Trung đoàn 57 của Đại đoàn 304, được phối thuộc Tiểu đoàn 888 (Đại đoàn 316), một đại đội lựu pháo 105 ly, một đại đội súng cối 120 ly, 18 khẩu trọng liên cao xạ 12,7 ly DShK có nhiệm vụ kiềm chế các trận địa pháo binh địch ở Hồng Cúm, chặn quân tiếp viện từ Hồng Cúm lên Mường Thanh, và đánh quân nhảy dù ở xung quanh và phía nam Hồng Cúm.</a:t>
            </a:r>
            <a:endParaRPr lang="en-GB" sz="1400"/>
          </a:p>
          <a:p>
            <a:pPr marL="0" lvl="0" indent="0" algn="ctr" rtl="0">
              <a:spcBef>
                <a:spcPts val="0"/>
              </a:spcBef>
              <a:spcAft>
                <a:spcPts val="0"/>
              </a:spcAft>
              <a:buNone/>
            </a:pPr>
            <a:r>
              <a:rPr lang="en-GB" sz="1400"/>
              <a:t>Đại đoàn 351 trực tiếp yểm hộ bộ binh tiến công các cứ điểm: A1 (Eliane 2), D1 (Dominique 2), C1 (Eliane 1), E (Dominique 1), chế áp pháo binh Pháp, sát thương và tiêu diệt một lực lượng cơ động Pháp ở trung tâm phía đông Mường Thanh, kiềm chế pháo binh đối phương.</a:t>
            </a:r>
            <a:endParaRPr lang="en-GB" sz="1400"/>
          </a:p>
        </p:txBody>
      </p:sp>
      <p:sp>
        <p:nvSpPr>
          <p:cNvPr id="509" name="Google Shape;509;p45"/>
          <p:cNvSpPr/>
          <p:nvPr/>
        </p:nvSpPr>
        <p:spPr>
          <a:xfrm>
            <a:off x="4198050" y="964300"/>
            <a:ext cx="747900" cy="30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
                                        </p:tgtEl>
                                        <p:attrNameLst>
                                          <p:attrName>style.visibility</p:attrName>
                                        </p:attrNameLst>
                                      </p:cBhvr>
                                      <p:to>
                                        <p:strVal val="visible"/>
                                      </p:to>
                                    </p:set>
                                    <p:animEffect transition="in" filter="blinds(horizontal)">
                                      <p:cBhvr>
                                        <p:cTn id="7" dur="500"/>
                                        <p:tgtEl>
                                          <p:spTgt spid="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8">
                                            <p:txEl>
                                              <p:pRg st="0" end="0"/>
                                            </p:txEl>
                                          </p:spTgt>
                                        </p:tgtEl>
                                        <p:attrNameLst>
                                          <p:attrName>style.visibility</p:attrName>
                                        </p:attrNameLst>
                                      </p:cBhvr>
                                      <p:to>
                                        <p:strVal val="visible"/>
                                      </p:to>
                                    </p:set>
                                    <p:animEffect transition="in" filter="blinds(horizontal)">
                                      <p:cBhvr>
                                        <p:cTn id="12" dur="500"/>
                                        <p:tgtEl>
                                          <p:spTgt spid="4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8">
                                            <p:txEl>
                                              <p:pRg st="1" end="1"/>
                                            </p:txEl>
                                          </p:spTgt>
                                        </p:tgtEl>
                                        <p:attrNameLst>
                                          <p:attrName>style.visibility</p:attrName>
                                        </p:attrNameLst>
                                      </p:cBhvr>
                                      <p:to>
                                        <p:strVal val="visible"/>
                                      </p:to>
                                    </p:set>
                                    <p:animEffect transition="in" filter="blinds(horizontal)">
                                      <p:cBhvr>
                                        <p:cTn id="17" dur="500"/>
                                        <p:tgtEl>
                                          <p:spTgt spid="4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8">
                                            <p:txEl>
                                              <p:pRg st="2" end="2"/>
                                            </p:txEl>
                                          </p:spTgt>
                                        </p:tgtEl>
                                        <p:attrNameLst>
                                          <p:attrName>style.visibility</p:attrName>
                                        </p:attrNameLst>
                                      </p:cBhvr>
                                      <p:to>
                                        <p:strVal val="visible"/>
                                      </p:to>
                                    </p:set>
                                    <p:animEffect transition="in" filter="blinds(horizontal)">
                                      <p:cBhvr>
                                        <p:cTn id="22" dur="500"/>
                                        <p:tgtEl>
                                          <p:spTgt spid="4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8">
                                            <p:txEl>
                                              <p:pRg st="3" end="3"/>
                                            </p:txEl>
                                          </p:spTgt>
                                        </p:tgtEl>
                                        <p:attrNameLst>
                                          <p:attrName>style.visibility</p:attrName>
                                        </p:attrNameLst>
                                      </p:cBhvr>
                                      <p:to>
                                        <p:strVal val="visible"/>
                                      </p:to>
                                    </p:set>
                                    <p:animEffect transition="in" filter="blinds(horizontal)">
                                      <p:cBhvr>
                                        <p:cTn id="27" dur="500"/>
                                        <p:tgtEl>
                                          <p:spTgt spid="4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8">
                                            <p:txEl>
                                              <p:pRg st="4" end="4"/>
                                            </p:txEl>
                                          </p:spTgt>
                                        </p:tgtEl>
                                        <p:attrNameLst>
                                          <p:attrName>style.visibility</p:attrName>
                                        </p:attrNameLst>
                                      </p:cBhvr>
                                      <p:to>
                                        <p:strVal val="visible"/>
                                      </p:to>
                                    </p:set>
                                    <p:animEffect transition="in" filter="blinds(horizontal)">
                                      <p:cBhvr>
                                        <p:cTn id="32" dur="500"/>
                                        <p:tgtEl>
                                          <p:spTgt spid="4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8">
                                            <p:txEl>
                                              <p:pRg st="5" end="5"/>
                                            </p:txEl>
                                          </p:spTgt>
                                        </p:tgtEl>
                                        <p:attrNameLst>
                                          <p:attrName>style.visibility</p:attrName>
                                        </p:attrNameLst>
                                      </p:cBhvr>
                                      <p:to>
                                        <p:strVal val="visible"/>
                                      </p:to>
                                    </p:set>
                                    <p:animEffect transition="in" filter="blinds(horizontal)">
                                      <p:cBhvr>
                                        <p:cTn id="37" dur="500"/>
                                        <p:tgtEl>
                                          <p:spTgt spid="4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p:bldP spid="482" grpId="1"/>
      <p:bldP spid="488" grpId="0" build="p"/>
      <p:bldP spid="488" grpId="1" build="p"/>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541612171_1_1"/>
</p:tagLst>
</file>

<file path=ppt/theme/theme1.xml><?xml version="1.0" encoding="utf-8"?>
<a:theme xmlns:a="http://schemas.openxmlformats.org/drawingml/2006/main" name="War Background">
  <a:themeElements>
    <a:clrScheme name="Simple Light">
      <a:dk1>
        <a:srgbClr val="000000"/>
      </a:dk1>
      <a:lt1>
        <a:srgbClr val="FFFFFF"/>
      </a:lt1>
      <a:dk2>
        <a:srgbClr val="FFEDD6"/>
      </a:dk2>
      <a:lt2>
        <a:srgbClr val="004249"/>
      </a:lt2>
      <a:accent1>
        <a:srgbClr val="FABD4E"/>
      </a:accent1>
      <a:accent2>
        <a:srgbClr val="039292"/>
      </a:accent2>
      <a:accent3>
        <a:srgbClr val="01686D"/>
      </a:accent3>
      <a:accent4>
        <a:srgbClr val="004249"/>
      </a:accent4>
      <a:accent5>
        <a:srgbClr val="0097A7"/>
      </a:accent5>
      <a:accent6>
        <a:srgbClr val="FAC86A"/>
      </a:accent6>
      <a:hlink>
        <a:srgbClr val="0042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11243</Words>
  <Application>WPS Presentation</Application>
  <PresentationFormat/>
  <Paragraphs>103</Paragraphs>
  <Slides>16</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16</vt:i4>
      </vt:variant>
    </vt:vector>
  </HeadingPairs>
  <TitlesOfParts>
    <vt:vector size="35" baseType="lpstr">
      <vt:lpstr>Arial</vt:lpstr>
      <vt:lpstr>SimSun</vt:lpstr>
      <vt:lpstr>Wingdings</vt:lpstr>
      <vt:lpstr>Arial</vt:lpstr>
      <vt:lpstr>Advent Pro</vt:lpstr>
      <vt:lpstr>Proxima Nova Semibold</vt:lpstr>
      <vt:lpstr>Proxima Nova</vt:lpstr>
      <vt:lpstr>Nunito</vt:lpstr>
      <vt:lpstr>Segoe Print</vt:lpstr>
      <vt:lpstr>Open Sans Light</vt:lpstr>
      <vt:lpstr>Microsoft YaHei</vt:lpstr>
      <vt:lpstr>Arial Unicode MS</vt:lpstr>
      <vt:lpstr>Calibri</vt:lpstr>
      <vt:lpstr>Amatic SC</vt:lpstr>
      <vt:lpstr>Roboto Medium</vt:lpstr>
      <vt:lpstr>Open Sans</vt:lpstr>
      <vt:lpstr>Roboto</vt:lpstr>
      <vt:lpstr>Times New Roman</vt:lpstr>
      <vt:lpstr>War Background</vt:lpstr>
      <vt:lpstr>CHIẾN DỊCH ĐIỆN BIÊN PHỦ </vt:lpstr>
      <vt:lpstr>Contents of This Template</vt:lpstr>
      <vt:lpstr>Whoa!</vt:lpstr>
      <vt:lpstr>03</vt:lpstr>
      <vt:lpstr>—Someone Famous</vt:lpstr>
      <vt:lpstr>The Slide Title Goes Here!</vt:lpstr>
      <vt:lpstr>ĐỢT 1</vt:lpstr>
      <vt:lpstr>ĐỢT 1</vt:lpstr>
      <vt:lpstr>ĐỢT 2</vt:lpstr>
      <vt:lpstr>A Picture Always Reinforces the Concept</vt:lpstr>
      <vt:lpstr>ĐỢT 2 Coutinout</vt:lpstr>
      <vt:lpstr>Awesome Words</vt:lpstr>
      <vt:lpstr>15%</vt:lpstr>
      <vt:lpstr>Bullet Points Are Very Useful</vt:lpstr>
      <vt:lpstr>Neptune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DỊCH ĐIỆN BIÊN PHỦ </dc:title>
  <dc:creator/>
  <cp:lastModifiedBy>TRAN UYEN</cp:lastModifiedBy>
  <cp:revision>3</cp:revision>
  <dcterms:created xsi:type="dcterms:W3CDTF">2020-11-28T05:28:58Z</dcterms:created>
  <dcterms:modified xsi:type="dcterms:W3CDTF">2020-11-28T05:40:26Z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