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68" r:id="rId4"/>
    <p:sldId id="269" r:id="rId5"/>
    <p:sldId id="261" r:id="rId6"/>
    <p:sldId id="291" r:id="rId7"/>
    <p:sldId id="260" r:id="rId8"/>
    <p:sldId id="258" r:id="rId9"/>
    <p:sldId id="265" r:id="rId10"/>
    <p:sldId id="303" r:id="rId11"/>
    <p:sldId id="292" r:id="rId12"/>
    <p:sldId id="262" r:id="rId13"/>
    <p:sldId id="294" r:id="rId14"/>
    <p:sldId id="263" r:id="rId15"/>
    <p:sldId id="295" r:id="rId16"/>
  </p:sldIdLst>
  <p:sldSz cx="12192000" cy="6858000"/>
  <p:notesSz cx="6858000" cy="9144000"/>
  <p:embeddedFontLst>
    <p:embeddedFont>
      <p:font typeface="等线 Light" panose="02010600030101010101" charset="-122"/>
      <p:regular r:id="rId21"/>
    </p:embeddedFont>
    <p:embeddedFont>
      <p:font typeface="等线" panose="02010600030101010101" charset="-122"/>
      <p:regular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1c1939-e07a-437f-8a26-7b6ad7c323e6}">
          <p14:sldIdLst>
            <p14:sldId id="256"/>
            <p14:sldId id="268"/>
            <p14:sldId id="269"/>
            <p14:sldId id="261"/>
            <p14:sldId id="291"/>
            <p14:sldId id="260"/>
            <p14:sldId id="258"/>
            <p14:sldId id="265"/>
            <p14:sldId id="303"/>
            <p14:sldId id="292"/>
            <p14:sldId id="262"/>
            <p14:sldId id="294"/>
            <p14:sldId id="263"/>
            <p14:sldId id="29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春波 赵" initials="春波"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2625"/>
    <a:srgbClr val="F67654"/>
    <a:srgbClr val="0B506C"/>
    <a:srgbClr val="028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04" d="100"/>
          <a:sy n="104" d="100"/>
        </p:scale>
        <p:origin x="798" y="120"/>
      </p:cViewPr>
      <p:guideLst>
        <p:guide orient="horz" pos="2124"/>
        <p:guide pos="3840"/>
        <p:guide pos="7242"/>
        <p:guide pos="4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稻壳儿春秋广告/盗版必究        原创来源：http://chn.docer.com/works?userid=199329941#!/work_time"/>
          <p:cNvSpPr>
            <a:spLocks noGrp="1"/>
          </p:cNvSpPr>
          <p:nvPr>
            <p:ph type="pic" sz="quarter" idx="10"/>
          </p:nvPr>
        </p:nvSpPr>
        <p:spPr>
          <a:xfrm>
            <a:off x="695324" y="2753359"/>
            <a:ext cx="3091992" cy="1810910"/>
          </a:xfrm>
          <a:custGeom>
            <a:avLst/>
            <a:gdLst>
              <a:gd name="connsiteX0" fmla="*/ 0 w 3091992"/>
              <a:gd name="connsiteY0" fmla="*/ 0 h 1810910"/>
              <a:gd name="connsiteX1" fmla="*/ 3091992 w 3091992"/>
              <a:gd name="connsiteY1" fmla="*/ 0 h 1810910"/>
              <a:gd name="connsiteX2" fmla="*/ 3091992 w 3091992"/>
              <a:gd name="connsiteY2" fmla="*/ 1810910 h 1810910"/>
              <a:gd name="connsiteX3" fmla="*/ 0 w 3091992"/>
              <a:gd name="connsiteY3" fmla="*/ 1810910 h 1810910"/>
            </a:gdLst>
            <a:ahLst/>
            <a:cxnLst>
              <a:cxn ang="0">
                <a:pos x="connsiteX0" y="connsiteY0"/>
              </a:cxn>
              <a:cxn ang="0">
                <a:pos x="connsiteX1" y="connsiteY1"/>
              </a:cxn>
              <a:cxn ang="0">
                <a:pos x="connsiteX2" y="connsiteY2"/>
              </a:cxn>
              <a:cxn ang="0">
                <a:pos x="connsiteX3" y="connsiteY3"/>
              </a:cxn>
            </a:cxnLst>
            <a:rect l="l" t="t" r="r" b="b"/>
            <a:pathLst>
              <a:path w="3091992" h="1810910">
                <a:moveTo>
                  <a:pt x="0" y="0"/>
                </a:moveTo>
                <a:lnTo>
                  <a:pt x="3091992" y="0"/>
                </a:lnTo>
                <a:lnTo>
                  <a:pt x="3091992" y="1810910"/>
                </a:lnTo>
                <a:lnTo>
                  <a:pt x="0" y="1810910"/>
                </a:lnTo>
                <a:close/>
              </a:path>
            </a:pathLst>
          </a:custGeom>
        </p:spPr>
        <p:txBody>
          <a:bodyPr wrap="square">
            <a:noAutofit/>
          </a:bodyPr>
          <a:lstStyle/>
          <a:p>
            <a:endParaRPr lang="zh-CN" altLang="en-US" dirty="0"/>
          </a:p>
        </p:txBody>
      </p:sp>
      <p:sp>
        <p:nvSpPr>
          <p:cNvPr id="12" name="稻壳儿春秋广告/盗版必究        原创来源：http://chn.docer.com/works?userid=199329941#!/work_time"/>
          <p:cNvSpPr>
            <a:spLocks noGrp="1"/>
          </p:cNvSpPr>
          <p:nvPr>
            <p:ph type="pic" sz="quarter" idx="11"/>
          </p:nvPr>
        </p:nvSpPr>
        <p:spPr>
          <a:xfrm>
            <a:off x="8404681" y="2753359"/>
            <a:ext cx="3091992" cy="1810910"/>
          </a:xfrm>
          <a:custGeom>
            <a:avLst/>
            <a:gdLst>
              <a:gd name="connsiteX0" fmla="*/ 0 w 3091992"/>
              <a:gd name="connsiteY0" fmla="*/ 0 h 1810910"/>
              <a:gd name="connsiteX1" fmla="*/ 3091992 w 3091992"/>
              <a:gd name="connsiteY1" fmla="*/ 0 h 1810910"/>
              <a:gd name="connsiteX2" fmla="*/ 3091992 w 3091992"/>
              <a:gd name="connsiteY2" fmla="*/ 1810910 h 1810910"/>
              <a:gd name="connsiteX3" fmla="*/ 0 w 3091992"/>
              <a:gd name="connsiteY3" fmla="*/ 1810910 h 1810910"/>
            </a:gdLst>
            <a:ahLst/>
            <a:cxnLst>
              <a:cxn ang="0">
                <a:pos x="connsiteX0" y="connsiteY0"/>
              </a:cxn>
              <a:cxn ang="0">
                <a:pos x="connsiteX1" y="connsiteY1"/>
              </a:cxn>
              <a:cxn ang="0">
                <a:pos x="connsiteX2" y="connsiteY2"/>
              </a:cxn>
              <a:cxn ang="0">
                <a:pos x="connsiteX3" y="connsiteY3"/>
              </a:cxn>
            </a:cxnLst>
            <a:rect l="l" t="t" r="r" b="b"/>
            <a:pathLst>
              <a:path w="3091992" h="1810910">
                <a:moveTo>
                  <a:pt x="0" y="0"/>
                </a:moveTo>
                <a:lnTo>
                  <a:pt x="3091992" y="0"/>
                </a:lnTo>
                <a:lnTo>
                  <a:pt x="3091992" y="1810910"/>
                </a:lnTo>
                <a:lnTo>
                  <a:pt x="0" y="1810910"/>
                </a:lnTo>
                <a:close/>
              </a:path>
            </a:pathLst>
          </a:custGeom>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4EC519-839C-453F-84A3-C3D2935476E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30A939-DD6A-4E34-B614-19C610E30EC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Grp="1"/>
          </p:cNvSpPr>
          <p:nvPr>
            <p:ph type="pic" sz="quarter" idx="10"/>
          </p:nvPr>
        </p:nvSpPr>
        <p:spPr>
          <a:xfrm>
            <a:off x="-1" y="1594687"/>
            <a:ext cx="3840480" cy="4231937"/>
          </a:xfrm>
          <a:custGeom>
            <a:avLst/>
            <a:gdLst>
              <a:gd name="connsiteX0" fmla="*/ 0 w 3840480"/>
              <a:gd name="connsiteY0" fmla="*/ 0 h 4231937"/>
              <a:gd name="connsiteX1" fmla="*/ 3840480 w 3840480"/>
              <a:gd name="connsiteY1" fmla="*/ 0 h 4231937"/>
              <a:gd name="connsiteX2" fmla="*/ 3840480 w 3840480"/>
              <a:gd name="connsiteY2" fmla="*/ 4231937 h 4231937"/>
              <a:gd name="connsiteX3" fmla="*/ 0 w 3840480"/>
              <a:gd name="connsiteY3" fmla="*/ 4231937 h 4231937"/>
            </a:gdLst>
            <a:ahLst/>
            <a:cxnLst>
              <a:cxn ang="0">
                <a:pos x="connsiteX0" y="connsiteY0"/>
              </a:cxn>
              <a:cxn ang="0">
                <a:pos x="connsiteX1" y="connsiteY1"/>
              </a:cxn>
              <a:cxn ang="0">
                <a:pos x="connsiteX2" y="connsiteY2"/>
              </a:cxn>
              <a:cxn ang="0">
                <a:pos x="connsiteX3" y="connsiteY3"/>
              </a:cxn>
            </a:cxnLst>
            <a:rect l="l" t="t" r="r" b="b"/>
            <a:pathLst>
              <a:path w="3840480" h="4231937">
                <a:moveTo>
                  <a:pt x="0" y="0"/>
                </a:moveTo>
                <a:lnTo>
                  <a:pt x="3840480" y="0"/>
                </a:lnTo>
                <a:lnTo>
                  <a:pt x="3840480" y="4231937"/>
                </a:lnTo>
                <a:lnTo>
                  <a:pt x="0" y="4231937"/>
                </a:ln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B7C7-535E-4E94-B1E9-46A4B2AB559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D6754-BD22-46CA-AAC9-FDCA2715F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稻壳儿春秋广告/盗版必究        原创来源：http://chn.docer.com/works?userid=199329941#!/work_time"/>
          <p:cNvSpPr/>
          <p:nvPr/>
        </p:nvSpPr>
        <p:spPr>
          <a:xfrm>
            <a:off x="772120" y="0"/>
            <a:ext cx="4498380" cy="1671059"/>
          </a:xfrm>
          <a:custGeom>
            <a:avLst/>
            <a:gdLst>
              <a:gd name="connsiteX0" fmla="*/ 0 w 5863628"/>
              <a:gd name="connsiteY0" fmla="*/ 0 h 2178221"/>
              <a:gd name="connsiteX1" fmla="*/ 5863628 w 5863628"/>
              <a:gd name="connsiteY1" fmla="*/ 0 h 2178221"/>
              <a:gd name="connsiteX2" fmla="*/ 4218278 w 5863628"/>
              <a:gd name="connsiteY2" fmla="*/ 1645350 h 2178221"/>
              <a:gd name="connsiteX3" fmla="*/ 1645350 w 5863628"/>
              <a:gd name="connsiteY3" fmla="*/ 1645350 h 2178221"/>
              <a:gd name="connsiteX4" fmla="*/ 0 w 5863628"/>
              <a:gd name="connsiteY4" fmla="*/ 0 h 2178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3628" h="2178221">
                <a:moveTo>
                  <a:pt x="0" y="0"/>
                </a:moveTo>
                <a:lnTo>
                  <a:pt x="5863628" y="0"/>
                </a:lnTo>
                <a:lnTo>
                  <a:pt x="4218278" y="1645350"/>
                </a:lnTo>
                <a:cubicBezTo>
                  <a:pt x="3507784" y="2355845"/>
                  <a:pt x="2355845" y="2355845"/>
                  <a:pt x="1645350" y="1645350"/>
                </a:cubicBezTo>
                <a:lnTo>
                  <a:pt x="0" y="0"/>
                </a:ln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p:nvPr/>
        </p:nvSpPr>
        <p:spPr>
          <a:xfrm rot="2700000">
            <a:off x="-1523657" y="2698198"/>
            <a:ext cx="4966314" cy="4966314"/>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rot="2700000">
            <a:off x="3668105" y="4637763"/>
            <a:ext cx="1087184" cy="1087184"/>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8" name="稻壳儿春秋广告/盗版必究        原创来源：http://chn.docer.com/works?userid=199329941#!/work_time"/>
          <p:cNvSpPr/>
          <p:nvPr/>
        </p:nvSpPr>
        <p:spPr>
          <a:xfrm rot="2700000">
            <a:off x="8200402" y="-1071791"/>
            <a:ext cx="2998691" cy="2998690"/>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8972401" y="-1548003"/>
            <a:ext cx="3713986" cy="3713985"/>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p:nvPr/>
        </p:nvSpPr>
        <p:spPr>
          <a:xfrm rot="2700000">
            <a:off x="3400571" y="2610630"/>
            <a:ext cx="606728" cy="606728"/>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3463370" y="3085103"/>
            <a:ext cx="4192504" cy="419250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4" name="稻壳儿春秋广告/盗版必究        原创来源：http://chn.docer.com/works?userid=199329941#!/work_time"/>
          <p:cNvSpPr txBox="1"/>
          <p:nvPr/>
        </p:nvSpPr>
        <p:spPr>
          <a:xfrm>
            <a:off x="3442970" y="3820160"/>
            <a:ext cx="8543290" cy="755650"/>
          </a:xfrm>
          <a:prstGeom prst="rect">
            <a:avLst/>
          </a:prstGeom>
          <a:noFill/>
        </p:spPr>
        <p:txBody>
          <a:bodyPr wrap="square" rtlCol="0">
            <a:spAutoFit/>
          </a:bodyPr>
          <a:lstStyle/>
          <a:p>
            <a:pPr algn="r">
              <a:lnSpc>
                <a:spcPct val="120000"/>
              </a:lnSpc>
            </a:pPr>
            <a:r>
              <a:rPr lang="en-US" altLang="zh-CN" sz="3600" dirty="0">
                <a:solidFill>
                  <a:srgbClr val="C00000"/>
                </a:solidFill>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BÁO CÁO THỰC TẬP DOANH NGHIỆP</a:t>
            </a:r>
            <a:endParaRPr lang="en-US" altLang="zh-CN" sz="3600" dirty="0">
              <a:solidFill>
                <a:srgbClr val="C00000"/>
              </a:solidFill>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15" name="稻壳儿春秋广告/盗版必究        原创来源：http://chn.docer.com/works?userid=199329941#!/work_time"/>
          <p:cNvSpPr txBox="1"/>
          <p:nvPr/>
        </p:nvSpPr>
        <p:spPr>
          <a:xfrm>
            <a:off x="6800215" y="4647565"/>
            <a:ext cx="5019675" cy="1938020"/>
          </a:xfrm>
          <a:prstGeom prst="rect">
            <a:avLst/>
          </a:prstGeom>
          <a:noFill/>
        </p:spPr>
        <p:txBody>
          <a:bodyPr wrap="square" rtlCol="0">
            <a:spAutoFit/>
          </a:bodyPr>
          <a:lstStyle/>
          <a:p>
            <a:pPr algn="l">
              <a:lnSpc>
                <a:spcPct val="150000"/>
              </a:lnSpc>
            </a:pPr>
            <a:r>
              <a:rPr lang="en-US" altLang="zh-CN" sz="20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Giáo Viên Hướng Dẫn: Phan Thanh Nhuần</a:t>
            </a:r>
            <a:endParaRPr lang="en-US" altLang="zh-CN" sz="20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a:p>
            <a:pPr algn="l">
              <a:lnSpc>
                <a:spcPct val="150000"/>
              </a:lnSpc>
            </a:pPr>
            <a:r>
              <a:rPr lang="en-US" altLang="zh-CN" sz="20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Học Sinh Sinh Viên: Trần Thị Hoài Trang</a:t>
            </a:r>
            <a:endParaRPr lang="en-US" altLang="zh-CN" sz="20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a:p>
            <a:pPr algn="l">
              <a:lnSpc>
                <a:spcPct val="150000"/>
              </a:lnSpc>
            </a:pPr>
            <a:r>
              <a:rPr lang="en-US" altLang="zh-CN" sz="20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Mã Số Sinh Viên: 19211TT2444</a:t>
            </a:r>
            <a:endParaRPr lang="en-US" altLang="zh-CN" sz="20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a:p>
            <a:pPr algn="l">
              <a:lnSpc>
                <a:spcPct val="150000"/>
              </a:lnSpc>
            </a:pPr>
            <a:r>
              <a:rPr lang="en-US" altLang="zh-CN" sz="20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Lớp: CD19TT4</a:t>
            </a:r>
            <a:endParaRPr lang="en-US" altLang="zh-CN" sz="20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16" name="稻壳儿春秋广告/盗版必究        原创来源：http://chn.docer.com/works?userid=199329941#!/work_time"/>
          <p:cNvSpPr txBox="1"/>
          <p:nvPr/>
        </p:nvSpPr>
        <p:spPr>
          <a:xfrm>
            <a:off x="7115810" y="2727325"/>
            <a:ext cx="4808855" cy="1198880"/>
          </a:xfrm>
          <a:prstGeom prst="rect">
            <a:avLst/>
          </a:prstGeom>
          <a:noFill/>
        </p:spPr>
        <p:txBody>
          <a:bodyPr wrap="square" rtlCol="0">
            <a:spAutoFit/>
          </a:bodyPr>
          <a:lstStyle/>
          <a:p>
            <a:pPr algn="r"/>
            <a:r>
              <a:rPr lang="en-US" altLang="zh-CN" sz="72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Khóa 2019</a:t>
            </a:r>
            <a:endParaRPr lang="en-US" altLang="zh-CN" sz="72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2" name="稻壳儿春秋广告/盗版必究        原创来源：http://chn.docer.com/works?userid=199329941#!/work_time"/>
          <p:cNvSpPr/>
          <p:nvPr/>
        </p:nvSpPr>
        <p:spPr>
          <a:xfrm>
            <a:off x="1363194" y="3"/>
            <a:ext cx="2862972" cy="998458"/>
          </a:xfrm>
          <a:custGeom>
            <a:avLst/>
            <a:gdLst>
              <a:gd name="connsiteX0" fmla="*/ 0 w 3731877"/>
              <a:gd name="connsiteY0" fmla="*/ 0 h 1301487"/>
              <a:gd name="connsiteX1" fmla="*/ 3731877 w 3731877"/>
              <a:gd name="connsiteY1" fmla="*/ 0 h 1301487"/>
              <a:gd name="connsiteX2" fmla="*/ 2829516 w 3731877"/>
              <a:gd name="connsiteY2" fmla="*/ 902360 h 1301487"/>
              <a:gd name="connsiteX3" fmla="*/ 902361 w 3731877"/>
              <a:gd name="connsiteY3" fmla="*/ 902360 h 1301487"/>
            </a:gdLst>
            <a:ahLst/>
            <a:cxnLst>
              <a:cxn ang="0">
                <a:pos x="connsiteX0" y="connsiteY0"/>
              </a:cxn>
              <a:cxn ang="0">
                <a:pos x="connsiteX1" y="connsiteY1"/>
              </a:cxn>
              <a:cxn ang="0">
                <a:pos x="connsiteX2" y="connsiteY2"/>
              </a:cxn>
              <a:cxn ang="0">
                <a:pos x="connsiteX3" y="connsiteY3"/>
              </a:cxn>
            </a:cxnLst>
            <a:rect l="l" t="t" r="r" b="b"/>
            <a:pathLst>
              <a:path w="3731877" h="1301487">
                <a:moveTo>
                  <a:pt x="0" y="0"/>
                </a:moveTo>
                <a:lnTo>
                  <a:pt x="3731877" y="0"/>
                </a:lnTo>
                <a:lnTo>
                  <a:pt x="2829516" y="902360"/>
                </a:lnTo>
                <a:cubicBezTo>
                  <a:pt x="2297347" y="1434530"/>
                  <a:pt x="1434530" y="1434530"/>
                  <a:pt x="902361" y="9023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313891" y="1103488"/>
            <a:ext cx="1142946" cy="1142946"/>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2" name="稻壳儿春秋广告/盗版必究        原创来源：http://chn.docer.com/works?userid=199329941#!/work_time"/>
          <p:cNvSpPr txBox="1"/>
          <p:nvPr/>
        </p:nvSpPr>
        <p:spPr>
          <a:xfrm flipH="1">
            <a:off x="695325" y="4438015"/>
            <a:ext cx="436054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Thuận Lợi Và Khó Khăn</a:t>
            </a: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23" name="稻壳儿春秋广告/盗版必究        原创来源：http://chn.docer.com/works?userid=199329941#!/work_time"/>
          <p:cNvSpPr txBox="1"/>
          <p:nvPr/>
        </p:nvSpPr>
        <p:spPr>
          <a:xfrm flipH="1">
            <a:off x="695325" y="3730625"/>
            <a:ext cx="3420745"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rgbClr val="F67654"/>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TIẾP THEO</a:t>
            </a:r>
            <a:endParaRPr kumimoji="0" lang="en-US" altLang="zh-CN" sz="4000" b="0" i="0" u="none" strike="noStrike" kern="1200" cap="none" spc="0" normalizeH="0" baseline="0" noProof="0" dirty="0">
              <a:ln>
                <a:noFill/>
              </a:ln>
              <a:solidFill>
                <a:srgbClr val="F67654"/>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7" name="稻壳儿春秋广告/盗版必究        原创来源：http://chn.docer.com/works?userid=199329941#!/work_time"/>
          <p:cNvSpPr/>
          <p:nvPr/>
        </p:nvSpPr>
        <p:spPr bwMode="auto">
          <a:xfrm>
            <a:off x="491490" y="1866265"/>
            <a:ext cx="4015740" cy="3523615"/>
          </a:xfrm>
          <a:custGeom>
            <a:avLst/>
            <a:gdLst>
              <a:gd name="T0" fmla="*/ 225 w 245"/>
              <a:gd name="T1" fmla="*/ 292 h 292"/>
              <a:gd name="T2" fmla="*/ 20 w 245"/>
              <a:gd name="T3" fmla="*/ 292 h 292"/>
              <a:gd name="T4" fmla="*/ 0 w 245"/>
              <a:gd name="T5" fmla="*/ 272 h 292"/>
              <a:gd name="T6" fmla="*/ 0 w 245"/>
              <a:gd name="T7" fmla="*/ 20 h 292"/>
              <a:gd name="T8" fmla="*/ 20 w 245"/>
              <a:gd name="T9" fmla="*/ 0 h 292"/>
              <a:gd name="T10" fmla="*/ 37 w 245"/>
              <a:gd name="T11" fmla="*/ 0 h 292"/>
              <a:gd name="T12" fmla="*/ 39 w 245"/>
              <a:gd name="T13" fmla="*/ 2 h 292"/>
              <a:gd name="T14" fmla="*/ 37 w 245"/>
              <a:gd name="T15" fmla="*/ 4 h 292"/>
              <a:gd name="T16" fmla="*/ 20 w 245"/>
              <a:gd name="T17" fmla="*/ 4 h 292"/>
              <a:gd name="T18" fmla="*/ 5 w 245"/>
              <a:gd name="T19" fmla="*/ 20 h 292"/>
              <a:gd name="T20" fmla="*/ 5 w 245"/>
              <a:gd name="T21" fmla="*/ 272 h 292"/>
              <a:gd name="T22" fmla="*/ 20 w 245"/>
              <a:gd name="T23" fmla="*/ 288 h 292"/>
              <a:gd name="T24" fmla="*/ 225 w 245"/>
              <a:gd name="T25" fmla="*/ 288 h 292"/>
              <a:gd name="T26" fmla="*/ 240 w 245"/>
              <a:gd name="T27" fmla="*/ 272 h 292"/>
              <a:gd name="T28" fmla="*/ 240 w 245"/>
              <a:gd name="T29" fmla="*/ 20 h 292"/>
              <a:gd name="T30" fmla="*/ 225 w 245"/>
              <a:gd name="T31" fmla="*/ 4 h 292"/>
              <a:gd name="T32" fmla="*/ 206 w 245"/>
              <a:gd name="T33" fmla="*/ 4 h 292"/>
              <a:gd name="T34" fmla="*/ 203 w 245"/>
              <a:gd name="T35" fmla="*/ 2 h 292"/>
              <a:gd name="T36" fmla="*/ 206 w 245"/>
              <a:gd name="T37" fmla="*/ 0 h 292"/>
              <a:gd name="T38" fmla="*/ 225 w 245"/>
              <a:gd name="T39" fmla="*/ 0 h 292"/>
              <a:gd name="T40" fmla="*/ 245 w 245"/>
              <a:gd name="T41" fmla="*/ 20 h 292"/>
              <a:gd name="T42" fmla="*/ 245 w 245"/>
              <a:gd name="T43" fmla="*/ 272 h 292"/>
              <a:gd name="T44" fmla="*/ 225 w 245"/>
              <a:gd name="T45"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5" h="292">
                <a:moveTo>
                  <a:pt x="225" y="292"/>
                </a:moveTo>
                <a:cubicBezTo>
                  <a:pt x="20" y="292"/>
                  <a:pt x="20" y="292"/>
                  <a:pt x="20" y="292"/>
                </a:cubicBezTo>
                <a:cubicBezTo>
                  <a:pt x="9" y="292"/>
                  <a:pt x="0" y="283"/>
                  <a:pt x="0" y="272"/>
                </a:cubicBezTo>
                <a:cubicBezTo>
                  <a:pt x="0" y="20"/>
                  <a:pt x="0" y="20"/>
                  <a:pt x="0" y="20"/>
                </a:cubicBezTo>
                <a:cubicBezTo>
                  <a:pt x="0" y="9"/>
                  <a:pt x="9" y="0"/>
                  <a:pt x="20" y="0"/>
                </a:cubicBezTo>
                <a:cubicBezTo>
                  <a:pt x="37" y="0"/>
                  <a:pt x="37" y="0"/>
                  <a:pt x="37" y="0"/>
                </a:cubicBezTo>
                <a:cubicBezTo>
                  <a:pt x="38" y="0"/>
                  <a:pt x="39" y="1"/>
                  <a:pt x="39" y="2"/>
                </a:cubicBezTo>
                <a:cubicBezTo>
                  <a:pt x="39" y="3"/>
                  <a:pt x="38" y="4"/>
                  <a:pt x="37" y="4"/>
                </a:cubicBezTo>
                <a:cubicBezTo>
                  <a:pt x="20" y="4"/>
                  <a:pt x="20" y="4"/>
                  <a:pt x="20" y="4"/>
                </a:cubicBezTo>
                <a:cubicBezTo>
                  <a:pt x="12" y="4"/>
                  <a:pt x="5" y="11"/>
                  <a:pt x="5" y="20"/>
                </a:cubicBezTo>
                <a:cubicBezTo>
                  <a:pt x="5" y="272"/>
                  <a:pt x="5" y="272"/>
                  <a:pt x="5" y="272"/>
                </a:cubicBezTo>
                <a:cubicBezTo>
                  <a:pt x="5" y="281"/>
                  <a:pt x="12" y="288"/>
                  <a:pt x="20" y="288"/>
                </a:cubicBezTo>
                <a:cubicBezTo>
                  <a:pt x="225" y="288"/>
                  <a:pt x="225" y="288"/>
                  <a:pt x="225" y="288"/>
                </a:cubicBezTo>
                <a:cubicBezTo>
                  <a:pt x="233" y="288"/>
                  <a:pt x="240" y="281"/>
                  <a:pt x="240" y="272"/>
                </a:cubicBezTo>
                <a:cubicBezTo>
                  <a:pt x="240" y="20"/>
                  <a:pt x="240" y="20"/>
                  <a:pt x="240" y="20"/>
                </a:cubicBezTo>
                <a:cubicBezTo>
                  <a:pt x="240" y="11"/>
                  <a:pt x="233" y="4"/>
                  <a:pt x="225" y="4"/>
                </a:cubicBezTo>
                <a:cubicBezTo>
                  <a:pt x="206" y="4"/>
                  <a:pt x="206" y="4"/>
                  <a:pt x="206" y="4"/>
                </a:cubicBezTo>
                <a:cubicBezTo>
                  <a:pt x="204" y="4"/>
                  <a:pt x="203" y="3"/>
                  <a:pt x="203" y="2"/>
                </a:cubicBezTo>
                <a:cubicBezTo>
                  <a:pt x="203" y="1"/>
                  <a:pt x="204" y="0"/>
                  <a:pt x="206" y="0"/>
                </a:cubicBezTo>
                <a:cubicBezTo>
                  <a:pt x="225" y="0"/>
                  <a:pt x="225" y="0"/>
                  <a:pt x="225" y="0"/>
                </a:cubicBezTo>
                <a:cubicBezTo>
                  <a:pt x="236" y="0"/>
                  <a:pt x="245" y="9"/>
                  <a:pt x="245" y="20"/>
                </a:cubicBezTo>
                <a:cubicBezTo>
                  <a:pt x="245" y="272"/>
                  <a:pt x="245" y="272"/>
                  <a:pt x="245" y="272"/>
                </a:cubicBezTo>
                <a:cubicBezTo>
                  <a:pt x="245" y="283"/>
                  <a:pt x="236" y="292"/>
                  <a:pt x="225" y="292"/>
                </a:cubicBezTo>
                <a:close/>
              </a:path>
            </a:pathLst>
          </a:custGeom>
          <a:solidFill>
            <a:srgbClr val="02868F"/>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txBox="1"/>
          <p:nvPr/>
        </p:nvSpPr>
        <p:spPr>
          <a:xfrm>
            <a:off x="1462460" y="2333032"/>
            <a:ext cx="1934416" cy="460375"/>
          </a:xfrm>
          <a:prstGeom prst="rect">
            <a:avLst/>
          </a:prstGeom>
          <a:noFill/>
        </p:spPr>
        <p:txBody>
          <a:bodyPr wrap="square" rtlCol="0">
            <a:spAutoFit/>
          </a:bodyPr>
          <a:lstStyle/>
          <a:p>
            <a:pPr algn="ctr"/>
            <a:r>
              <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Thuận Lợi</a:t>
            </a:r>
            <a:endPar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29" name="稻壳儿春秋广告/盗版必究        原创来源：http://chn.docer.com/works?userid=199329941#!/work_time"/>
          <p:cNvSpPr/>
          <p:nvPr/>
        </p:nvSpPr>
        <p:spPr bwMode="auto">
          <a:xfrm>
            <a:off x="7799070" y="1864995"/>
            <a:ext cx="3822065" cy="2830830"/>
          </a:xfrm>
          <a:custGeom>
            <a:avLst/>
            <a:gdLst>
              <a:gd name="T0" fmla="*/ 225 w 245"/>
              <a:gd name="T1" fmla="*/ 292 h 292"/>
              <a:gd name="T2" fmla="*/ 20 w 245"/>
              <a:gd name="T3" fmla="*/ 292 h 292"/>
              <a:gd name="T4" fmla="*/ 0 w 245"/>
              <a:gd name="T5" fmla="*/ 272 h 292"/>
              <a:gd name="T6" fmla="*/ 0 w 245"/>
              <a:gd name="T7" fmla="*/ 20 h 292"/>
              <a:gd name="T8" fmla="*/ 20 w 245"/>
              <a:gd name="T9" fmla="*/ 0 h 292"/>
              <a:gd name="T10" fmla="*/ 37 w 245"/>
              <a:gd name="T11" fmla="*/ 0 h 292"/>
              <a:gd name="T12" fmla="*/ 39 w 245"/>
              <a:gd name="T13" fmla="*/ 2 h 292"/>
              <a:gd name="T14" fmla="*/ 37 w 245"/>
              <a:gd name="T15" fmla="*/ 4 h 292"/>
              <a:gd name="T16" fmla="*/ 20 w 245"/>
              <a:gd name="T17" fmla="*/ 4 h 292"/>
              <a:gd name="T18" fmla="*/ 5 w 245"/>
              <a:gd name="T19" fmla="*/ 20 h 292"/>
              <a:gd name="T20" fmla="*/ 5 w 245"/>
              <a:gd name="T21" fmla="*/ 272 h 292"/>
              <a:gd name="T22" fmla="*/ 20 w 245"/>
              <a:gd name="T23" fmla="*/ 288 h 292"/>
              <a:gd name="T24" fmla="*/ 225 w 245"/>
              <a:gd name="T25" fmla="*/ 288 h 292"/>
              <a:gd name="T26" fmla="*/ 240 w 245"/>
              <a:gd name="T27" fmla="*/ 272 h 292"/>
              <a:gd name="T28" fmla="*/ 240 w 245"/>
              <a:gd name="T29" fmla="*/ 20 h 292"/>
              <a:gd name="T30" fmla="*/ 225 w 245"/>
              <a:gd name="T31" fmla="*/ 4 h 292"/>
              <a:gd name="T32" fmla="*/ 206 w 245"/>
              <a:gd name="T33" fmla="*/ 4 h 292"/>
              <a:gd name="T34" fmla="*/ 203 w 245"/>
              <a:gd name="T35" fmla="*/ 2 h 292"/>
              <a:gd name="T36" fmla="*/ 206 w 245"/>
              <a:gd name="T37" fmla="*/ 0 h 292"/>
              <a:gd name="T38" fmla="*/ 225 w 245"/>
              <a:gd name="T39" fmla="*/ 0 h 292"/>
              <a:gd name="T40" fmla="*/ 245 w 245"/>
              <a:gd name="T41" fmla="*/ 20 h 292"/>
              <a:gd name="T42" fmla="*/ 245 w 245"/>
              <a:gd name="T43" fmla="*/ 272 h 292"/>
              <a:gd name="T44" fmla="*/ 225 w 245"/>
              <a:gd name="T45"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5" h="292">
                <a:moveTo>
                  <a:pt x="225" y="292"/>
                </a:moveTo>
                <a:cubicBezTo>
                  <a:pt x="20" y="292"/>
                  <a:pt x="20" y="292"/>
                  <a:pt x="20" y="292"/>
                </a:cubicBezTo>
                <a:cubicBezTo>
                  <a:pt x="9" y="292"/>
                  <a:pt x="0" y="283"/>
                  <a:pt x="0" y="272"/>
                </a:cubicBezTo>
                <a:cubicBezTo>
                  <a:pt x="0" y="20"/>
                  <a:pt x="0" y="20"/>
                  <a:pt x="0" y="20"/>
                </a:cubicBezTo>
                <a:cubicBezTo>
                  <a:pt x="0" y="9"/>
                  <a:pt x="9" y="0"/>
                  <a:pt x="20" y="0"/>
                </a:cubicBezTo>
                <a:cubicBezTo>
                  <a:pt x="37" y="0"/>
                  <a:pt x="37" y="0"/>
                  <a:pt x="37" y="0"/>
                </a:cubicBezTo>
                <a:cubicBezTo>
                  <a:pt x="38" y="0"/>
                  <a:pt x="39" y="1"/>
                  <a:pt x="39" y="2"/>
                </a:cubicBezTo>
                <a:cubicBezTo>
                  <a:pt x="39" y="3"/>
                  <a:pt x="38" y="4"/>
                  <a:pt x="37" y="4"/>
                </a:cubicBezTo>
                <a:cubicBezTo>
                  <a:pt x="20" y="4"/>
                  <a:pt x="20" y="4"/>
                  <a:pt x="20" y="4"/>
                </a:cubicBezTo>
                <a:cubicBezTo>
                  <a:pt x="12" y="4"/>
                  <a:pt x="5" y="11"/>
                  <a:pt x="5" y="20"/>
                </a:cubicBezTo>
                <a:cubicBezTo>
                  <a:pt x="5" y="272"/>
                  <a:pt x="5" y="272"/>
                  <a:pt x="5" y="272"/>
                </a:cubicBezTo>
                <a:cubicBezTo>
                  <a:pt x="5" y="281"/>
                  <a:pt x="12" y="288"/>
                  <a:pt x="20" y="288"/>
                </a:cubicBezTo>
                <a:cubicBezTo>
                  <a:pt x="225" y="288"/>
                  <a:pt x="225" y="288"/>
                  <a:pt x="225" y="288"/>
                </a:cubicBezTo>
                <a:cubicBezTo>
                  <a:pt x="233" y="288"/>
                  <a:pt x="240" y="281"/>
                  <a:pt x="240" y="272"/>
                </a:cubicBezTo>
                <a:cubicBezTo>
                  <a:pt x="240" y="20"/>
                  <a:pt x="240" y="20"/>
                  <a:pt x="240" y="20"/>
                </a:cubicBezTo>
                <a:cubicBezTo>
                  <a:pt x="240" y="11"/>
                  <a:pt x="233" y="4"/>
                  <a:pt x="225" y="4"/>
                </a:cubicBezTo>
                <a:cubicBezTo>
                  <a:pt x="206" y="4"/>
                  <a:pt x="206" y="4"/>
                  <a:pt x="206" y="4"/>
                </a:cubicBezTo>
                <a:cubicBezTo>
                  <a:pt x="204" y="4"/>
                  <a:pt x="203" y="3"/>
                  <a:pt x="203" y="2"/>
                </a:cubicBezTo>
                <a:cubicBezTo>
                  <a:pt x="203" y="1"/>
                  <a:pt x="204" y="0"/>
                  <a:pt x="206" y="0"/>
                </a:cubicBezTo>
                <a:cubicBezTo>
                  <a:pt x="225" y="0"/>
                  <a:pt x="225" y="0"/>
                  <a:pt x="225" y="0"/>
                </a:cubicBezTo>
                <a:cubicBezTo>
                  <a:pt x="236" y="0"/>
                  <a:pt x="245" y="9"/>
                  <a:pt x="245" y="20"/>
                </a:cubicBezTo>
                <a:cubicBezTo>
                  <a:pt x="245" y="272"/>
                  <a:pt x="245" y="272"/>
                  <a:pt x="245" y="272"/>
                </a:cubicBezTo>
                <a:cubicBezTo>
                  <a:pt x="245" y="283"/>
                  <a:pt x="236" y="292"/>
                  <a:pt x="225" y="292"/>
                </a:cubicBezTo>
                <a:close/>
              </a:path>
            </a:pathLst>
          </a:custGeom>
          <a:solidFill>
            <a:srgbClr val="F67654"/>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0" name="稻壳儿春秋广告/盗版必究        原创来源：http://chn.docer.com/works?userid=199329941#!/work_time"/>
          <p:cNvSpPr txBox="1"/>
          <p:nvPr/>
        </p:nvSpPr>
        <p:spPr>
          <a:xfrm>
            <a:off x="8834811" y="2333032"/>
            <a:ext cx="1934416" cy="460375"/>
          </a:xfrm>
          <a:prstGeom prst="rect">
            <a:avLst/>
          </a:prstGeom>
          <a:noFill/>
        </p:spPr>
        <p:txBody>
          <a:bodyPr wrap="square" rtlCol="0">
            <a:spAutoFit/>
          </a:bodyPr>
          <a:lstStyle/>
          <a:p>
            <a:pPr algn="ctr"/>
            <a:r>
              <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Khó Khăn</a:t>
            </a:r>
            <a:endPar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1" name="稻壳儿春秋广告/盗版必究        原创来源：http://chn.docer.com/works?userid=199329941#!/work_time"/>
          <p:cNvSpPr txBox="1"/>
          <p:nvPr/>
        </p:nvSpPr>
        <p:spPr>
          <a:xfrm>
            <a:off x="8181975" y="2702560"/>
            <a:ext cx="3108960" cy="1753235"/>
          </a:xfrm>
          <a:prstGeom prst="rect">
            <a:avLst/>
          </a:prstGeom>
          <a:noFill/>
        </p:spPr>
        <p:txBody>
          <a:bodyPr wrap="square" rtlCol="0">
            <a:spAutoFit/>
          </a:bodyPr>
          <a:lstStyle/>
          <a:p>
            <a:pPr algn="l">
              <a:lnSpc>
                <a:spcPct val="150000"/>
              </a:lnSpc>
            </a:pPr>
            <a:r>
              <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 Kĩ năng còn hạn chế.</a:t>
            </a:r>
            <a:endPar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a:p>
            <a:pPr algn="l">
              <a:lnSpc>
                <a:spcPct val="150000"/>
              </a:lnSpc>
            </a:pPr>
            <a:r>
              <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 Chưa có kiến thức về Angular</a:t>
            </a:r>
            <a:endPar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7" name="稻壳儿春秋广告/盗版必究        原创来源：http://chn.docer.com/works?userid=199329941#!/work_time"/>
          <p:cNvSpPr/>
          <p:nvPr/>
        </p:nvSpPr>
        <p:spPr>
          <a:xfrm>
            <a:off x="2185088" y="1599842"/>
            <a:ext cx="517100" cy="532929"/>
          </a:xfrm>
          <a:custGeom>
            <a:avLst/>
            <a:gdLst/>
            <a:ahLst/>
            <a:cxnLst>
              <a:cxn ang="0">
                <a:pos x="wd2" y="hd2"/>
              </a:cxn>
              <a:cxn ang="5400000">
                <a:pos x="wd2" y="hd2"/>
              </a:cxn>
              <a:cxn ang="10800000">
                <a:pos x="wd2" y="hd2"/>
              </a:cxn>
              <a:cxn ang="16200000">
                <a:pos x="wd2" y="hd2"/>
              </a:cxn>
            </a:cxnLst>
            <a:rect l="0" t="0" r="r" b="b"/>
            <a:pathLst>
              <a:path w="21600" h="21600" extrusionOk="0">
                <a:moveTo>
                  <a:pt x="17419" y="13500"/>
                </a:moveTo>
                <a:cubicBezTo>
                  <a:pt x="16026" y="13500"/>
                  <a:pt x="14632" y="14175"/>
                  <a:pt x="13935" y="15356"/>
                </a:cubicBezTo>
                <a:cubicBezTo>
                  <a:pt x="7839" y="12656"/>
                  <a:pt x="7839" y="12656"/>
                  <a:pt x="7839" y="12656"/>
                </a:cubicBezTo>
                <a:cubicBezTo>
                  <a:pt x="8187" y="12150"/>
                  <a:pt x="8361" y="11475"/>
                  <a:pt x="8361" y="10800"/>
                </a:cubicBezTo>
                <a:cubicBezTo>
                  <a:pt x="8361" y="10125"/>
                  <a:pt x="8187" y="9619"/>
                  <a:pt x="8013" y="9113"/>
                </a:cubicBezTo>
                <a:cubicBezTo>
                  <a:pt x="14110" y="6412"/>
                  <a:pt x="14110" y="6412"/>
                  <a:pt x="14110" y="6412"/>
                </a:cubicBezTo>
                <a:cubicBezTo>
                  <a:pt x="14806" y="7425"/>
                  <a:pt x="16026" y="8100"/>
                  <a:pt x="17419" y="8100"/>
                </a:cubicBezTo>
                <a:cubicBezTo>
                  <a:pt x="19684" y="8100"/>
                  <a:pt x="21600" y="6244"/>
                  <a:pt x="21600" y="4050"/>
                </a:cubicBezTo>
                <a:cubicBezTo>
                  <a:pt x="21600" y="1856"/>
                  <a:pt x="19684" y="0"/>
                  <a:pt x="17419" y="0"/>
                </a:cubicBezTo>
                <a:cubicBezTo>
                  <a:pt x="15155" y="0"/>
                  <a:pt x="13239" y="1856"/>
                  <a:pt x="13239" y="4050"/>
                </a:cubicBezTo>
                <a:cubicBezTo>
                  <a:pt x="13239" y="4388"/>
                  <a:pt x="13239" y="4894"/>
                  <a:pt x="13413" y="5231"/>
                </a:cubicBezTo>
                <a:cubicBezTo>
                  <a:pt x="7142" y="7931"/>
                  <a:pt x="7142" y="7931"/>
                  <a:pt x="7142" y="7931"/>
                </a:cubicBezTo>
                <a:cubicBezTo>
                  <a:pt x="6445" y="7256"/>
                  <a:pt x="5400" y="6750"/>
                  <a:pt x="4181" y="6750"/>
                </a:cubicBezTo>
                <a:cubicBezTo>
                  <a:pt x="1916" y="6750"/>
                  <a:pt x="0" y="8606"/>
                  <a:pt x="0" y="10800"/>
                </a:cubicBezTo>
                <a:cubicBezTo>
                  <a:pt x="0" y="12994"/>
                  <a:pt x="1916" y="14850"/>
                  <a:pt x="4181" y="14850"/>
                </a:cubicBezTo>
                <a:cubicBezTo>
                  <a:pt x="5226" y="14850"/>
                  <a:pt x="6271" y="14513"/>
                  <a:pt x="6968" y="13838"/>
                </a:cubicBezTo>
                <a:cubicBezTo>
                  <a:pt x="13413" y="16538"/>
                  <a:pt x="13413" y="16538"/>
                  <a:pt x="13413" y="16538"/>
                </a:cubicBezTo>
                <a:cubicBezTo>
                  <a:pt x="13239" y="16875"/>
                  <a:pt x="13239" y="17213"/>
                  <a:pt x="13239" y="17550"/>
                </a:cubicBezTo>
                <a:cubicBezTo>
                  <a:pt x="13239" y="19744"/>
                  <a:pt x="15155" y="21600"/>
                  <a:pt x="17419" y="21600"/>
                </a:cubicBezTo>
                <a:cubicBezTo>
                  <a:pt x="19684" y="21600"/>
                  <a:pt x="21600" y="19744"/>
                  <a:pt x="21600" y="17550"/>
                </a:cubicBezTo>
                <a:cubicBezTo>
                  <a:pt x="21600" y="15356"/>
                  <a:pt x="19684" y="13500"/>
                  <a:pt x="17419" y="13500"/>
                </a:cubicBezTo>
                <a:close/>
                <a:moveTo>
                  <a:pt x="17419" y="1350"/>
                </a:moveTo>
                <a:cubicBezTo>
                  <a:pt x="18987" y="1350"/>
                  <a:pt x="20206" y="2531"/>
                  <a:pt x="20206" y="4050"/>
                </a:cubicBezTo>
                <a:cubicBezTo>
                  <a:pt x="20206" y="5569"/>
                  <a:pt x="18987" y="6750"/>
                  <a:pt x="17419" y="6750"/>
                </a:cubicBezTo>
                <a:cubicBezTo>
                  <a:pt x="15852" y="6750"/>
                  <a:pt x="14632" y="5569"/>
                  <a:pt x="14632" y="4050"/>
                </a:cubicBezTo>
                <a:cubicBezTo>
                  <a:pt x="14632" y="2531"/>
                  <a:pt x="15852" y="1350"/>
                  <a:pt x="17419" y="1350"/>
                </a:cubicBezTo>
                <a:close/>
                <a:moveTo>
                  <a:pt x="4181" y="13500"/>
                </a:moveTo>
                <a:cubicBezTo>
                  <a:pt x="2613" y="13500"/>
                  <a:pt x="1394" y="12319"/>
                  <a:pt x="1394" y="10800"/>
                </a:cubicBezTo>
                <a:cubicBezTo>
                  <a:pt x="1394" y="9281"/>
                  <a:pt x="2613" y="8100"/>
                  <a:pt x="4181" y="8100"/>
                </a:cubicBezTo>
                <a:cubicBezTo>
                  <a:pt x="5748" y="8100"/>
                  <a:pt x="6968" y="9281"/>
                  <a:pt x="6968" y="10800"/>
                </a:cubicBezTo>
                <a:cubicBezTo>
                  <a:pt x="6968" y="12319"/>
                  <a:pt x="5748" y="13500"/>
                  <a:pt x="4181" y="13500"/>
                </a:cubicBezTo>
                <a:close/>
                <a:moveTo>
                  <a:pt x="17419" y="20250"/>
                </a:moveTo>
                <a:cubicBezTo>
                  <a:pt x="15852" y="20250"/>
                  <a:pt x="14632" y="19069"/>
                  <a:pt x="14632" y="17550"/>
                </a:cubicBezTo>
                <a:cubicBezTo>
                  <a:pt x="14632" y="16031"/>
                  <a:pt x="15852" y="14850"/>
                  <a:pt x="17419" y="14850"/>
                </a:cubicBezTo>
                <a:cubicBezTo>
                  <a:pt x="18987" y="14850"/>
                  <a:pt x="20206" y="16031"/>
                  <a:pt x="20206" y="17550"/>
                </a:cubicBezTo>
                <a:cubicBezTo>
                  <a:pt x="20206" y="19069"/>
                  <a:pt x="18987" y="20250"/>
                  <a:pt x="17419" y="20250"/>
                </a:cubicBezTo>
                <a:close/>
              </a:path>
            </a:pathLst>
          </a:custGeom>
          <a:solidFill>
            <a:srgbClr val="02868F"/>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39" name="稻壳儿春秋广告/盗版必究        原创来源：http://chn.docer.com/works?userid=199329941#!/work_time"/>
          <p:cNvSpPr/>
          <p:nvPr/>
        </p:nvSpPr>
        <p:spPr>
          <a:xfrm>
            <a:off x="9535554" y="1599451"/>
            <a:ext cx="532929" cy="531170"/>
          </a:xfrm>
          <a:custGeom>
            <a:avLst/>
            <a:gdLst/>
            <a:ahLst/>
            <a:cxnLst>
              <a:cxn ang="0">
                <a:pos x="wd2" y="hd2"/>
              </a:cxn>
              <a:cxn ang="5400000">
                <a:pos x="wd2" y="hd2"/>
              </a:cxn>
              <a:cxn ang="10800000">
                <a:pos x="wd2" y="hd2"/>
              </a:cxn>
              <a:cxn ang="16200000">
                <a:pos x="wd2" y="hd2"/>
              </a:cxn>
            </a:cxnLst>
            <a:rect l="0" t="0" r="r" b="b"/>
            <a:pathLst>
              <a:path w="21600" h="21600" extrusionOk="0">
                <a:moveTo>
                  <a:pt x="19575" y="17550"/>
                </a:moveTo>
                <a:cubicBezTo>
                  <a:pt x="14175" y="17550"/>
                  <a:pt x="14175" y="17550"/>
                  <a:pt x="14175" y="17550"/>
                </a:cubicBezTo>
                <a:cubicBezTo>
                  <a:pt x="14175" y="20250"/>
                  <a:pt x="14175" y="20250"/>
                  <a:pt x="14175" y="20250"/>
                </a:cubicBezTo>
                <a:cubicBezTo>
                  <a:pt x="14850" y="20250"/>
                  <a:pt x="14850" y="20250"/>
                  <a:pt x="14850" y="20250"/>
                </a:cubicBezTo>
                <a:cubicBezTo>
                  <a:pt x="15188" y="20250"/>
                  <a:pt x="15525" y="20588"/>
                  <a:pt x="15525" y="20925"/>
                </a:cubicBezTo>
                <a:cubicBezTo>
                  <a:pt x="15525" y="21262"/>
                  <a:pt x="15188" y="21600"/>
                  <a:pt x="14850" y="21600"/>
                </a:cubicBezTo>
                <a:cubicBezTo>
                  <a:pt x="6750" y="21600"/>
                  <a:pt x="6750" y="21600"/>
                  <a:pt x="6750" y="21600"/>
                </a:cubicBezTo>
                <a:cubicBezTo>
                  <a:pt x="6412" y="21600"/>
                  <a:pt x="6075" y="21262"/>
                  <a:pt x="6075" y="20925"/>
                </a:cubicBezTo>
                <a:cubicBezTo>
                  <a:pt x="6075" y="20588"/>
                  <a:pt x="6412" y="20250"/>
                  <a:pt x="6750" y="20250"/>
                </a:cubicBezTo>
                <a:cubicBezTo>
                  <a:pt x="7425" y="20250"/>
                  <a:pt x="7425" y="20250"/>
                  <a:pt x="7425" y="20250"/>
                </a:cubicBezTo>
                <a:cubicBezTo>
                  <a:pt x="7425" y="17550"/>
                  <a:pt x="7425" y="17550"/>
                  <a:pt x="7425" y="17550"/>
                </a:cubicBezTo>
                <a:cubicBezTo>
                  <a:pt x="2025" y="17550"/>
                  <a:pt x="2025" y="17550"/>
                  <a:pt x="2025" y="17550"/>
                </a:cubicBezTo>
                <a:cubicBezTo>
                  <a:pt x="844" y="17550"/>
                  <a:pt x="0" y="16706"/>
                  <a:pt x="0" y="15525"/>
                </a:cubicBezTo>
                <a:cubicBezTo>
                  <a:pt x="0" y="2025"/>
                  <a:pt x="0" y="2025"/>
                  <a:pt x="0" y="2025"/>
                </a:cubicBezTo>
                <a:cubicBezTo>
                  <a:pt x="0" y="844"/>
                  <a:pt x="844" y="0"/>
                  <a:pt x="2025" y="0"/>
                </a:cubicBezTo>
                <a:cubicBezTo>
                  <a:pt x="19575" y="0"/>
                  <a:pt x="19575" y="0"/>
                  <a:pt x="19575" y="0"/>
                </a:cubicBezTo>
                <a:cubicBezTo>
                  <a:pt x="20756" y="0"/>
                  <a:pt x="21600" y="844"/>
                  <a:pt x="21600" y="2025"/>
                </a:cubicBezTo>
                <a:cubicBezTo>
                  <a:pt x="21600" y="15525"/>
                  <a:pt x="21600" y="15525"/>
                  <a:pt x="21600" y="15525"/>
                </a:cubicBezTo>
                <a:cubicBezTo>
                  <a:pt x="21600" y="16706"/>
                  <a:pt x="20756" y="17550"/>
                  <a:pt x="19575" y="17550"/>
                </a:cubicBezTo>
                <a:close/>
                <a:moveTo>
                  <a:pt x="8775" y="20250"/>
                </a:moveTo>
                <a:cubicBezTo>
                  <a:pt x="12825" y="20250"/>
                  <a:pt x="12825" y="20250"/>
                  <a:pt x="12825" y="20250"/>
                </a:cubicBezTo>
                <a:cubicBezTo>
                  <a:pt x="12825" y="17550"/>
                  <a:pt x="12825" y="17550"/>
                  <a:pt x="12825" y="17550"/>
                </a:cubicBezTo>
                <a:cubicBezTo>
                  <a:pt x="8775" y="17550"/>
                  <a:pt x="8775" y="17550"/>
                  <a:pt x="8775" y="17550"/>
                </a:cubicBezTo>
                <a:cubicBezTo>
                  <a:pt x="8775" y="20250"/>
                  <a:pt x="8775" y="20250"/>
                  <a:pt x="8775" y="20250"/>
                </a:cubicBezTo>
                <a:close/>
                <a:moveTo>
                  <a:pt x="20250" y="2700"/>
                </a:moveTo>
                <a:cubicBezTo>
                  <a:pt x="20250" y="2025"/>
                  <a:pt x="19575" y="1350"/>
                  <a:pt x="18900" y="1350"/>
                </a:cubicBezTo>
                <a:cubicBezTo>
                  <a:pt x="2700" y="1350"/>
                  <a:pt x="2700" y="1350"/>
                  <a:pt x="2700" y="1350"/>
                </a:cubicBezTo>
                <a:cubicBezTo>
                  <a:pt x="2025" y="1350"/>
                  <a:pt x="1350" y="2025"/>
                  <a:pt x="1350" y="2700"/>
                </a:cubicBezTo>
                <a:cubicBezTo>
                  <a:pt x="1350" y="12825"/>
                  <a:pt x="1350" y="12825"/>
                  <a:pt x="1350" y="12825"/>
                </a:cubicBezTo>
                <a:cubicBezTo>
                  <a:pt x="20250" y="12825"/>
                  <a:pt x="20250" y="12825"/>
                  <a:pt x="20250" y="12825"/>
                </a:cubicBezTo>
                <a:cubicBezTo>
                  <a:pt x="20250" y="2700"/>
                  <a:pt x="20250" y="2700"/>
                  <a:pt x="20250" y="2700"/>
                </a:cubicBezTo>
                <a:close/>
                <a:moveTo>
                  <a:pt x="20250" y="14175"/>
                </a:moveTo>
                <a:cubicBezTo>
                  <a:pt x="1350" y="14175"/>
                  <a:pt x="1350" y="14175"/>
                  <a:pt x="1350" y="14175"/>
                </a:cubicBezTo>
                <a:cubicBezTo>
                  <a:pt x="1350" y="14850"/>
                  <a:pt x="1350" y="14850"/>
                  <a:pt x="1350" y="14850"/>
                </a:cubicBezTo>
                <a:cubicBezTo>
                  <a:pt x="1350" y="15694"/>
                  <a:pt x="2025" y="16200"/>
                  <a:pt x="2700" y="16200"/>
                </a:cubicBezTo>
                <a:cubicBezTo>
                  <a:pt x="18900" y="16200"/>
                  <a:pt x="18900" y="16200"/>
                  <a:pt x="18900" y="16200"/>
                </a:cubicBezTo>
                <a:cubicBezTo>
                  <a:pt x="19575" y="16200"/>
                  <a:pt x="20250" y="15694"/>
                  <a:pt x="20250" y="14850"/>
                </a:cubicBezTo>
                <a:cubicBezTo>
                  <a:pt x="20250" y="14175"/>
                  <a:pt x="20250" y="14175"/>
                  <a:pt x="20250" y="14175"/>
                </a:cubicBezTo>
                <a:close/>
              </a:path>
            </a:pathLst>
          </a:custGeom>
          <a:solidFill>
            <a:srgbClr val="F67654"/>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3493135" y="392430"/>
            <a:ext cx="4879975" cy="645160"/>
          </a:xfrm>
          <a:prstGeom prst="rect">
            <a:avLst/>
          </a:prstGeom>
          <a:noFill/>
        </p:spPr>
        <p:txBody>
          <a:bodyPr wrap="square" rtlCol="0">
            <a:spAutoFit/>
          </a:bodyPr>
          <a:p>
            <a:pPr algn="ctr"/>
            <a:r>
              <a:rPr lang="en-US" altLang="zh-CN" sz="36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Thuận Lợi, Khó Khăn</a:t>
            </a:r>
            <a:endParaRPr lang="en-US" altLang="zh-CN" sz="36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 name="稻壳儿春秋广告/盗版必究        原创来源：http://chn.docer.com/works?userid=199329941#!/work_time"/>
          <p:cNvSpPr txBox="1"/>
          <p:nvPr/>
        </p:nvSpPr>
        <p:spPr>
          <a:xfrm>
            <a:off x="875030" y="2726690"/>
            <a:ext cx="3108960" cy="2306955"/>
          </a:xfrm>
          <a:prstGeom prst="rect">
            <a:avLst/>
          </a:prstGeom>
          <a:noFill/>
        </p:spPr>
        <p:txBody>
          <a:bodyPr wrap="square" rtlCol="0">
            <a:spAutoFit/>
          </a:bodyPr>
          <a:p>
            <a:pPr algn="l">
              <a:lnSpc>
                <a:spcPct val="150000"/>
              </a:lnSpc>
            </a:pPr>
            <a:r>
              <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 Có lượng kiến thức ổn định về HTML và CSS</a:t>
            </a:r>
            <a:endPar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a:p>
            <a:pPr algn="l">
              <a:lnSpc>
                <a:spcPct val="150000"/>
              </a:lnSpc>
            </a:pPr>
            <a:r>
              <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 Mọi người đều thân thiện và cởi mở</a:t>
            </a:r>
            <a:endPar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313891" y="1103488"/>
            <a:ext cx="1142946" cy="1142946"/>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flipH="1">
            <a:off x="695325" y="4438015"/>
            <a:ext cx="4360545"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KẾT QUẢ ĐẠT ĐƯỢC</a:t>
            </a:r>
            <a:endParaRPr kumimoji="0" lang="en-US" altLang="zh-CN" sz="3200" b="0" i="0" u="none" strike="noStrike" kern="1200" cap="none" spc="0" normalizeH="0" baseline="0" noProof="0" dirty="0">
              <a:ln>
                <a:noFill/>
              </a:ln>
              <a:solidFill>
                <a:prstClr val="black"/>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 name="稻壳儿春秋广告/盗版必究        原创来源：http://chn.docer.com/works?userid=199329941#!/work_time"/>
          <p:cNvSpPr txBox="1"/>
          <p:nvPr/>
        </p:nvSpPr>
        <p:spPr>
          <a:xfrm flipH="1">
            <a:off x="695325" y="3730625"/>
            <a:ext cx="3420745" cy="70675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rgbClr val="F67654"/>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TIẾP THEO</a:t>
            </a:r>
            <a:endParaRPr kumimoji="0" lang="en-US" altLang="zh-CN" sz="4000" b="0" i="0" u="none" strike="noStrike" kern="1200" cap="none" spc="0" normalizeH="0" baseline="0" noProof="0" dirty="0">
              <a:ln>
                <a:noFill/>
              </a:ln>
              <a:solidFill>
                <a:srgbClr val="F67654"/>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9" name="稻壳儿春秋广告/盗版必究        原创来源：http://chn.docer.com/works?userid=199329941#!/work_time"/>
          <p:cNvSpPr/>
          <p:nvPr/>
        </p:nvSpPr>
        <p:spPr bwMode="auto">
          <a:xfrm>
            <a:off x="9952667" y="1017906"/>
            <a:ext cx="1954957" cy="1956959"/>
          </a:xfrm>
          <a:custGeom>
            <a:avLst/>
            <a:gdLst>
              <a:gd name="T0" fmla="*/ 148 w 297"/>
              <a:gd name="T1" fmla="*/ 0 h 297"/>
              <a:gd name="T2" fmla="*/ 0 w 297"/>
              <a:gd name="T3" fmla="*/ 148 h 297"/>
              <a:gd name="T4" fmla="*/ 0 w 297"/>
              <a:gd name="T5" fmla="*/ 297 h 297"/>
              <a:gd name="T6" fmla="*/ 148 w 297"/>
              <a:gd name="T7" fmla="*/ 297 h 297"/>
              <a:gd name="T8" fmla="*/ 297 w 297"/>
              <a:gd name="T9" fmla="*/ 148 h 297"/>
              <a:gd name="T10" fmla="*/ 297 w 297"/>
              <a:gd name="T11" fmla="*/ 148 h 297"/>
              <a:gd name="T12" fmla="*/ 148 w 297"/>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297" h="297">
                <a:moveTo>
                  <a:pt x="148" y="0"/>
                </a:moveTo>
                <a:cubicBezTo>
                  <a:pt x="66" y="0"/>
                  <a:pt x="0" y="66"/>
                  <a:pt x="0" y="148"/>
                </a:cubicBezTo>
                <a:cubicBezTo>
                  <a:pt x="0" y="297"/>
                  <a:pt x="0" y="297"/>
                  <a:pt x="0" y="297"/>
                </a:cubicBezTo>
                <a:cubicBezTo>
                  <a:pt x="148" y="297"/>
                  <a:pt x="148" y="297"/>
                  <a:pt x="148" y="297"/>
                </a:cubicBezTo>
                <a:cubicBezTo>
                  <a:pt x="230" y="297"/>
                  <a:pt x="297" y="230"/>
                  <a:pt x="297" y="148"/>
                </a:cubicBezTo>
                <a:cubicBezTo>
                  <a:pt x="297" y="148"/>
                  <a:pt x="297" y="148"/>
                  <a:pt x="297" y="148"/>
                </a:cubicBezTo>
                <a:cubicBezTo>
                  <a:pt x="297" y="66"/>
                  <a:pt x="230" y="0"/>
                  <a:pt x="148" y="0"/>
                </a:cubicBezTo>
                <a:close/>
              </a:path>
            </a:pathLst>
          </a:custGeom>
          <a:solidFill>
            <a:srgbClr val="0286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0" name="稻壳儿春秋广告/盗版必究        原创来源：http://chn.docer.com/works?userid=199329941#!/work_time"/>
          <p:cNvSpPr>
            <a:spLocks noChangeArrowheads="1"/>
          </p:cNvSpPr>
          <p:nvPr/>
        </p:nvSpPr>
        <p:spPr bwMode="auto">
          <a:xfrm>
            <a:off x="10229085" y="1294324"/>
            <a:ext cx="1402121" cy="140412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1" name="稻壳儿春秋广告/盗版必究        原创来源：http://chn.docer.com/works?userid=199329941#!/work_time"/>
          <p:cNvSpPr/>
          <p:nvPr/>
        </p:nvSpPr>
        <p:spPr bwMode="auto">
          <a:xfrm>
            <a:off x="8003720" y="1216206"/>
            <a:ext cx="1758660" cy="1758659"/>
          </a:xfrm>
          <a:custGeom>
            <a:avLst/>
            <a:gdLst>
              <a:gd name="T0" fmla="*/ 267 w 267"/>
              <a:gd name="T1" fmla="*/ 267 h 267"/>
              <a:gd name="T2" fmla="*/ 134 w 267"/>
              <a:gd name="T3" fmla="*/ 267 h 267"/>
              <a:gd name="T4" fmla="*/ 0 w 267"/>
              <a:gd name="T5" fmla="*/ 133 h 267"/>
              <a:gd name="T6" fmla="*/ 0 w 267"/>
              <a:gd name="T7" fmla="*/ 133 h 267"/>
              <a:gd name="T8" fmla="*/ 134 w 267"/>
              <a:gd name="T9" fmla="*/ 0 h 267"/>
              <a:gd name="T10" fmla="*/ 134 w 267"/>
              <a:gd name="T11" fmla="*/ 0 h 267"/>
              <a:gd name="T12" fmla="*/ 267 w 267"/>
              <a:gd name="T13" fmla="*/ 133 h 267"/>
              <a:gd name="T14" fmla="*/ 267 w 267"/>
              <a:gd name="T15" fmla="*/ 2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267">
                <a:moveTo>
                  <a:pt x="267" y="267"/>
                </a:moveTo>
                <a:cubicBezTo>
                  <a:pt x="134" y="267"/>
                  <a:pt x="134" y="267"/>
                  <a:pt x="134" y="267"/>
                </a:cubicBezTo>
                <a:cubicBezTo>
                  <a:pt x="60" y="267"/>
                  <a:pt x="0" y="207"/>
                  <a:pt x="0" y="133"/>
                </a:cubicBezTo>
                <a:cubicBezTo>
                  <a:pt x="0" y="133"/>
                  <a:pt x="0" y="133"/>
                  <a:pt x="0" y="133"/>
                </a:cubicBezTo>
                <a:cubicBezTo>
                  <a:pt x="0" y="59"/>
                  <a:pt x="60" y="0"/>
                  <a:pt x="134" y="0"/>
                </a:cubicBezTo>
                <a:cubicBezTo>
                  <a:pt x="134" y="0"/>
                  <a:pt x="134" y="0"/>
                  <a:pt x="134" y="0"/>
                </a:cubicBezTo>
                <a:cubicBezTo>
                  <a:pt x="208" y="0"/>
                  <a:pt x="267" y="59"/>
                  <a:pt x="267" y="133"/>
                </a:cubicBezTo>
                <a:lnTo>
                  <a:pt x="267" y="267"/>
                </a:lnTo>
                <a:close/>
              </a:path>
            </a:pathLst>
          </a:custGeom>
          <a:solidFill>
            <a:srgbClr val="F67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Arial" panose="020B0604020202020204" pitchFamily="34" charset="0"/>
              <a:cs typeface="Arial" panose="020B0604020202020204" pitchFamily="34" charset="0"/>
              <a:sym typeface="Arial" panose="020B0604020202020204" pitchFamily="34" charset="0"/>
            </a:endParaRPr>
          </a:p>
        </p:txBody>
      </p:sp>
      <p:sp>
        <p:nvSpPr>
          <p:cNvPr id="32" name="稻壳儿春秋广告/盗版必究        原创来源：http://chn.docer.com/works?userid=199329941#!/work_time"/>
          <p:cNvSpPr>
            <a:spLocks noChangeArrowheads="1"/>
          </p:cNvSpPr>
          <p:nvPr/>
        </p:nvSpPr>
        <p:spPr bwMode="auto">
          <a:xfrm>
            <a:off x="8254098" y="1460575"/>
            <a:ext cx="1263912" cy="126391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3" name="稻壳儿春秋广告/盗版必究        原创来源：http://chn.docer.com/works?userid=199329941#!/work_time"/>
          <p:cNvSpPr/>
          <p:nvPr/>
        </p:nvSpPr>
        <p:spPr bwMode="auto">
          <a:xfrm>
            <a:off x="7813432" y="3133104"/>
            <a:ext cx="1948948" cy="1958962"/>
          </a:xfrm>
          <a:custGeom>
            <a:avLst/>
            <a:gdLst>
              <a:gd name="T0" fmla="*/ 296 w 296"/>
              <a:gd name="T1" fmla="*/ 0 h 297"/>
              <a:gd name="T2" fmla="*/ 148 w 296"/>
              <a:gd name="T3" fmla="*/ 0 h 297"/>
              <a:gd name="T4" fmla="*/ 0 w 296"/>
              <a:gd name="T5" fmla="*/ 148 h 297"/>
              <a:gd name="T6" fmla="*/ 0 w 296"/>
              <a:gd name="T7" fmla="*/ 148 h 297"/>
              <a:gd name="T8" fmla="*/ 148 w 296"/>
              <a:gd name="T9" fmla="*/ 297 h 297"/>
              <a:gd name="T10" fmla="*/ 148 w 296"/>
              <a:gd name="T11" fmla="*/ 297 h 297"/>
              <a:gd name="T12" fmla="*/ 296 w 296"/>
              <a:gd name="T13" fmla="*/ 148 h 297"/>
              <a:gd name="T14" fmla="*/ 296 w 296"/>
              <a:gd name="T15" fmla="*/ 0 h 2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6" h="297">
                <a:moveTo>
                  <a:pt x="296" y="0"/>
                </a:moveTo>
                <a:cubicBezTo>
                  <a:pt x="148" y="0"/>
                  <a:pt x="148" y="0"/>
                  <a:pt x="148" y="0"/>
                </a:cubicBezTo>
                <a:cubicBezTo>
                  <a:pt x="66" y="0"/>
                  <a:pt x="0" y="66"/>
                  <a:pt x="0" y="148"/>
                </a:cubicBezTo>
                <a:cubicBezTo>
                  <a:pt x="0" y="148"/>
                  <a:pt x="0" y="148"/>
                  <a:pt x="0" y="148"/>
                </a:cubicBezTo>
                <a:cubicBezTo>
                  <a:pt x="0" y="230"/>
                  <a:pt x="66" y="297"/>
                  <a:pt x="148" y="297"/>
                </a:cubicBezTo>
                <a:cubicBezTo>
                  <a:pt x="148" y="297"/>
                  <a:pt x="148" y="297"/>
                  <a:pt x="148" y="297"/>
                </a:cubicBezTo>
                <a:cubicBezTo>
                  <a:pt x="230" y="297"/>
                  <a:pt x="296" y="230"/>
                  <a:pt x="296" y="148"/>
                </a:cubicBezTo>
                <a:lnTo>
                  <a:pt x="296" y="0"/>
                </a:lnTo>
                <a:close/>
              </a:path>
            </a:pathLst>
          </a:custGeom>
          <a:solidFill>
            <a:srgbClr val="2A26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4" name="稻壳儿春秋广告/盗版必究        原创来源：http://chn.docer.com/works?userid=199329941#!/work_time"/>
          <p:cNvSpPr>
            <a:spLocks noChangeArrowheads="1"/>
          </p:cNvSpPr>
          <p:nvPr/>
        </p:nvSpPr>
        <p:spPr bwMode="auto">
          <a:xfrm>
            <a:off x="8089850" y="3411525"/>
            <a:ext cx="1396111" cy="140412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5" name="稻壳儿春秋广告/盗版必究        原创来源：http://chn.docer.com/works?userid=199329941#!/work_time"/>
          <p:cNvSpPr/>
          <p:nvPr/>
        </p:nvSpPr>
        <p:spPr bwMode="auto">
          <a:xfrm>
            <a:off x="9952667" y="3133104"/>
            <a:ext cx="1686551" cy="1688553"/>
          </a:xfrm>
          <a:custGeom>
            <a:avLst/>
            <a:gdLst>
              <a:gd name="T0" fmla="*/ 0 w 256"/>
              <a:gd name="T1" fmla="*/ 0 h 256"/>
              <a:gd name="T2" fmla="*/ 128 w 256"/>
              <a:gd name="T3" fmla="*/ 0 h 256"/>
              <a:gd name="T4" fmla="*/ 256 w 256"/>
              <a:gd name="T5" fmla="*/ 128 h 256"/>
              <a:gd name="T6" fmla="*/ 256 w 256"/>
              <a:gd name="T7" fmla="*/ 128 h 256"/>
              <a:gd name="T8" fmla="*/ 128 w 256"/>
              <a:gd name="T9" fmla="*/ 256 h 256"/>
              <a:gd name="T10" fmla="*/ 128 w 256"/>
              <a:gd name="T11" fmla="*/ 256 h 256"/>
              <a:gd name="T12" fmla="*/ 0 w 256"/>
              <a:gd name="T13" fmla="*/ 128 h 256"/>
              <a:gd name="T14" fmla="*/ 0 w 256"/>
              <a:gd name="T15" fmla="*/ 0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6">
                <a:moveTo>
                  <a:pt x="0" y="0"/>
                </a:moveTo>
                <a:cubicBezTo>
                  <a:pt x="128" y="0"/>
                  <a:pt x="128" y="0"/>
                  <a:pt x="128" y="0"/>
                </a:cubicBezTo>
                <a:cubicBezTo>
                  <a:pt x="199" y="0"/>
                  <a:pt x="256" y="57"/>
                  <a:pt x="256" y="128"/>
                </a:cubicBezTo>
                <a:cubicBezTo>
                  <a:pt x="256" y="128"/>
                  <a:pt x="256" y="128"/>
                  <a:pt x="256" y="128"/>
                </a:cubicBezTo>
                <a:cubicBezTo>
                  <a:pt x="256" y="199"/>
                  <a:pt x="199" y="256"/>
                  <a:pt x="128" y="256"/>
                </a:cubicBezTo>
                <a:cubicBezTo>
                  <a:pt x="128" y="256"/>
                  <a:pt x="128" y="256"/>
                  <a:pt x="128" y="256"/>
                </a:cubicBezTo>
                <a:cubicBezTo>
                  <a:pt x="57" y="256"/>
                  <a:pt x="0" y="199"/>
                  <a:pt x="0" y="128"/>
                </a:cubicBezTo>
                <a:lnTo>
                  <a:pt x="0" y="0"/>
                </a:lnTo>
                <a:close/>
              </a:path>
            </a:pathLst>
          </a:custGeom>
          <a:solidFill>
            <a:srgbClr val="0B50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6" name="稻壳儿春秋广告/盗版必究        原创来源：http://chn.docer.com/works?userid=199329941#!/work_time"/>
          <p:cNvSpPr>
            <a:spLocks noChangeArrowheads="1"/>
          </p:cNvSpPr>
          <p:nvPr/>
        </p:nvSpPr>
        <p:spPr bwMode="auto">
          <a:xfrm>
            <a:off x="10189025" y="3371465"/>
            <a:ext cx="1211833" cy="121183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7" name="稻壳儿春秋广告/盗版必究        原创来源：http://chn.docer.com/works?userid=199329941#!/work_time"/>
          <p:cNvSpPr/>
          <p:nvPr/>
        </p:nvSpPr>
        <p:spPr>
          <a:xfrm>
            <a:off x="8665437" y="1871913"/>
            <a:ext cx="441234" cy="441234"/>
          </a:xfrm>
          <a:custGeom>
            <a:avLst/>
            <a:gdLst/>
            <a:ahLst/>
            <a:cxnLst>
              <a:cxn ang="0">
                <a:pos x="wd2" y="hd2"/>
              </a:cxn>
              <a:cxn ang="5400000">
                <a:pos x="wd2" y="hd2"/>
              </a:cxn>
              <a:cxn ang="10800000">
                <a:pos x="wd2" y="hd2"/>
              </a:cxn>
              <a:cxn ang="16200000">
                <a:pos x="wd2" y="hd2"/>
              </a:cxn>
            </a:cxnLst>
            <a:rect l="0" t="0" r="r" b="b"/>
            <a:pathLst>
              <a:path w="21600" h="21600" extrusionOk="0">
                <a:moveTo>
                  <a:pt x="17550" y="19575"/>
                </a:moveTo>
                <a:cubicBezTo>
                  <a:pt x="15356" y="19575"/>
                  <a:pt x="13500" y="18056"/>
                  <a:pt x="13500" y="16200"/>
                </a:cubicBezTo>
                <a:cubicBezTo>
                  <a:pt x="13500" y="14344"/>
                  <a:pt x="15356" y="12825"/>
                  <a:pt x="17550" y="12825"/>
                </a:cubicBezTo>
                <a:cubicBezTo>
                  <a:pt x="18562" y="12825"/>
                  <a:pt x="19575" y="13162"/>
                  <a:pt x="20250" y="13669"/>
                </a:cubicBezTo>
                <a:cubicBezTo>
                  <a:pt x="20250" y="6075"/>
                  <a:pt x="20250" y="6075"/>
                  <a:pt x="20250" y="6075"/>
                </a:cubicBezTo>
                <a:cubicBezTo>
                  <a:pt x="8100" y="7425"/>
                  <a:pt x="8100" y="7425"/>
                  <a:pt x="8100" y="7425"/>
                </a:cubicBezTo>
                <a:cubicBezTo>
                  <a:pt x="8100" y="18900"/>
                  <a:pt x="8100" y="18900"/>
                  <a:pt x="8100" y="18900"/>
                </a:cubicBezTo>
                <a:cubicBezTo>
                  <a:pt x="8100" y="18900"/>
                  <a:pt x="8100" y="18900"/>
                  <a:pt x="8100" y="18900"/>
                </a:cubicBezTo>
                <a:cubicBezTo>
                  <a:pt x="7594" y="20419"/>
                  <a:pt x="6075" y="21600"/>
                  <a:pt x="4050" y="21600"/>
                </a:cubicBezTo>
                <a:cubicBezTo>
                  <a:pt x="1856" y="21600"/>
                  <a:pt x="0" y="20081"/>
                  <a:pt x="0" y="18225"/>
                </a:cubicBezTo>
                <a:cubicBezTo>
                  <a:pt x="0" y="16369"/>
                  <a:pt x="1856" y="14850"/>
                  <a:pt x="4050" y="14850"/>
                </a:cubicBezTo>
                <a:cubicBezTo>
                  <a:pt x="5062" y="14850"/>
                  <a:pt x="6075" y="15188"/>
                  <a:pt x="6750" y="15694"/>
                </a:cubicBezTo>
                <a:cubicBezTo>
                  <a:pt x="6750" y="1350"/>
                  <a:pt x="6750" y="1350"/>
                  <a:pt x="6750" y="1350"/>
                </a:cubicBezTo>
                <a:cubicBezTo>
                  <a:pt x="21600" y="0"/>
                  <a:pt x="21600" y="0"/>
                  <a:pt x="21600" y="0"/>
                </a:cubicBezTo>
                <a:cubicBezTo>
                  <a:pt x="21600" y="16200"/>
                  <a:pt x="21600" y="16200"/>
                  <a:pt x="21600" y="16200"/>
                </a:cubicBezTo>
                <a:cubicBezTo>
                  <a:pt x="21600" y="18056"/>
                  <a:pt x="19744" y="19575"/>
                  <a:pt x="17550" y="19575"/>
                </a:cubicBezTo>
                <a:close/>
                <a:moveTo>
                  <a:pt x="4050" y="16200"/>
                </a:moveTo>
                <a:cubicBezTo>
                  <a:pt x="2531" y="16200"/>
                  <a:pt x="1350" y="17044"/>
                  <a:pt x="1350" y="18225"/>
                </a:cubicBezTo>
                <a:cubicBezTo>
                  <a:pt x="1350" y="19406"/>
                  <a:pt x="2531" y="20250"/>
                  <a:pt x="4050" y="20250"/>
                </a:cubicBezTo>
                <a:cubicBezTo>
                  <a:pt x="5569" y="20250"/>
                  <a:pt x="6750" y="19406"/>
                  <a:pt x="6750" y="18225"/>
                </a:cubicBezTo>
                <a:cubicBezTo>
                  <a:pt x="6750" y="17044"/>
                  <a:pt x="5569" y="16200"/>
                  <a:pt x="4050" y="16200"/>
                </a:cubicBezTo>
                <a:close/>
                <a:moveTo>
                  <a:pt x="20250" y="1519"/>
                </a:moveTo>
                <a:cubicBezTo>
                  <a:pt x="8100" y="2869"/>
                  <a:pt x="8100" y="2869"/>
                  <a:pt x="8100" y="2869"/>
                </a:cubicBezTo>
                <a:cubicBezTo>
                  <a:pt x="8100" y="5906"/>
                  <a:pt x="8100" y="5906"/>
                  <a:pt x="8100" y="5906"/>
                </a:cubicBezTo>
                <a:cubicBezTo>
                  <a:pt x="20250" y="4556"/>
                  <a:pt x="20250" y="4556"/>
                  <a:pt x="20250" y="4556"/>
                </a:cubicBezTo>
                <a:cubicBezTo>
                  <a:pt x="20250" y="1519"/>
                  <a:pt x="20250" y="1519"/>
                  <a:pt x="20250" y="1519"/>
                </a:cubicBezTo>
                <a:close/>
                <a:moveTo>
                  <a:pt x="17550" y="14175"/>
                </a:moveTo>
                <a:cubicBezTo>
                  <a:pt x="16031" y="14175"/>
                  <a:pt x="14850" y="15188"/>
                  <a:pt x="14850" y="16200"/>
                </a:cubicBezTo>
                <a:cubicBezTo>
                  <a:pt x="14850" y="17381"/>
                  <a:pt x="16031" y="18225"/>
                  <a:pt x="17550" y="18225"/>
                </a:cubicBezTo>
                <a:cubicBezTo>
                  <a:pt x="19069" y="18225"/>
                  <a:pt x="20250" y="17381"/>
                  <a:pt x="20250" y="16200"/>
                </a:cubicBezTo>
                <a:cubicBezTo>
                  <a:pt x="20250" y="15188"/>
                  <a:pt x="19069" y="14175"/>
                  <a:pt x="17550" y="14175"/>
                </a:cubicBezTo>
                <a:close/>
              </a:path>
            </a:pathLst>
          </a:custGeom>
          <a:solidFill>
            <a:srgbClr val="F67654"/>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38" name="稻壳儿春秋广告/盗版必究        原创来源：http://chn.docer.com/works?userid=199329941#!/work_time"/>
          <p:cNvSpPr/>
          <p:nvPr/>
        </p:nvSpPr>
        <p:spPr>
          <a:xfrm>
            <a:off x="8636458" y="3893697"/>
            <a:ext cx="302894" cy="43977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6750"/>
                  <a:pt x="12764" y="0"/>
                  <a:pt x="10800" y="0"/>
                </a:cubicBezTo>
                <a:cubicBezTo>
                  <a:pt x="8836" y="0"/>
                  <a:pt x="0" y="6750"/>
                  <a:pt x="0" y="10800"/>
                </a:cubicBezTo>
                <a:cubicBezTo>
                  <a:pt x="0" y="14681"/>
                  <a:pt x="4418" y="17887"/>
                  <a:pt x="9818" y="18225"/>
                </a:cubicBezTo>
                <a:cubicBezTo>
                  <a:pt x="9818" y="20925"/>
                  <a:pt x="9818" y="20925"/>
                  <a:pt x="9818" y="20925"/>
                </a:cubicBezTo>
                <a:cubicBezTo>
                  <a:pt x="9818" y="21262"/>
                  <a:pt x="10309" y="21600"/>
                  <a:pt x="10800" y="21600"/>
                </a:cubicBezTo>
                <a:cubicBezTo>
                  <a:pt x="11291" y="21600"/>
                  <a:pt x="11782" y="21262"/>
                  <a:pt x="11782" y="20925"/>
                </a:cubicBezTo>
                <a:cubicBezTo>
                  <a:pt x="11782" y="18225"/>
                  <a:pt x="11782" y="18225"/>
                  <a:pt x="11782" y="18225"/>
                </a:cubicBezTo>
                <a:cubicBezTo>
                  <a:pt x="17182" y="17887"/>
                  <a:pt x="21600" y="14681"/>
                  <a:pt x="21600" y="10800"/>
                </a:cubicBezTo>
                <a:close/>
                <a:moveTo>
                  <a:pt x="11782" y="16875"/>
                </a:moveTo>
                <a:cubicBezTo>
                  <a:pt x="11782" y="14344"/>
                  <a:pt x="11782" y="14344"/>
                  <a:pt x="11782" y="14344"/>
                </a:cubicBezTo>
                <a:cubicBezTo>
                  <a:pt x="15464" y="11981"/>
                  <a:pt x="15464" y="11981"/>
                  <a:pt x="15464" y="11981"/>
                </a:cubicBezTo>
                <a:cubicBezTo>
                  <a:pt x="15709" y="11644"/>
                  <a:pt x="15709" y="11306"/>
                  <a:pt x="15464" y="10969"/>
                </a:cubicBezTo>
                <a:cubicBezTo>
                  <a:pt x="14973" y="10800"/>
                  <a:pt x="14482" y="10800"/>
                  <a:pt x="13991" y="10969"/>
                </a:cubicBezTo>
                <a:cubicBezTo>
                  <a:pt x="11782" y="12656"/>
                  <a:pt x="11782" y="12656"/>
                  <a:pt x="11782" y="12656"/>
                </a:cubicBezTo>
                <a:cubicBezTo>
                  <a:pt x="11782" y="7425"/>
                  <a:pt x="11782" y="7425"/>
                  <a:pt x="11782" y="7425"/>
                </a:cubicBezTo>
                <a:cubicBezTo>
                  <a:pt x="11782" y="7087"/>
                  <a:pt x="11291" y="6750"/>
                  <a:pt x="10800" y="6750"/>
                </a:cubicBezTo>
                <a:cubicBezTo>
                  <a:pt x="10309" y="6750"/>
                  <a:pt x="9818" y="7087"/>
                  <a:pt x="9818" y="7425"/>
                </a:cubicBezTo>
                <a:cubicBezTo>
                  <a:pt x="9818" y="10631"/>
                  <a:pt x="9818" y="10631"/>
                  <a:pt x="9818" y="10631"/>
                </a:cubicBezTo>
                <a:cubicBezTo>
                  <a:pt x="7609" y="8944"/>
                  <a:pt x="7609" y="8944"/>
                  <a:pt x="7609" y="8944"/>
                </a:cubicBezTo>
                <a:cubicBezTo>
                  <a:pt x="7118" y="8775"/>
                  <a:pt x="6627" y="8775"/>
                  <a:pt x="6136" y="8944"/>
                </a:cubicBezTo>
                <a:cubicBezTo>
                  <a:pt x="5891" y="9281"/>
                  <a:pt x="5891" y="9619"/>
                  <a:pt x="6136" y="9956"/>
                </a:cubicBezTo>
                <a:cubicBezTo>
                  <a:pt x="9082" y="11981"/>
                  <a:pt x="9082" y="11981"/>
                  <a:pt x="9082" y="11981"/>
                </a:cubicBezTo>
                <a:cubicBezTo>
                  <a:pt x="9327" y="12150"/>
                  <a:pt x="9573" y="12150"/>
                  <a:pt x="9818" y="12150"/>
                </a:cubicBezTo>
                <a:cubicBezTo>
                  <a:pt x="9818" y="14175"/>
                  <a:pt x="9818" y="14175"/>
                  <a:pt x="9818" y="14175"/>
                </a:cubicBezTo>
                <a:cubicBezTo>
                  <a:pt x="9818" y="14175"/>
                  <a:pt x="9818" y="14175"/>
                  <a:pt x="9818" y="14344"/>
                </a:cubicBezTo>
                <a:cubicBezTo>
                  <a:pt x="9818" y="16875"/>
                  <a:pt x="9818" y="16875"/>
                  <a:pt x="9818" y="16875"/>
                </a:cubicBezTo>
                <a:cubicBezTo>
                  <a:pt x="5400" y="16537"/>
                  <a:pt x="1964" y="14006"/>
                  <a:pt x="1964" y="10800"/>
                </a:cubicBezTo>
                <a:cubicBezTo>
                  <a:pt x="1964" y="7762"/>
                  <a:pt x="8591" y="2531"/>
                  <a:pt x="10800" y="1519"/>
                </a:cubicBezTo>
                <a:cubicBezTo>
                  <a:pt x="13009" y="2531"/>
                  <a:pt x="19636" y="7762"/>
                  <a:pt x="19636" y="10800"/>
                </a:cubicBezTo>
                <a:cubicBezTo>
                  <a:pt x="19636" y="14006"/>
                  <a:pt x="16200" y="16537"/>
                  <a:pt x="11782" y="16875"/>
                </a:cubicBezTo>
                <a:close/>
              </a:path>
            </a:pathLst>
          </a:custGeom>
          <a:solidFill>
            <a:srgbClr val="2A2625"/>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39" name="稻壳儿春秋广告/盗版必究        原创来源：http://chn.docer.com/works?userid=199329941#!/work_time"/>
          <p:cNvSpPr/>
          <p:nvPr/>
        </p:nvSpPr>
        <p:spPr>
          <a:xfrm>
            <a:off x="10574324" y="3757923"/>
            <a:ext cx="441234" cy="438917"/>
          </a:xfrm>
          <a:custGeom>
            <a:avLst/>
            <a:gdLst/>
            <a:ahLst/>
            <a:cxnLst>
              <a:cxn ang="0">
                <a:pos x="wd2" y="hd2"/>
              </a:cxn>
              <a:cxn ang="5400000">
                <a:pos x="wd2" y="hd2"/>
              </a:cxn>
              <a:cxn ang="10800000">
                <a:pos x="wd2" y="hd2"/>
              </a:cxn>
              <a:cxn ang="16200000">
                <a:pos x="wd2" y="hd2"/>
              </a:cxn>
            </a:cxnLst>
            <a:rect l="0" t="0" r="r" b="b"/>
            <a:pathLst>
              <a:path w="21600" h="21558" extrusionOk="0">
                <a:moveTo>
                  <a:pt x="20925" y="15525"/>
                </a:moveTo>
                <a:cubicBezTo>
                  <a:pt x="20250" y="15525"/>
                  <a:pt x="20250" y="15525"/>
                  <a:pt x="20250" y="15525"/>
                </a:cubicBezTo>
                <a:cubicBezTo>
                  <a:pt x="20250" y="1350"/>
                  <a:pt x="20250" y="1350"/>
                  <a:pt x="20250" y="1350"/>
                </a:cubicBezTo>
                <a:cubicBezTo>
                  <a:pt x="20925" y="1350"/>
                  <a:pt x="20925" y="1350"/>
                  <a:pt x="20925" y="1350"/>
                </a:cubicBezTo>
                <a:cubicBezTo>
                  <a:pt x="21263" y="1350"/>
                  <a:pt x="21600" y="1012"/>
                  <a:pt x="21600" y="675"/>
                </a:cubicBezTo>
                <a:cubicBezTo>
                  <a:pt x="21600" y="337"/>
                  <a:pt x="21263" y="0"/>
                  <a:pt x="20925" y="0"/>
                </a:cubicBezTo>
                <a:cubicBezTo>
                  <a:pt x="675" y="0"/>
                  <a:pt x="675" y="0"/>
                  <a:pt x="675" y="0"/>
                </a:cubicBezTo>
                <a:cubicBezTo>
                  <a:pt x="337" y="0"/>
                  <a:pt x="0" y="337"/>
                  <a:pt x="0" y="675"/>
                </a:cubicBezTo>
                <a:cubicBezTo>
                  <a:pt x="0" y="1012"/>
                  <a:pt x="337" y="1350"/>
                  <a:pt x="675" y="1350"/>
                </a:cubicBezTo>
                <a:cubicBezTo>
                  <a:pt x="1350" y="1350"/>
                  <a:pt x="1350" y="1350"/>
                  <a:pt x="1350" y="1350"/>
                </a:cubicBezTo>
                <a:cubicBezTo>
                  <a:pt x="1350" y="15525"/>
                  <a:pt x="1350" y="15525"/>
                  <a:pt x="1350" y="15525"/>
                </a:cubicBezTo>
                <a:cubicBezTo>
                  <a:pt x="675" y="15525"/>
                  <a:pt x="675" y="15525"/>
                  <a:pt x="675" y="15525"/>
                </a:cubicBezTo>
                <a:cubicBezTo>
                  <a:pt x="337" y="15525"/>
                  <a:pt x="0" y="15862"/>
                  <a:pt x="0" y="16200"/>
                </a:cubicBezTo>
                <a:cubicBezTo>
                  <a:pt x="0" y="16537"/>
                  <a:pt x="337" y="16875"/>
                  <a:pt x="675" y="16875"/>
                </a:cubicBezTo>
                <a:cubicBezTo>
                  <a:pt x="7088" y="16875"/>
                  <a:pt x="7088" y="16875"/>
                  <a:pt x="7088" y="16875"/>
                </a:cubicBezTo>
                <a:cubicBezTo>
                  <a:pt x="3544" y="20419"/>
                  <a:pt x="3544" y="20419"/>
                  <a:pt x="3544" y="20419"/>
                </a:cubicBezTo>
                <a:cubicBezTo>
                  <a:pt x="3375" y="20588"/>
                  <a:pt x="3375" y="21094"/>
                  <a:pt x="3544" y="21431"/>
                </a:cubicBezTo>
                <a:cubicBezTo>
                  <a:pt x="3881" y="21600"/>
                  <a:pt x="4219" y="21600"/>
                  <a:pt x="4556" y="21431"/>
                </a:cubicBezTo>
                <a:cubicBezTo>
                  <a:pt x="9113" y="16875"/>
                  <a:pt x="9113" y="16875"/>
                  <a:pt x="9113" y="16875"/>
                </a:cubicBezTo>
                <a:cubicBezTo>
                  <a:pt x="10125" y="16875"/>
                  <a:pt x="10125" y="16875"/>
                  <a:pt x="10125" y="16875"/>
                </a:cubicBezTo>
                <a:cubicBezTo>
                  <a:pt x="10125" y="19575"/>
                  <a:pt x="10125" y="19575"/>
                  <a:pt x="10125" y="19575"/>
                </a:cubicBezTo>
                <a:cubicBezTo>
                  <a:pt x="10125" y="19913"/>
                  <a:pt x="10462" y="20250"/>
                  <a:pt x="10800" y="20250"/>
                </a:cubicBezTo>
                <a:cubicBezTo>
                  <a:pt x="11138" y="20250"/>
                  <a:pt x="11475" y="19913"/>
                  <a:pt x="11475" y="19575"/>
                </a:cubicBezTo>
                <a:cubicBezTo>
                  <a:pt x="11475" y="16875"/>
                  <a:pt x="11475" y="16875"/>
                  <a:pt x="11475" y="16875"/>
                </a:cubicBezTo>
                <a:cubicBezTo>
                  <a:pt x="12488" y="16875"/>
                  <a:pt x="12488" y="16875"/>
                  <a:pt x="12488" y="16875"/>
                </a:cubicBezTo>
                <a:cubicBezTo>
                  <a:pt x="17044" y="21431"/>
                  <a:pt x="17044" y="21431"/>
                  <a:pt x="17044" y="21431"/>
                </a:cubicBezTo>
                <a:cubicBezTo>
                  <a:pt x="17381" y="21600"/>
                  <a:pt x="17719" y="21600"/>
                  <a:pt x="18056" y="21431"/>
                </a:cubicBezTo>
                <a:cubicBezTo>
                  <a:pt x="18225" y="21094"/>
                  <a:pt x="18225" y="20588"/>
                  <a:pt x="18056" y="20419"/>
                </a:cubicBezTo>
                <a:cubicBezTo>
                  <a:pt x="14513" y="16875"/>
                  <a:pt x="14513" y="16875"/>
                  <a:pt x="14513" y="16875"/>
                </a:cubicBezTo>
                <a:cubicBezTo>
                  <a:pt x="20925" y="16875"/>
                  <a:pt x="20925" y="16875"/>
                  <a:pt x="20925" y="16875"/>
                </a:cubicBezTo>
                <a:cubicBezTo>
                  <a:pt x="21263" y="16875"/>
                  <a:pt x="21600" y="16537"/>
                  <a:pt x="21600" y="16200"/>
                </a:cubicBezTo>
                <a:cubicBezTo>
                  <a:pt x="21600" y="15862"/>
                  <a:pt x="21263" y="15525"/>
                  <a:pt x="20925" y="15525"/>
                </a:cubicBezTo>
                <a:close/>
                <a:moveTo>
                  <a:pt x="18900" y="15525"/>
                </a:moveTo>
                <a:cubicBezTo>
                  <a:pt x="12825" y="15525"/>
                  <a:pt x="12825" y="15525"/>
                  <a:pt x="12825" y="15525"/>
                </a:cubicBezTo>
                <a:cubicBezTo>
                  <a:pt x="12825" y="15525"/>
                  <a:pt x="12825" y="15525"/>
                  <a:pt x="12825" y="15525"/>
                </a:cubicBezTo>
                <a:cubicBezTo>
                  <a:pt x="8775" y="15525"/>
                  <a:pt x="8775" y="15525"/>
                  <a:pt x="8775" y="15525"/>
                </a:cubicBezTo>
                <a:cubicBezTo>
                  <a:pt x="8775" y="15525"/>
                  <a:pt x="8775" y="15525"/>
                  <a:pt x="8775" y="15525"/>
                </a:cubicBezTo>
                <a:cubicBezTo>
                  <a:pt x="2700" y="15525"/>
                  <a:pt x="2700" y="15525"/>
                  <a:pt x="2700" y="15525"/>
                </a:cubicBezTo>
                <a:cubicBezTo>
                  <a:pt x="2700" y="1350"/>
                  <a:pt x="2700" y="1350"/>
                  <a:pt x="2700" y="1350"/>
                </a:cubicBezTo>
                <a:cubicBezTo>
                  <a:pt x="18900" y="1350"/>
                  <a:pt x="18900" y="1350"/>
                  <a:pt x="18900" y="1350"/>
                </a:cubicBezTo>
                <a:cubicBezTo>
                  <a:pt x="18900" y="15525"/>
                  <a:pt x="18900" y="15525"/>
                  <a:pt x="18900" y="15525"/>
                </a:cubicBezTo>
                <a:close/>
                <a:moveTo>
                  <a:pt x="7256" y="9956"/>
                </a:moveTo>
                <a:cubicBezTo>
                  <a:pt x="8775" y="8437"/>
                  <a:pt x="8775" y="8437"/>
                  <a:pt x="8775" y="8437"/>
                </a:cubicBezTo>
                <a:cubicBezTo>
                  <a:pt x="10969" y="10631"/>
                  <a:pt x="10969" y="10631"/>
                  <a:pt x="10969" y="10631"/>
                </a:cubicBezTo>
                <a:cubicBezTo>
                  <a:pt x="11138" y="10800"/>
                  <a:pt x="11306" y="10800"/>
                  <a:pt x="11475" y="10800"/>
                </a:cubicBezTo>
                <a:cubicBezTo>
                  <a:pt x="11644" y="10800"/>
                  <a:pt x="11813" y="10800"/>
                  <a:pt x="11981" y="10631"/>
                </a:cubicBezTo>
                <a:cubicBezTo>
                  <a:pt x="15356" y="7256"/>
                  <a:pt x="15356" y="7256"/>
                  <a:pt x="15356" y="7256"/>
                </a:cubicBezTo>
                <a:cubicBezTo>
                  <a:pt x="15525" y="6919"/>
                  <a:pt x="15525" y="6581"/>
                  <a:pt x="15356" y="6244"/>
                </a:cubicBezTo>
                <a:cubicBezTo>
                  <a:pt x="15019" y="6075"/>
                  <a:pt x="14681" y="6075"/>
                  <a:pt x="14344" y="6244"/>
                </a:cubicBezTo>
                <a:cubicBezTo>
                  <a:pt x="11475" y="9112"/>
                  <a:pt x="11475" y="9112"/>
                  <a:pt x="11475" y="9112"/>
                </a:cubicBezTo>
                <a:cubicBezTo>
                  <a:pt x="9281" y="6919"/>
                  <a:pt x="9281" y="6919"/>
                  <a:pt x="9281" y="6919"/>
                </a:cubicBezTo>
                <a:cubicBezTo>
                  <a:pt x="9281" y="6919"/>
                  <a:pt x="9113" y="6919"/>
                  <a:pt x="9113" y="6750"/>
                </a:cubicBezTo>
                <a:cubicBezTo>
                  <a:pt x="8775" y="6750"/>
                  <a:pt x="8438" y="6750"/>
                  <a:pt x="8269" y="6919"/>
                </a:cubicBezTo>
                <a:cubicBezTo>
                  <a:pt x="6244" y="8944"/>
                  <a:pt x="6244" y="8944"/>
                  <a:pt x="6244" y="8944"/>
                </a:cubicBezTo>
                <a:cubicBezTo>
                  <a:pt x="6075" y="9112"/>
                  <a:pt x="6075" y="9619"/>
                  <a:pt x="6244" y="9956"/>
                </a:cubicBezTo>
                <a:cubicBezTo>
                  <a:pt x="6581" y="10125"/>
                  <a:pt x="6919" y="10125"/>
                  <a:pt x="7256" y="9956"/>
                </a:cubicBezTo>
                <a:close/>
              </a:path>
            </a:pathLst>
          </a:custGeom>
          <a:solidFill>
            <a:srgbClr val="0B506C"/>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40" name="稻壳儿春秋广告/盗版必究        原创来源：http://chn.docer.com/works?userid=199329941#!/work_time"/>
          <p:cNvSpPr/>
          <p:nvPr/>
        </p:nvSpPr>
        <p:spPr>
          <a:xfrm>
            <a:off x="10765041" y="1776075"/>
            <a:ext cx="330209" cy="440621"/>
          </a:xfrm>
          <a:custGeom>
            <a:avLst/>
            <a:gdLst/>
            <a:ahLst/>
            <a:cxnLst>
              <a:cxn ang="0">
                <a:pos x="wd2" y="hd2"/>
              </a:cxn>
              <a:cxn ang="5400000">
                <a:pos x="wd2" y="hd2"/>
              </a:cxn>
              <a:cxn ang="10800000">
                <a:pos x="wd2" y="hd2"/>
              </a:cxn>
              <a:cxn ang="16200000">
                <a:pos x="wd2" y="hd2"/>
              </a:cxn>
            </a:cxnLst>
            <a:rect l="0" t="0" r="r" b="b"/>
            <a:pathLst>
              <a:path w="21112" h="20488" extrusionOk="0">
                <a:moveTo>
                  <a:pt x="20641" y="8000"/>
                </a:moveTo>
                <a:cubicBezTo>
                  <a:pt x="17555" y="10400"/>
                  <a:pt x="10943" y="17120"/>
                  <a:pt x="7416" y="19840"/>
                </a:cubicBezTo>
                <a:cubicBezTo>
                  <a:pt x="4551" y="21600"/>
                  <a:pt x="5212" y="19200"/>
                  <a:pt x="5212" y="19360"/>
                </a:cubicBezTo>
                <a:cubicBezTo>
                  <a:pt x="6094" y="17440"/>
                  <a:pt x="6975" y="14560"/>
                  <a:pt x="7857" y="13120"/>
                </a:cubicBezTo>
                <a:cubicBezTo>
                  <a:pt x="8078" y="12320"/>
                  <a:pt x="7637" y="12160"/>
                  <a:pt x="6975" y="12160"/>
                </a:cubicBezTo>
                <a:cubicBezTo>
                  <a:pt x="5433" y="12160"/>
                  <a:pt x="2788" y="12160"/>
                  <a:pt x="1024" y="12160"/>
                </a:cubicBezTo>
                <a:cubicBezTo>
                  <a:pt x="363" y="12160"/>
                  <a:pt x="-298" y="11840"/>
                  <a:pt x="143" y="11040"/>
                </a:cubicBezTo>
                <a:cubicBezTo>
                  <a:pt x="1024" y="8800"/>
                  <a:pt x="4110" y="3360"/>
                  <a:pt x="5212" y="1120"/>
                </a:cubicBezTo>
                <a:cubicBezTo>
                  <a:pt x="5653" y="320"/>
                  <a:pt x="6094" y="0"/>
                  <a:pt x="6975" y="0"/>
                </a:cubicBezTo>
                <a:cubicBezTo>
                  <a:pt x="9620" y="0"/>
                  <a:pt x="15351" y="0"/>
                  <a:pt x="17775" y="0"/>
                </a:cubicBezTo>
                <a:cubicBezTo>
                  <a:pt x="18657" y="0"/>
                  <a:pt x="18657" y="480"/>
                  <a:pt x="17996" y="1120"/>
                </a:cubicBezTo>
                <a:cubicBezTo>
                  <a:pt x="16894" y="2560"/>
                  <a:pt x="15131" y="5120"/>
                  <a:pt x="14249" y="6400"/>
                </a:cubicBezTo>
                <a:cubicBezTo>
                  <a:pt x="13588" y="7040"/>
                  <a:pt x="14469" y="7040"/>
                  <a:pt x="14910" y="7040"/>
                </a:cubicBezTo>
                <a:cubicBezTo>
                  <a:pt x="16453" y="7040"/>
                  <a:pt x="18878" y="7040"/>
                  <a:pt x="20420" y="7040"/>
                </a:cubicBezTo>
                <a:cubicBezTo>
                  <a:pt x="21302" y="7040"/>
                  <a:pt x="21302" y="7680"/>
                  <a:pt x="20641" y="8000"/>
                </a:cubicBezTo>
                <a:close/>
                <a:moveTo>
                  <a:pt x="14910" y="8320"/>
                </a:moveTo>
                <a:cubicBezTo>
                  <a:pt x="14469" y="8320"/>
                  <a:pt x="13147" y="8320"/>
                  <a:pt x="12486" y="7520"/>
                </a:cubicBezTo>
                <a:cubicBezTo>
                  <a:pt x="12265" y="7200"/>
                  <a:pt x="12045" y="6560"/>
                  <a:pt x="12706" y="5760"/>
                </a:cubicBezTo>
                <a:cubicBezTo>
                  <a:pt x="13367" y="4640"/>
                  <a:pt x="14910" y="2720"/>
                  <a:pt x="15792" y="1280"/>
                </a:cubicBezTo>
                <a:cubicBezTo>
                  <a:pt x="6975" y="1280"/>
                  <a:pt x="6975" y="1280"/>
                  <a:pt x="6975" y="1280"/>
                </a:cubicBezTo>
                <a:cubicBezTo>
                  <a:pt x="6975" y="1280"/>
                  <a:pt x="6975" y="1280"/>
                  <a:pt x="6975" y="1280"/>
                </a:cubicBezTo>
                <a:cubicBezTo>
                  <a:pt x="6975" y="1280"/>
                  <a:pt x="6975" y="1440"/>
                  <a:pt x="6975" y="1600"/>
                </a:cubicBezTo>
                <a:cubicBezTo>
                  <a:pt x="6535" y="2080"/>
                  <a:pt x="6535" y="2080"/>
                  <a:pt x="6535" y="2080"/>
                </a:cubicBezTo>
                <a:cubicBezTo>
                  <a:pt x="5433" y="4160"/>
                  <a:pt x="3229" y="8480"/>
                  <a:pt x="1906" y="10880"/>
                </a:cubicBezTo>
                <a:cubicBezTo>
                  <a:pt x="6975" y="10880"/>
                  <a:pt x="6975" y="10880"/>
                  <a:pt x="6975" y="10880"/>
                </a:cubicBezTo>
                <a:cubicBezTo>
                  <a:pt x="7857" y="10880"/>
                  <a:pt x="8739" y="11200"/>
                  <a:pt x="9180" y="11520"/>
                </a:cubicBezTo>
                <a:cubicBezTo>
                  <a:pt x="9620" y="12000"/>
                  <a:pt x="9841" y="12640"/>
                  <a:pt x="9400" y="13440"/>
                </a:cubicBezTo>
                <a:cubicBezTo>
                  <a:pt x="9400" y="13440"/>
                  <a:pt x="9400" y="13440"/>
                  <a:pt x="9400" y="13440"/>
                </a:cubicBezTo>
                <a:cubicBezTo>
                  <a:pt x="9400" y="13440"/>
                  <a:pt x="9400" y="13440"/>
                  <a:pt x="9400" y="13440"/>
                </a:cubicBezTo>
                <a:cubicBezTo>
                  <a:pt x="8959" y="14400"/>
                  <a:pt x="8518" y="15680"/>
                  <a:pt x="8078" y="17120"/>
                </a:cubicBezTo>
                <a:cubicBezTo>
                  <a:pt x="7857" y="17280"/>
                  <a:pt x="7857" y="17440"/>
                  <a:pt x="7857" y="17600"/>
                </a:cubicBezTo>
                <a:cubicBezTo>
                  <a:pt x="9400" y="16160"/>
                  <a:pt x="11384" y="14400"/>
                  <a:pt x="13367" y="12480"/>
                </a:cubicBezTo>
                <a:cubicBezTo>
                  <a:pt x="14910" y="11040"/>
                  <a:pt x="16673" y="9440"/>
                  <a:pt x="17996" y="8320"/>
                </a:cubicBezTo>
                <a:cubicBezTo>
                  <a:pt x="14910" y="8320"/>
                  <a:pt x="14910" y="8320"/>
                  <a:pt x="14910" y="8320"/>
                </a:cubicBezTo>
                <a:close/>
              </a:path>
            </a:pathLst>
          </a:custGeom>
          <a:solidFill>
            <a:srgbClr val="02868F"/>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42" name="稻壳儿春秋广告/盗版必究        原创来源：http://chn.docer.com/works?userid=199329941#!/work_time"/>
          <p:cNvSpPr txBox="1"/>
          <p:nvPr/>
        </p:nvSpPr>
        <p:spPr>
          <a:xfrm>
            <a:off x="502920" y="1341755"/>
            <a:ext cx="7033895" cy="5077460"/>
          </a:xfrm>
          <a:prstGeom prst="rect">
            <a:avLst/>
          </a:prstGeom>
          <a:noFill/>
        </p:spPr>
        <p:txBody>
          <a:bodyPr wrap="square" rtlCol="0">
            <a:spAutoFit/>
          </a:bodyPr>
          <a:lstStyle/>
          <a:p>
            <a:pPr>
              <a:lnSpc>
                <a:spcPct val="150000"/>
              </a:lnSpc>
            </a:pPr>
            <a:r>
              <a:rPr lang="en-US"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Sau khoảng thời gian thực tập tại công ty, ngoài những kiến thức về chuyên ngành, chúng em còn được chị hướng dẫn chỉ bảo những kiến thức của bản thân.</a:t>
            </a:r>
            <a:endParaRPr lang="en-US"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a:p>
            <a:pPr>
              <a:lnSpc>
                <a:spcPct val="150000"/>
              </a:lnSpc>
            </a:pPr>
            <a:r>
              <a:rPr lang="en-US"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Trong khoảng thời gian đó, em đã rút ra cho mình một số kinh nghiệm để hoàn thiện bản thân mình hơn.</a:t>
            </a:r>
            <a:endParaRPr lang="en-US"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a:p>
            <a:pPr>
              <a:lnSpc>
                <a:spcPct val="150000"/>
              </a:lnSpc>
            </a:pPr>
            <a:r>
              <a:rPr lang="en-US"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    - Cải thiện tốc độ và khả năng hoàn thành nhiệm vụ được giao.</a:t>
            </a:r>
            <a:endParaRPr lang="en-US"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a:p>
            <a:pPr>
              <a:lnSpc>
                <a:spcPct val="150000"/>
              </a:lnSpc>
            </a:pPr>
            <a:r>
              <a:rPr lang="en-US"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    - Nâng cao khả năng giao tiếp với mọi người trong team và trong công ty.</a:t>
            </a:r>
            <a:endParaRPr lang="en-US"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 name="稻壳儿春秋广告/盗版必究        原创来源：http://chn.docer.com/works?userid=199329941#!/work_time"/>
          <p:cNvSpPr txBox="1"/>
          <p:nvPr/>
        </p:nvSpPr>
        <p:spPr>
          <a:xfrm>
            <a:off x="3493135" y="392430"/>
            <a:ext cx="4879975" cy="645160"/>
          </a:xfrm>
          <a:prstGeom prst="rect">
            <a:avLst/>
          </a:prstGeom>
          <a:noFill/>
        </p:spPr>
        <p:txBody>
          <a:bodyPr wrap="square" rtlCol="0">
            <a:spAutoFit/>
          </a:bodyPr>
          <a:p>
            <a:pPr algn="ctr"/>
            <a:r>
              <a:rPr lang="en-US" altLang="zh-CN" sz="36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Kết quả đạt được</a:t>
            </a:r>
            <a:endParaRPr lang="en-US" altLang="zh-CN" sz="36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稻壳儿春秋广告/盗版必究        原创来源：http://chn.docer.com/works?userid=199329941#!/work_time"/>
          <p:cNvSpPr/>
          <p:nvPr/>
        </p:nvSpPr>
        <p:spPr>
          <a:xfrm>
            <a:off x="772120" y="0"/>
            <a:ext cx="4498380" cy="1671059"/>
          </a:xfrm>
          <a:custGeom>
            <a:avLst/>
            <a:gdLst>
              <a:gd name="connsiteX0" fmla="*/ 0 w 5863628"/>
              <a:gd name="connsiteY0" fmla="*/ 0 h 2178221"/>
              <a:gd name="connsiteX1" fmla="*/ 5863628 w 5863628"/>
              <a:gd name="connsiteY1" fmla="*/ 0 h 2178221"/>
              <a:gd name="connsiteX2" fmla="*/ 4218278 w 5863628"/>
              <a:gd name="connsiteY2" fmla="*/ 1645350 h 2178221"/>
              <a:gd name="connsiteX3" fmla="*/ 1645350 w 5863628"/>
              <a:gd name="connsiteY3" fmla="*/ 1645350 h 2178221"/>
              <a:gd name="connsiteX4" fmla="*/ 0 w 5863628"/>
              <a:gd name="connsiteY4" fmla="*/ 0 h 2178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3628" h="2178221">
                <a:moveTo>
                  <a:pt x="0" y="0"/>
                </a:moveTo>
                <a:lnTo>
                  <a:pt x="5863628" y="0"/>
                </a:lnTo>
                <a:lnTo>
                  <a:pt x="4218278" y="1645350"/>
                </a:lnTo>
                <a:cubicBezTo>
                  <a:pt x="3507784" y="2355845"/>
                  <a:pt x="2355845" y="2355845"/>
                  <a:pt x="1645350" y="1645350"/>
                </a:cubicBezTo>
                <a:lnTo>
                  <a:pt x="0" y="0"/>
                </a:ln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p:nvPr/>
        </p:nvSpPr>
        <p:spPr>
          <a:xfrm rot="2700000">
            <a:off x="-1523657" y="2698198"/>
            <a:ext cx="4966314" cy="4966314"/>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rot="2700000">
            <a:off x="3668105" y="4637763"/>
            <a:ext cx="1087184" cy="1087184"/>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8" name="稻壳儿春秋广告/盗版必究        原创来源：http://chn.docer.com/works?userid=199329941#!/work_time"/>
          <p:cNvSpPr/>
          <p:nvPr/>
        </p:nvSpPr>
        <p:spPr>
          <a:xfrm rot="2700000">
            <a:off x="8200402" y="-1071791"/>
            <a:ext cx="2998691" cy="2998690"/>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8972401" y="-1548003"/>
            <a:ext cx="3713986" cy="3713985"/>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p:nvPr/>
        </p:nvSpPr>
        <p:spPr>
          <a:xfrm rot="2700000">
            <a:off x="3400571" y="2610630"/>
            <a:ext cx="606728" cy="606728"/>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3463370" y="3085103"/>
            <a:ext cx="4192504" cy="419250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4" name="稻壳儿春秋广告/盗版必究        原创来源：http://chn.docer.com/works?userid=199329941#!/work_time"/>
          <p:cNvSpPr txBox="1"/>
          <p:nvPr/>
        </p:nvSpPr>
        <p:spPr>
          <a:xfrm>
            <a:off x="5163128" y="4109631"/>
            <a:ext cx="6333548" cy="1420495"/>
          </a:xfrm>
          <a:prstGeom prst="rect">
            <a:avLst/>
          </a:prstGeom>
          <a:noFill/>
        </p:spPr>
        <p:txBody>
          <a:bodyPr wrap="square" rtlCol="0">
            <a:spAutoFit/>
          </a:bodyPr>
          <a:lstStyle/>
          <a:p>
            <a:pPr lvl="0" algn="r">
              <a:lnSpc>
                <a:spcPct val="120000"/>
              </a:lnSpc>
            </a:pPr>
            <a:r>
              <a:rPr lang="en-US" altLang="zh-CN" sz="7200" dirty="0">
                <a:solidFill>
                  <a:srgbClr val="F67654"/>
                </a:solidFill>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THANK YOU </a:t>
            </a:r>
            <a:endParaRPr lang="en-US" altLang="zh-CN" sz="7200" dirty="0">
              <a:solidFill>
                <a:srgbClr val="F67654"/>
              </a:solidFill>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16" name="稻壳儿春秋广告/盗版必究        原创来源：http://chn.docer.com/works?userid=199329941#!/work_time"/>
          <p:cNvSpPr txBox="1"/>
          <p:nvPr/>
        </p:nvSpPr>
        <p:spPr>
          <a:xfrm>
            <a:off x="8772526" y="2909302"/>
            <a:ext cx="2724149" cy="119888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prstClr val="black"/>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2022</a:t>
            </a:r>
            <a:endParaRPr kumimoji="0" lang="en-US" altLang="zh-CN" sz="7200" b="0" i="0" u="none" strike="noStrike" kern="1200" cap="none" spc="0" normalizeH="0" baseline="0" noProof="0" dirty="0">
              <a:ln>
                <a:noFill/>
              </a:ln>
              <a:solidFill>
                <a:prstClr val="black"/>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2" name="稻壳儿春秋广告/盗版必究        原创来源：http://chn.docer.com/works?userid=199329941#!/work_time"/>
          <p:cNvSpPr/>
          <p:nvPr/>
        </p:nvSpPr>
        <p:spPr>
          <a:xfrm>
            <a:off x="1363194" y="3"/>
            <a:ext cx="2862972" cy="998458"/>
          </a:xfrm>
          <a:custGeom>
            <a:avLst/>
            <a:gdLst>
              <a:gd name="connsiteX0" fmla="*/ 0 w 3731877"/>
              <a:gd name="connsiteY0" fmla="*/ 0 h 1301487"/>
              <a:gd name="connsiteX1" fmla="*/ 3731877 w 3731877"/>
              <a:gd name="connsiteY1" fmla="*/ 0 h 1301487"/>
              <a:gd name="connsiteX2" fmla="*/ 2829516 w 3731877"/>
              <a:gd name="connsiteY2" fmla="*/ 902360 h 1301487"/>
              <a:gd name="connsiteX3" fmla="*/ 902361 w 3731877"/>
              <a:gd name="connsiteY3" fmla="*/ 902360 h 1301487"/>
            </a:gdLst>
            <a:ahLst/>
            <a:cxnLst>
              <a:cxn ang="0">
                <a:pos x="connsiteX0" y="connsiteY0"/>
              </a:cxn>
              <a:cxn ang="0">
                <a:pos x="connsiteX1" y="connsiteY1"/>
              </a:cxn>
              <a:cxn ang="0">
                <a:pos x="connsiteX2" y="connsiteY2"/>
              </a:cxn>
              <a:cxn ang="0">
                <a:pos x="connsiteX3" y="connsiteY3"/>
              </a:cxn>
            </a:cxnLst>
            <a:rect l="l" t="t" r="r" b="b"/>
            <a:pathLst>
              <a:path w="3731877" h="1301487">
                <a:moveTo>
                  <a:pt x="0" y="0"/>
                </a:moveTo>
                <a:lnTo>
                  <a:pt x="3731877" y="0"/>
                </a:lnTo>
                <a:lnTo>
                  <a:pt x="2829516" y="902360"/>
                </a:lnTo>
                <a:cubicBezTo>
                  <a:pt x="2297347" y="1434530"/>
                  <a:pt x="1434530" y="1434530"/>
                  <a:pt x="902361" y="9023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春秋广告/盗版必究        原创来源：http://chn.docer.com/works?userid=199329941#!/work_time"/>
          <p:cNvSpPr/>
          <p:nvPr/>
        </p:nvSpPr>
        <p:spPr>
          <a:xfrm rot="2700000">
            <a:off x="-1426054" y="-454339"/>
            <a:ext cx="2852106" cy="2852106"/>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483436" y="1400366"/>
            <a:ext cx="1001520" cy="1001520"/>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10126465" y="5924580"/>
            <a:ext cx="1866842" cy="1866842"/>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11827658" y="5173601"/>
            <a:ext cx="728683" cy="728683"/>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a:xfrm rot="2700000">
            <a:off x="10173779" y="6343738"/>
            <a:ext cx="1402844" cy="1402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2" name="稻壳儿春秋广告/盗版必究        原创来源：http://chn.docer.com/works?userid=199329941#!/work_time"/>
          <p:cNvSpPr>
            <a:spLocks noChangeArrowheads="1"/>
          </p:cNvSpPr>
          <p:nvPr/>
        </p:nvSpPr>
        <p:spPr bwMode="auto">
          <a:xfrm>
            <a:off x="5087620" y="461010"/>
            <a:ext cx="2572385" cy="583565"/>
          </a:xfrm>
          <a:prstGeom prst="rect">
            <a:avLst/>
          </a:prstGeom>
          <a:noFill/>
        </p:spPr>
        <p:txBody>
          <a:bodyPr wrap="square">
            <a:spAutoFit/>
          </a:bodyPr>
          <a:lstStyle/>
          <a:p>
            <a:pPr algn="dist">
              <a:spcBef>
                <a:spcPct val="0"/>
              </a:spcBef>
            </a:pPr>
            <a:r>
              <a:rPr lang="en-US" altLang="zh-CN" sz="32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Nội Dung</a:t>
            </a:r>
            <a:endParaRPr lang="en-US" altLang="zh-CN" sz="32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24" name="稻壳儿春秋广告/盗版必究        原创来源：http://chn.docer.com/works?userid=199329941#!/work_time"/>
          <p:cNvSpPr>
            <a:spLocks noChangeArrowheads="1"/>
          </p:cNvSpPr>
          <p:nvPr/>
        </p:nvSpPr>
        <p:spPr bwMode="auto">
          <a:xfrm>
            <a:off x="1325245" y="2932296"/>
            <a:ext cx="728820" cy="728820"/>
          </a:xfrm>
          <a:prstGeom prst="rect">
            <a:avLst/>
          </a:prstGeom>
          <a:solidFill>
            <a:srgbClr val="F67654"/>
          </a:solidFill>
          <a:ln>
            <a:noFill/>
          </a:ln>
          <a:effectLst/>
        </p:spPr>
        <p:txBody>
          <a:bodyPr vert="horz" wrap="square" lIns="91440" tIns="45720" rIns="91440" bIns="45720" numCol="1" anchor="ctr" anchorCtr="0" compatLnSpc="1"/>
          <a:lstStyle/>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6" name="稻壳儿春秋广告/盗版必究        原创来源：http://chn.docer.com/works?userid=199329941#!/work_time"/>
          <p:cNvSpPr txBox="1"/>
          <p:nvPr/>
        </p:nvSpPr>
        <p:spPr>
          <a:xfrm>
            <a:off x="2125980" y="3036570"/>
            <a:ext cx="3041650" cy="460375"/>
          </a:xfrm>
          <a:prstGeom prst="rect">
            <a:avLst/>
          </a:prstGeom>
          <a:noFill/>
          <a:effectLst/>
        </p:spPr>
        <p:txBody>
          <a:bodyPr wrap="square" rtlCol="0">
            <a:spAutoFit/>
          </a:bodyPr>
          <a:lstStyle/>
          <a:p>
            <a:r>
              <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Sơ Lượt Về Công Ty</a:t>
            </a:r>
            <a:endPar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27" name="稻壳儿春秋广告/盗版必究        原创来源：http://chn.docer.com/works?userid=199329941#!/work_time"/>
          <p:cNvSpPr>
            <a:spLocks noChangeArrowheads="1"/>
          </p:cNvSpPr>
          <p:nvPr/>
        </p:nvSpPr>
        <p:spPr bwMode="auto">
          <a:xfrm>
            <a:off x="1536065" y="3096651"/>
            <a:ext cx="307180" cy="400110"/>
          </a:xfrm>
          <a:prstGeom prst="rect">
            <a:avLst/>
          </a:prstGeom>
          <a:noFill/>
        </p:spPr>
        <p:txBody>
          <a:bodyPr wrap="square">
            <a:spAutoFit/>
          </a:bodyPr>
          <a:lstStyle/>
          <a:p>
            <a:pPr algn="ctr">
              <a:spcBef>
                <a:spcPct val="0"/>
              </a:spcBef>
            </a:pPr>
            <a:r>
              <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1</a:t>
            </a:r>
            <a:endPar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a:spLocks noChangeArrowheads="1"/>
          </p:cNvSpPr>
          <p:nvPr/>
        </p:nvSpPr>
        <p:spPr bwMode="auto">
          <a:xfrm>
            <a:off x="1325245" y="4364182"/>
            <a:ext cx="728820" cy="728820"/>
          </a:xfrm>
          <a:prstGeom prst="rect">
            <a:avLst/>
          </a:prstGeom>
          <a:solidFill>
            <a:srgbClr val="02868F"/>
          </a:solidFill>
          <a:ln>
            <a:noFill/>
          </a:ln>
          <a:effectLst/>
        </p:spPr>
        <p:txBody>
          <a:bodyPr vert="horz" wrap="square" lIns="91440" tIns="45720" rIns="91440" bIns="45720" numCol="1" anchor="ctr" anchorCtr="0" compatLnSpc="1"/>
          <a:lstStyle/>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0" name="稻壳儿春秋广告/盗版必究        原创来源：http://chn.docer.com/works?userid=199329941#!/work_time"/>
          <p:cNvSpPr txBox="1"/>
          <p:nvPr/>
        </p:nvSpPr>
        <p:spPr>
          <a:xfrm>
            <a:off x="2125980" y="4498340"/>
            <a:ext cx="3519170" cy="460375"/>
          </a:xfrm>
          <a:prstGeom prst="rect">
            <a:avLst/>
          </a:prstGeom>
          <a:noFill/>
          <a:effectLst/>
        </p:spPr>
        <p:txBody>
          <a:bodyPr wrap="square" rtlCol="0">
            <a:spAutoFit/>
          </a:bodyPr>
          <a:lstStyle/>
          <a:p>
            <a:r>
              <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Khó Khăn Và Thuận Lợi</a:t>
            </a:r>
            <a:endPar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1" name="稻壳儿春秋广告/盗版必究        原创来源：http://chn.docer.com/works?userid=199329941#!/work_time"/>
          <p:cNvSpPr>
            <a:spLocks noChangeArrowheads="1"/>
          </p:cNvSpPr>
          <p:nvPr/>
        </p:nvSpPr>
        <p:spPr bwMode="auto">
          <a:xfrm>
            <a:off x="1536065" y="4528537"/>
            <a:ext cx="307180" cy="400110"/>
          </a:xfrm>
          <a:prstGeom prst="rect">
            <a:avLst/>
          </a:prstGeom>
          <a:noFill/>
        </p:spPr>
        <p:txBody>
          <a:bodyPr wrap="square">
            <a:spAutoFit/>
          </a:bodyPr>
          <a:lstStyle/>
          <a:p>
            <a:pPr algn="ctr">
              <a:spcBef>
                <a:spcPct val="0"/>
              </a:spcBef>
            </a:pPr>
            <a:r>
              <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3</a:t>
            </a:r>
            <a:endPar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3" name="稻壳儿春秋广告/盗版必究        原创来源：http://chn.docer.com/works?userid=199329941#!/work_time"/>
          <p:cNvSpPr>
            <a:spLocks noChangeArrowheads="1"/>
          </p:cNvSpPr>
          <p:nvPr/>
        </p:nvSpPr>
        <p:spPr bwMode="auto">
          <a:xfrm>
            <a:off x="7469479" y="2932296"/>
            <a:ext cx="728820" cy="728820"/>
          </a:xfrm>
          <a:prstGeom prst="rect">
            <a:avLst/>
          </a:prstGeom>
          <a:solidFill>
            <a:srgbClr val="0B506C"/>
          </a:solidFill>
          <a:ln>
            <a:noFill/>
          </a:ln>
          <a:effectLst/>
        </p:spPr>
        <p:txBody>
          <a:bodyPr vert="horz" wrap="square" lIns="91440" tIns="45720" rIns="91440" bIns="45720" numCol="1" anchor="ctr" anchorCtr="0" compatLnSpc="1"/>
          <a:lstStyle/>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5" name="稻壳儿春秋广告/盗版必究        原创来源：http://chn.docer.com/works?userid=199329941#!/work_time"/>
          <p:cNvSpPr txBox="1"/>
          <p:nvPr/>
        </p:nvSpPr>
        <p:spPr>
          <a:xfrm>
            <a:off x="8270240" y="2971165"/>
            <a:ext cx="3601720" cy="460375"/>
          </a:xfrm>
          <a:prstGeom prst="rect">
            <a:avLst/>
          </a:prstGeom>
          <a:noFill/>
          <a:effectLst/>
        </p:spPr>
        <p:txBody>
          <a:bodyPr wrap="square" rtlCol="0">
            <a:spAutoFit/>
          </a:bodyPr>
          <a:lstStyle/>
          <a:p>
            <a:r>
              <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Công Việc Được Giao</a:t>
            </a:r>
            <a:endPar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6" name="稻壳儿春秋广告/盗版必究        原创来源：http://chn.docer.com/works?userid=199329941#!/work_time"/>
          <p:cNvSpPr>
            <a:spLocks noChangeArrowheads="1"/>
          </p:cNvSpPr>
          <p:nvPr/>
        </p:nvSpPr>
        <p:spPr bwMode="auto">
          <a:xfrm>
            <a:off x="7680299" y="3096651"/>
            <a:ext cx="307180" cy="400110"/>
          </a:xfrm>
          <a:prstGeom prst="rect">
            <a:avLst/>
          </a:prstGeom>
          <a:noFill/>
        </p:spPr>
        <p:txBody>
          <a:bodyPr wrap="square">
            <a:spAutoFit/>
          </a:bodyPr>
          <a:lstStyle/>
          <a:p>
            <a:pPr algn="ctr">
              <a:spcBef>
                <a:spcPct val="0"/>
              </a:spcBef>
            </a:pPr>
            <a:r>
              <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2</a:t>
            </a:r>
            <a:endPar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7" name="稻壳儿春秋广告/盗版必究        原创来源：http://chn.docer.com/works?userid=199329941#!/work_time"/>
          <p:cNvSpPr>
            <a:spLocks noChangeArrowheads="1"/>
          </p:cNvSpPr>
          <p:nvPr/>
        </p:nvSpPr>
        <p:spPr bwMode="auto">
          <a:xfrm>
            <a:off x="7469479" y="4364182"/>
            <a:ext cx="728820" cy="728820"/>
          </a:xfrm>
          <a:prstGeom prst="rect">
            <a:avLst/>
          </a:prstGeom>
          <a:solidFill>
            <a:srgbClr val="2A2625"/>
          </a:solidFill>
          <a:ln>
            <a:noFill/>
          </a:ln>
          <a:effectLst/>
        </p:spPr>
        <p:txBody>
          <a:bodyPr vert="horz" wrap="square" lIns="91440" tIns="45720" rIns="91440" bIns="45720" numCol="1" anchor="ctr" anchorCtr="0" compatLnSpc="1"/>
          <a:lstStyle/>
          <a:p>
            <a:pPr algn="ctr"/>
            <a:endParaRPr lang="zh-CN" altLang="en-US"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9" name="稻壳儿春秋广告/盗版必究        原创来源：http://chn.docer.com/works?userid=199329941#!/work_time"/>
          <p:cNvSpPr txBox="1"/>
          <p:nvPr/>
        </p:nvSpPr>
        <p:spPr>
          <a:xfrm>
            <a:off x="8270240" y="4512310"/>
            <a:ext cx="3041650" cy="460375"/>
          </a:xfrm>
          <a:prstGeom prst="rect">
            <a:avLst/>
          </a:prstGeom>
          <a:noFill/>
          <a:effectLst/>
        </p:spPr>
        <p:txBody>
          <a:bodyPr wrap="square" rtlCol="0">
            <a:spAutoFit/>
          </a:bodyPr>
          <a:lstStyle/>
          <a:p>
            <a:r>
              <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Thành Quả</a:t>
            </a:r>
            <a:endPar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40" name="稻壳儿春秋广告/盗版必究        原创来源：http://chn.docer.com/works?userid=199329941#!/work_time"/>
          <p:cNvSpPr>
            <a:spLocks noChangeArrowheads="1"/>
          </p:cNvSpPr>
          <p:nvPr/>
        </p:nvSpPr>
        <p:spPr bwMode="auto">
          <a:xfrm>
            <a:off x="7680299" y="4528537"/>
            <a:ext cx="307180" cy="400110"/>
          </a:xfrm>
          <a:prstGeom prst="rect">
            <a:avLst/>
          </a:prstGeom>
          <a:noFill/>
        </p:spPr>
        <p:txBody>
          <a:bodyPr wrap="square">
            <a:spAutoFit/>
          </a:bodyPr>
          <a:lstStyle/>
          <a:p>
            <a:pPr algn="ctr">
              <a:spcBef>
                <a:spcPct val="0"/>
              </a:spcBef>
            </a:pPr>
            <a:r>
              <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4</a:t>
            </a:r>
            <a:endParaRPr lang="en-US" altLang="zh-CN" sz="20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313891" y="1103488"/>
            <a:ext cx="1142946" cy="1142946"/>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2" name="稻壳儿春秋广告/盗版必究        原创来源：http://chn.docer.com/works?userid=199329941#!/work_time"/>
          <p:cNvSpPr txBox="1"/>
          <p:nvPr/>
        </p:nvSpPr>
        <p:spPr>
          <a:xfrm flipH="1">
            <a:off x="603885" y="4093845"/>
            <a:ext cx="4137025" cy="583565"/>
          </a:xfrm>
          <a:prstGeom prst="rect">
            <a:avLst/>
          </a:prstGeom>
          <a:noFill/>
        </p:spPr>
        <p:txBody>
          <a:bodyPr wrap="square" rtlCol="0">
            <a:spAutoFit/>
          </a:bodyPr>
          <a:lstStyle/>
          <a:p>
            <a:pPr lvl="0">
              <a:defRPr/>
            </a:pPr>
            <a:r>
              <a:rPr lang="en-US" altLang="zh-CN" sz="32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Sơ Lượt Về Công Ty</a:t>
            </a:r>
            <a:endParaRPr lang="en-US" altLang="zh-CN" sz="32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23" name="稻壳儿春秋广告/盗版必究        原创来源：http://chn.docer.com/works?userid=199329941#!/work_time"/>
          <p:cNvSpPr txBox="1"/>
          <p:nvPr/>
        </p:nvSpPr>
        <p:spPr>
          <a:xfrm flipH="1">
            <a:off x="603885" y="3386214"/>
            <a:ext cx="2778958" cy="706755"/>
          </a:xfrm>
          <a:prstGeom prst="rect">
            <a:avLst/>
          </a:prstGeom>
          <a:noFill/>
        </p:spPr>
        <p:txBody>
          <a:bodyPr wrap="square" rtlCol="0">
            <a:spAutoFit/>
          </a:bodyPr>
          <a:lstStyle/>
          <a:p>
            <a:pPr lvl="0">
              <a:defRPr/>
            </a:pPr>
            <a:r>
              <a:rPr lang="en-US" altLang="zh-CN" sz="4000" dirty="0">
                <a:solidFill>
                  <a:srgbClr val="F67654"/>
                </a:solidFill>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Đầu Tiên</a:t>
            </a:r>
            <a:endParaRPr lang="en-US" altLang="zh-CN" sz="4000" dirty="0">
              <a:solidFill>
                <a:srgbClr val="F67654"/>
              </a:solidFill>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pic>
        <p:nvPicPr>
          <p:cNvPr id="2" name="Picture Placeholder 1"/>
          <p:cNvPicPr>
            <a:picLocks noChangeAspect="1"/>
          </p:cNvPicPr>
          <p:nvPr>
            <p:ph type="pic" sz="quarter" idx="10"/>
          </p:nvPr>
        </p:nvPicPr>
        <p:blipFill>
          <a:blip r:embed="rId1"/>
          <a:stretch>
            <a:fillRect/>
          </a:stretch>
        </p:blipFill>
        <p:spPr>
          <a:xfrm>
            <a:off x="407670" y="4677410"/>
            <a:ext cx="4333240" cy="12522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4399281" y="392370"/>
            <a:ext cx="3393438" cy="706755"/>
          </a:xfrm>
          <a:prstGeom prst="rect">
            <a:avLst/>
          </a:prstGeom>
          <a:noFill/>
        </p:spPr>
        <p:txBody>
          <a:bodyPr wrap="square" rtlCol="0">
            <a:spAutoFit/>
          </a:bodyPr>
          <a:lstStyle/>
          <a:p>
            <a:pPr algn="ctr"/>
            <a:r>
              <a:rPr lang="en-US" altLang="zh-CN" sz="40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SƠ LƯỢT</a:t>
            </a:r>
            <a:endParaRPr lang="en-US" altLang="zh-CN" sz="40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6" name="稻壳儿春秋广告/盗版必究        原创来源：http://chn.docer.com/works?userid=199329941#!/work_time"/>
          <p:cNvSpPr/>
          <p:nvPr/>
        </p:nvSpPr>
        <p:spPr bwMode="auto">
          <a:xfrm>
            <a:off x="695325" y="1731963"/>
            <a:ext cx="2581275" cy="3582987"/>
          </a:xfrm>
          <a:custGeom>
            <a:avLst/>
            <a:gdLst>
              <a:gd name="T0" fmla="*/ 128 w 149"/>
              <a:gd name="T1" fmla="*/ 208 h 208"/>
              <a:gd name="T2" fmla="*/ 21 w 149"/>
              <a:gd name="T3" fmla="*/ 208 h 208"/>
              <a:gd name="T4" fmla="*/ 0 w 149"/>
              <a:gd name="T5" fmla="*/ 187 h 208"/>
              <a:gd name="T6" fmla="*/ 0 w 149"/>
              <a:gd name="T7" fmla="*/ 21 h 208"/>
              <a:gd name="T8" fmla="*/ 21 w 149"/>
              <a:gd name="T9" fmla="*/ 0 h 208"/>
              <a:gd name="T10" fmla="*/ 128 w 149"/>
              <a:gd name="T11" fmla="*/ 0 h 208"/>
              <a:gd name="T12" fmla="*/ 149 w 149"/>
              <a:gd name="T13" fmla="*/ 21 h 208"/>
              <a:gd name="T14" fmla="*/ 149 w 149"/>
              <a:gd name="T15" fmla="*/ 187 h 208"/>
              <a:gd name="T16" fmla="*/ 128 w 149"/>
              <a:gd name="T17"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08">
                <a:moveTo>
                  <a:pt x="128" y="208"/>
                </a:moveTo>
                <a:cubicBezTo>
                  <a:pt x="21" y="208"/>
                  <a:pt x="21" y="208"/>
                  <a:pt x="21" y="208"/>
                </a:cubicBezTo>
                <a:cubicBezTo>
                  <a:pt x="10" y="208"/>
                  <a:pt x="0" y="199"/>
                  <a:pt x="0" y="187"/>
                </a:cubicBezTo>
                <a:cubicBezTo>
                  <a:pt x="0" y="21"/>
                  <a:pt x="0" y="21"/>
                  <a:pt x="0" y="21"/>
                </a:cubicBezTo>
                <a:cubicBezTo>
                  <a:pt x="0" y="9"/>
                  <a:pt x="10" y="0"/>
                  <a:pt x="21" y="0"/>
                </a:cubicBezTo>
                <a:cubicBezTo>
                  <a:pt x="128" y="0"/>
                  <a:pt x="128" y="0"/>
                  <a:pt x="128" y="0"/>
                </a:cubicBezTo>
                <a:cubicBezTo>
                  <a:pt x="140" y="0"/>
                  <a:pt x="149" y="9"/>
                  <a:pt x="149" y="21"/>
                </a:cubicBezTo>
                <a:cubicBezTo>
                  <a:pt x="149" y="187"/>
                  <a:pt x="149" y="187"/>
                  <a:pt x="149" y="187"/>
                </a:cubicBezTo>
                <a:cubicBezTo>
                  <a:pt x="149" y="199"/>
                  <a:pt x="140" y="208"/>
                  <a:pt x="128" y="208"/>
                </a:cubicBezTo>
                <a:close/>
              </a:path>
            </a:pathLst>
          </a:custGeom>
          <a:solidFill>
            <a:srgbClr val="F67654">
              <a:alpha val="2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p:nvPr/>
        </p:nvSpPr>
        <p:spPr bwMode="auto">
          <a:xfrm>
            <a:off x="1085056" y="1726566"/>
            <a:ext cx="1801813" cy="1082039"/>
          </a:xfrm>
          <a:custGeom>
            <a:avLst/>
            <a:gdLst>
              <a:gd name="T0" fmla="*/ 1135 w 1135"/>
              <a:gd name="T1" fmla="*/ 1129 h 1400"/>
              <a:gd name="T2" fmla="*/ 567 w 1135"/>
              <a:gd name="T3" fmla="*/ 1400 h 1400"/>
              <a:gd name="T4" fmla="*/ 0 w 1135"/>
              <a:gd name="T5" fmla="*/ 1129 h 1400"/>
              <a:gd name="T6" fmla="*/ 0 w 1135"/>
              <a:gd name="T7" fmla="*/ 0 h 1400"/>
              <a:gd name="T8" fmla="*/ 1135 w 1135"/>
              <a:gd name="T9" fmla="*/ 0 h 1400"/>
              <a:gd name="T10" fmla="*/ 1135 w 1135"/>
              <a:gd name="T11" fmla="*/ 1129 h 1400"/>
            </a:gdLst>
            <a:ahLst/>
            <a:cxnLst>
              <a:cxn ang="0">
                <a:pos x="T0" y="T1"/>
              </a:cxn>
              <a:cxn ang="0">
                <a:pos x="T2" y="T3"/>
              </a:cxn>
              <a:cxn ang="0">
                <a:pos x="T4" y="T5"/>
              </a:cxn>
              <a:cxn ang="0">
                <a:pos x="T6" y="T7"/>
              </a:cxn>
              <a:cxn ang="0">
                <a:pos x="T8" y="T9"/>
              </a:cxn>
              <a:cxn ang="0">
                <a:pos x="T10" y="T11"/>
              </a:cxn>
            </a:cxnLst>
            <a:rect l="0" t="0" r="r" b="b"/>
            <a:pathLst>
              <a:path w="1135" h="1400">
                <a:moveTo>
                  <a:pt x="1135" y="1129"/>
                </a:moveTo>
                <a:lnTo>
                  <a:pt x="567" y="1400"/>
                </a:lnTo>
                <a:lnTo>
                  <a:pt x="0" y="1129"/>
                </a:lnTo>
                <a:lnTo>
                  <a:pt x="0" y="0"/>
                </a:lnTo>
                <a:lnTo>
                  <a:pt x="1135" y="0"/>
                </a:lnTo>
                <a:lnTo>
                  <a:pt x="1135" y="1129"/>
                </a:lnTo>
                <a:close/>
              </a:path>
            </a:pathLst>
          </a:custGeom>
          <a:solidFill>
            <a:srgbClr val="F67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2" name="稻壳儿春秋广告/盗版必究        原创来源：http://chn.docer.com/works?userid=199329941#!/work_time"/>
          <p:cNvSpPr/>
          <p:nvPr/>
        </p:nvSpPr>
        <p:spPr bwMode="auto">
          <a:xfrm>
            <a:off x="1198562" y="5160963"/>
            <a:ext cx="1574800" cy="292100"/>
          </a:xfrm>
          <a:custGeom>
            <a:avLst/>
            <a:gdLst>
              <a:gd name="T0" fmla="*/ 82 w 91"/>
              <a:gd name="T1" fmla="*/ 17 h 17"/>
              <a:gd name="T2" fmla="*/ 8 w 91"/>
              <a:gd name="T3" fmla="*/ 17 h 17"/>
              <a:gd name="T4" fmla="*/ 0 w 91"/>
              <a:gd name="T5" fmla="*/ 9 h 17"/>
              <a:gd name="T6" fmla="*/ 0 w 91"/>
              <a:gd name="T7" fmla="*/ 9 h 17"/>
              <a:gd name="T8" fmla="*/ 8 w 91"/>
              <a:gd name="T9" fmla="*/ 0 h 17"/>
              <a:gd name="T10" fmla="*/ 82 w 91"/>
              <a:gd name="T11" fmla="*/ 0 h 17"/>
              <a:gd name="T12" fmla="*/ 91 w 91"/>
              <a:gd name="T13" fmla="*/ 9 h 17"/>
              <a:gd name="T14" fmla="*/ 91 w 91"/>
              <a:gd name="T15" fmla="*/ 9 h 17"/>
              <a:gd name="T16" fmla="*/ 82 w 91"/>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17">
                <a:moveTo>
                  <a:pt x="82" y="17"/>
                </a:moveTo>
                <a:cubicBezTo>
                  <a:pt x="8" y="17"/>
                  <a:pt x="8" y="17"/>
                  <a:pt x="8" y="17"/>
                </a:cubicBezTo>
                <a:cubicBezTo>
                  <a:pt x="4" y="17"/>
                  <a:pt x="0" y="14"/>
                  <a:pt x="0" y="9"/>
                </a:cubicBezTo>
                <a:cubicBezTo>
                  <a:pt x="0" y="9"/>
                  <a:pt x="0" y="9"/>
                  <a:pt x="0" y="9"/>
                </a:cubicBezTo>
                <a:cubicBezTo>
                  <a:pt x="0" y="4"/>
                  <a:pt x="4" y="0"/>
                  <a:pt x="8" y="0"/>
                </a:cubicBezTo>
                <a:cubicBezTo>
                  <a:pt x="82" y="0"/>
                  <a:pt x="82" y="0"/>
                  <a:pt x="82" y="0"/>
                </a:cubicBezTo>
                <a:cubicBezTo>
                  <a:pt x="87" y="0"/>
                  <a:pt x="91" y="4"/>
                  <a:pt x="91" y="9"/>
                </a:cubicBezTo>
                <a:cubicBezTo>
                  <a:pt x="91" y="9"/>
                  <a:pt x="91" y="9"/>
                  <a:pt x="91" y="9"/>
                </a:cubicBezTo>
                <a:cubicBezTo>
                  <a:pt x="91" y="14"/>
                  <a:pt x="87" y="17"/>
                  <a:pt x="82" y="17"/>
                </a:cubicBezTo>
                <a:close/>
              </a:path>
            </a:pathLst>
          </a:custGeom>
          <a:solidFill>
            <a:srgbClr val="F67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7" name="稻壳儿春秋广告/盗版必究        原创来源：http://chn.docer.com/works?userid=199329941#!/work_time"/>
          <p:cNvSpPr txBox="1"/>
          <p:nvPr/>
        </p:nvSpPr>
        <p:spPr>
          <a:xfrm>
            <a:off x="766762" y="3309575"/>
            <a:ext cx="2438400" cy="1198880"/>
          </a:xfrm>
          <a:prstGeom prst="rect">
            <a:avLst/>
          </a:prstGeom>
          <a:noFill/>
        </p:spPr>
        <p:txBody>
          <a:bodyPr wrap="square" rtlCol="0">
            <a:spAutoFit/>
          </a:bodyPr>
          <a:lstStyle/>
          <a:p>
            <a:pPr algn="ctr">
              <a:lnSpc>
                <a:spcPct val="150000"/>
              </a:lnSpc>
            </a:pPr>
            <a:r>
              <a:rPr lang="zh-CN" altLang="en-US"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TNHH thương mại dịch vụ MID</a:t>
            </a:r>
            <a:endParaRPr lang="zh-CN" altLang="en-US"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18" name="稻壳儿春秋广告/盗版必究        原创来源：http://chn.docer.com/works?userid=199329941#!/work_time"/>
          <p:cNvSpPr txBox="1"/>
          <p:nvPr/>
        </p:nvSpPr>
        <p:spPr>
          <a:xfrm>
            <a:off x="1691640" y="2098308"/>
            <a:ext cx="588645" cy="337185"/>
          </a:xfrm>
          <a:prstGeom prst="rect">
            <a:avLst/>
          </a:prstGeom>
          <a:noFill/>
        </p:spPr>
        <p:txBody>
          <a:bodyPr wrap="none" rtlCol="0">
            <a:spAutoFit/>
          </a:bodyPr>
          <a:lstStyle/>
          <a:p>
            <a:pPr algn="ctr"/>
            <a:r>
              <a:rPr lang="en-US" altLang="zh-CN" sz="16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TÊN</a:t>
            </a:r>
            <a:endParaRPr lang="en-US" altLang="zh-CN" sz="16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2" name="稻壳儿春秋广告/盗版必究        原创来源：http://chn.docer.com/works?userid=199329941#!/work_time"/>
          <p:cNvSpPr/>
          <p:nvPr/>
        </p:nvSpPr>
        <p:spPr bwMode="auto">
          <a:xfrm>
            <a:off x="3873500" y="1726565"/>
            <a:ext cx="4403725" cy="3582670"/>
          </a:xfrm>
          <a:custGeom>
            <a:avLst/>
            <a:gdLst>
              <a:gd name="T0" fmla="*/ 128 w 149"/>
              <a:gd name="T1" fmla="*/ 208 h 208"/>
              <a:gd name="T2" fmla="*/ 21 w 149"/>
              <a:gd name="T3" fmla="*/ 208 h 208"/>
              <a:gd name="T4" fmla="*/ 0 w 149"/>
              <a:gd name="T5" fmla="*/ 187 h 208"/>
              <a:gd name="T6" fmla="*/ 0 w 149"/>
              <a:gd name="T7" fmla="*/ 21 h 208"/>
              <a:gd name="T8" fmla="*/ 21 w 149"/>
              <a:gd name="T9" fmla="*/ 0 h 208"/>
              <a:gd name="T10" fmla="*/ 128 w 149"/>
              <a:gd name="T11" fmla="*/ 0 h 208"/>
              <a:gd name="T12" fmla="*/ 149 w 149"/>
              <a:gd name="T13" fmla="*/ 21 h 208"/>
              <a:gd name="T14" fmla="*/ 149 w 149"/>
              <a:gd name="T15" fmla="*/ 187 h 208"/>
              <a:gd name="T16" fmla="*/ 128 w 149"/>
              <a:gd name="T17"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08">
                <a:moveTo>
                  <a:pt x="128" y="208"/>
                </a:moveTo>
                <a:cubicBezTo>
                  <a:pt x="21" y="208"/>
                  <a:pt x="21" y="208"/>
                  <a:pt x="21" y="208"/>
                </a:cubicBezTo>
                <a:cubicBezTo>
                  <a:pt x="10" y="208"/>
                  <a:pt x="0" y="199"/>
                  <a:pt x="0" y="187"/>
                </a:cubicBezTo>
                <a:cubicBezTo>
                  <a:pt x="0" y="21"/>
                  <a:pt x="0" y="21"/>
                  <a:pt x="0" y="21"/>
                </a:cubicBezTo>
                <a:cubicBezTo>
                  <a:pt x="0" y="9"/>
                  <a:pt x="10" y="0"/>
                  <a:pt x="21" y="0"/>
                </a:cubicBezTo>
                <a:cubicBezTo>
                  <a:pt x="128" y="0"/>
                  <a:pt x="128" y="0"/>
                  <a:pt x="128" y="0"/>
                </a:cubicBezTo>
                <a:cubicBezTo>
                  <a:pt x="140" y="0"/>
                  <a:pt x="149" y="9"/>
                  <a:pt x="149" y="21"/>
                </a:cubicBezTo>
                <a:cubicBezTo>
                  <a:pt x="149" y="187"/>
                  <a:pt x="149" y="187"/>
                  <a:pt x="149" y="187"/>
                </a:cubicBezTo>
                <a:cubicBezTo>
                  <a:pt x="149" y="199"/>
                  <a:pt x="140" y="208"/>
                  <a:pt x="128" y="208"/>
                </a:cubicBezTo>
                <a:close/>
              </a:path>
            </a:pathLst>
          </a:custGeom>
          <a:solidFill>
            <a:srgbClr val="0B506C">
              <a:alpha val="20000"/>
            </a:srgb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3" name="稻壳儿春秋广告/盗版必究        原创来源：http://chn.docer.com/works?userid=199329941#!/work_time"/>
          <p:cNvSpPr/>
          <p:nvPr/>
        </p:nvSpPr>
        <p:spPr bwMode="auto">
          <a:xfrm>
            <a:off x="5098256" y="1720851"/>
            <a:ext cx="1801813" cy="1082039"/>
          </a:xfrm>
          <a:custGeom>
            <a:avLst/>
            <a:gdLst>
              <a:gd name="T0" fmla="*/ 1135 w 1135"/>
              <a:gd name="T1" fmla="*/ 1129 h 1400"/>
              <a:gd name="T2" fmla="*/ 567 w 1135"/>
              <a:gd name="T3" fmla="*/ 1400 h 1400"/>
              <a:gd name="T4" fmla="*/ 0 w 1135"/>
              <a:gd name="T5" fmla="*/ 1129 h 1400"/>
              <a:gd name="T6" fmla="*/ 0 w 1135"/>
              <a:gd name="T7" fmla="*/ 0 h 1400"/>
              <a:gd name="T8" fmla="*/ 1135 w 1135"/>
              <a:gd name="T9" fmla="*/ 0 h 1400"/>
              <a:gd name="T10" fmla="*/ 1135 w 1135"/>
              <a:gd name="T11" fmla="*/ 1129 h 1400"/>
            </a:gdLst>
            <a:ahLst/>
            <a:cxnLst>
              <a:cxn ang="0">
                <a:pos x="T0" y="T1"/>
              </a:cxn>
              <a:cxn ang="0">
                <a:pos x="T2" y="T3"/>
              </a:cxn>
              <a:cxn ang="0">
                <a:pos x="T4" y="T5"/>
              </a:cxn>
              <a:cxn ang="0">
                <a:pos x="T6" y="T7"/>
              </a:cxn>
              <a:cxn ang="0">
                <a:pos x="T8" y="T9"/>
              </a:cxn>
              <a:cxn ang="0">
                <a:pos x="T10" y="T11"/>
              </a:cxn>
            </a:cxnLst>
            <a:rect l="0" t="0" r="r" b="b"/>
            <a:pathLst>
              <a:path w="1135" h="1400">
                <a:moveTo>
                  <a:pt x="1135" y="1129"/>
                </a:moveTo>
                <a:lnTo>
                  <a:pt x="567" y="1400"/>
                </a:lnTo>
                <a:lnTo>
                  <a:pt x="0" y="1129"/>
                </a:lnTo>
                <a:lnTo>
                  <a:pt x="0" y="0"/>
                </a:lnTo>
                <a:lnTo>
                  <a:pt x="1135" y="0"/>
                </a:lnTo>
                <a:lnTo>
                  <a:pt x="1135" y="1129"/>
                </a:lnTo>
                <a:close/>
              </a:path>
            </a:pathLst>
          </a:custGeom>
          <a:solidFill>
            <a:srgbClr val="0B506C"/>
          </a:solidFill>
          <a:ln>
            <a:noFill/>
          </a:ln>
        </p:spPr>
        <p:txBody>
          <a:bodyPr vert="horz" wrap="square" lIns="91440" tIns="45720" rIns="91440" bIns="45720" numCol="1" anchor="t" anchorCtr="0" compatLnSpc="1"/>
          <a:lstStyle/>
          <a:p>
            <a:endParaRPr lang="zh-CN" altLang="en-US"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p:nvPr/>
        </p:nvSpPr>
        <p:spPr bwMode="auto">
          <a:xfrm>
            <a:off x="5211762" y="5155248"/>
            <a:ext cx="1574800" cy="292100"/>
          </a:xfrm>
          <a:custGeom>
            <a:avLst/>
            <a:gdLst>
              <a:gd name="T0" fmla="*/ 82 w 91"/>
              <a:gd name="T1" fmla="*/ 17 h 17"/>
              <a:gd name="T2" fmla="*/ 8 w 91"/>
              <a:gd name="T3" fmla="*/ 17 h 17"/>
              <a:gd name="T4" fmla="*/ 0 w 91"/>
              <a:gd name="T5" fmla="*/ 9 h 17"/>
              <a:gd name="T6" fmla="*/ 0 w 91"/>
              <a:gd name="T7" fmla="*/ 9 h 17"/>
              <a:gd name="T8" fmla="*/ 8 w 91"/>
              <a:gd name="T9" fmla="*/ 0 h 17"/>
              <a:gd name="T10" fmla="*/ 82 w 91"/>
              <a:gd name="T11" fmla="*/ 0 h 17"/>
              <a:gd name="T12" fmla="*/ 91 w 91"/>
              <a:gd name="T13" fmla="*/ 9 h 17"/>
              <a:gd name="T14" fmla="*/ 91 w 91"/>
              <a:gd name="T15" fmla="*/ 9 h 17"/>
              <a:gd name="T16" fmla="*/ 82 w 91"/>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17">
                <a:moveTo>
                  <a:pt x="82" y="17"/>
                </a:moveTo>
                <a:cubicBezTo>
                  <a:pt x="8" y="17"/>
                  <a:pt x="8" y="17"/>
                  <a:pt x="8" y="17"/>
                </a:cubicBezTo>
                <a:cubicBezTo>
                  <a:pt x="4" y="17"/>
                  <a:pt x="0" y="14"/>
                  <a:pt x="0" y="9"/>
                </a:cubicBezTo>
                <a:cubicBezTo>
                  <a:pt x="0" y="9"/>
                  <a:pt x="0" y="9"/>
                  <a:pt x="0" y="9"/>
                </a:cubicBezTo>
                <a:cubicBezTo>
                  <a:pt x="0" y="4"/>
                  <a:pt x="4" y="0"/>
                  <a:pt x="8" y="0"/>
                </a:cubicBezTo>
                <a:cubicBezTo>
                  <a:pt x="82" y="0"/>
                  <a:pt x="82" y="0"/>
                  <a:pt x="82" y="0"/>
                </a:cubicBezTo>
                <a:cubicBezTo>
                  <a:pt x="87" y="0"/>
                  <a:pt x="91" y="4"/>
                  <a:pt x="91" y="9"/>
                </a:cubicBezTo>
                <a:cubicBezTo>
                  <a:pt x="91" y="9"/>
                  <a:pt x="91" y="9"/>
                  <a:pt x="91" y="9"/>
                </a:cubicBezTo>
                <a:cubicBezTo>
                  <a:pt x="91" y="14"/>
                  <a:pt x="87" y="17"/>
                  <a:pt x="82" y="17"/>
                </a:cubicBezTo>
                <a:close/>
              </a:path>
            </a:pathLst>
          </a:custGeom>
          <a:solidFill>
            <a:srgbClr val="0B506C"/>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6" name="稻壳儿春秋广告/盗版必究        原创来源：http://chn.docer.com/works?userid=199329941#!/work_time"/>
          <p:cNvSpPr txBox="1"/>
          <p:nvPr/>
        </p:nvSpPr>
        <p:spPr>
          <a:xfrm>
            <a:off x="4280535" y="2802890"/>
            <a:ext cx="3680460" cy="2306955"/>
          </a:xfrm>
          <a:prstGeom prst="rect">
            <a:avLst/>
          </a:prstGeom>
          <a:noFill/>
        </p:spPr>
        <p:txBody>
          <a:bodyPr wrap="square" rtlCol="0">
            <a:spAutoFit/>
          </a:bodyPr>
          <a:lstStyle/>
          <a:p>
            <a:pPr algn="ctr">
              <a:lnSpc>
                <a:spcPct val="150000"/>
              </a:lnSpc>
            </a:pPr>
            <a:r>
              <a:rPr sz="240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388 Huỳnh Văn Bánh, Phường 13, Quận Phú Nhuận, Thành phố Hồ Chí Minh, Việt Nam</a:t>
            </a:r>
            <a:endParaRPr sz="240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27" name="稻壳儿春秋广告/盗版必究        原创来源：http://chn.docer.com/works?userid=199329941#!/work_time"/>
          <p:cNvSpPr txBox="1"/>
          <p:nvPr/>
        </p:nvSpPr>
        <p:spPr>
          <a:xfrm>
            <a:off x="5541010" y="2092593"/>
            <a:ext cx="916305" cy="337185"/>
          </a:xfrm>
          <a:prstGeom prst="rect">
            <a:avLst/>
          </a:prstGeom>
          <a:noFill/>
        </p:spPr>
        <p:txBody>
          <a:bodyPr wrap="none" rtlCol="0">
            <a:spAutoFit/>
          </a:bodyPr>
          <a:lstStyle/>
          <a:p>
            <a:pPr algn="ctr"/>
            <a:r>
              <a:rPr lang="en-US" altLang="zh-CN" sz="16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DỊA CHỈ</a:t>
            </a:r>
            <a:endParaRPr lang="en-US" altLang="zh-CN" sz="16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9" name="稻壳儿春秋广告/盗版必究        原创来源：http://chn.docer.com/works?userid=199329941#!/work_time"/>
          <p:cNvSpPr/>
          <p:nvPr/>
        </p:nvSpPr>
        <p:spPr bwMode="auto">
          <a:xfrm>
            <a:off x="8620125" y="1737995"/>
            <a:ext cx="3219450" cy="3582670"/>
          </a:xfrm>
          <a:custGeom>
            <a:avLst/>
            <a:gdLst>
              <a:gd name="T0" fmla="*/ 128 w 149"/>
              <a:gd name="T1" fmla="*/ 208 h 208"/>
              <a:gd name="T2" fmla="*/ 21 w 149"/>
              <a:gd name="T3" fmla="*/ 208 h 208"/>
              <a:gd name="T4" fmla="*/ 0 w 149"/>
              <a:gd name="T5" fmla="*/ 187 h 208"/>
              <a:gd name="T6" fmla="*/ 0 w 149"/>
              <a:gd name="T7" fmla="*/ 21 h 208"/>
              <a:gd name="T8" fmla="*/ 21 w 149"/>
              <a:gd name="T9" fmla="*/ 0 h 208"/>
              <a:gd name="T10" fmla="*/ 128 w 149"/>
              <a:gd name="T11" fmla="*/ 0 h 208"/>
              <a:gd name="T12" fmla="*/ 149 w 149"/>
              <a:gd name="T13" fmla="*/ 21 h 208"/>
              <a:gd name="T14" fmla="*/ 149 w 149"/>
              <a:gd name="T15" fmla="*/ 187 h 208"/>
              <a:gd name="T16" fmla="*/ 128 w 149"/>
              <a:gd name="T17"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08">
                <a:moveTo>
                  <a:pt x="128" y="208"/>
                </a:moveTo>
                <a:cubicBezTo>
                  <a:pt x="21" y="208"/>
                  <a:pt x="21" y="208"/>
                  <a:pt x="21" y="208"/>
                </a:cubicBezTo>
                <a:cubicBezTo>
                  <a:pt x="10" y="208"/>
                  <a:pt x="0" y="199"/>
                  <a:pt x="0" y="187"/>
                </a:cubicBezTo>
                <a:cubicBezTo>
                  <a:pt x="0" y="21"/>
                  <a:pt x="0" y="21"/>
                  <a:pt x="0" y="21"/>
                </a:cubicBezTo>
                <a:cubicBezTo>
                  <a:pt x="0" y="9"/>
                  <a:pt x="10" y="0"/>
                  <a:pt x="21" y="0"/>
                </a:cubicBezTo>
                <a:cubicBezTo>
                  <a:pt x="128" y="0"/>
                  <a:pt x="128" y="0"/>
                  <a:pt x="128" y="0"/>
                </a:cubicBezTo>
                <a:cubicBezTo>
                  <a:pt x="140" y="0"/>
                  <a:pt x="149" y="9"/>
                  <a:pt x="149" y="21"/>
                </a:cubicBezTo>
                <a:cubicBezTo>
                  <a:pt x="149" y="187"/>
                  <a:pt x="149" y="187"/>
                  <a:pt x="149" y="187"/>
                </a:cubicBezTo>
                <a:cubicBezTo>
                  <a:pt x="149" y="199"/>
                  <a:pt x="140" y="208"/>
                  <a:pt x="128" y="208"/>
                </a:cubicBezTo>
                <a:close/>
              </a:path>
            </a:pathLst>
          </a:custGeom>
          <a:solidFill>
            <a:srgbClr val="02868F">
              <a:alpha val="20000"/>
            </a:srgb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0" name="稻壳儿春秋广告/盗版必究        原创来源：http://chn.docer.com/works?userid=199329941#!/work_time"/>
          <p:cNvSpPr/>
          <p:nvPr/>
        </p:nvSpPr>
        <p:spPr bwMode="auto">
          <a:xfrm>
            <a:off x="9263856" y="1732281"/>
            <a:ext cx="1801813" cy="1082039"/>
          </a:xfrm>
          <a:custGeom>
            <a:avLst/>
            <a:gdLst>
              <a:gd name="T0" fmla="*/ 1135 w 1135"/>
              <a:gd name="T1" fmla="*/ 1129 h 1400"/>
              <a:gd name="T2" fmla="*/ 567 w 1135"/>
              <a:gd name="T3" fmla="*/ 1400 h 1400"/>
              <a:gd name="T4" fmla="*/ 0 w 1135"/>
              <a:gd name="T5" fmla="*/ 1129 h 1400"/>
              <a:gd name="T6" fmla="*/ 0 w 1135"/>
              <a:gd name="T7" fmla="*/ 0 h 1400"/>
              <a:gd name="T8" fmla="*/ 1135 w 1135"/>
              <a:gd name="T9" fmla="*/ 0 h 1400"/>
              <a:gd name="T10" fmla="*/ 1135 w 1135"/>
              <a:gd name="T11" fmla="*/ 1129 h 1400"/>
            </a:gdLst>
            <a:ahLst/>
            <a:cxnLst>
              <a:cxn ang="0">
                <a:pos x="T0" y="T1"/>
              </a:cxn>
              <a:cxn ang="0">
                <a:pos x="T2" y="T3"/>
              </a:cxn>
              <a:cxn ang="0">
                <a:pos x="T4" y="T5"/>
              </a:cxn>
              <a:cxn ang="0">
                <a:pos x="T6" y="T7"/>
              </a:cxn>
              <a:cxn ang="0">
                <a:pos x="T8" y="T9"/>
              </a:cxn>
              <a:cxn ang="0">
                <a:pos x="T10" y="T11"/>
              </a:cxn>
            </a:cxnLst>
            <a:rect l="0" t="0" r="r" b="b"/>
            <a:pathLst>
              <a:path w="1135" h="1400">
                <a:moveTo>
                  <a:pt x="1135" y="1129"/>
                </a:moveTo>
                <a:lnTo>
                  <a:pt x="567" y="1400"/>
                </a:lnTo>
                <a:lnTo>
                  <a:pt x="0" y="1129"/>
                </a:lnTo>
                <a:lnTo>
                  <a:pt x="0" y="0"/>
                </a:lnTo>
                <a:lnTo>
                  <a:pt x="1135" y="0"/>
                </a:lnTo>
                <a:lnTo>
                  <a:pt x="1135" y="1129"/>
                </a:lnTo>
                <a:close/>
              </a:path>
            </a:pathLst>
          </a:custGeom>
          <a:solidFill>
            <a:srgbClr val="02868F"/>
          </a:solidFill>
          <a:ln>
            <a:noFill/>
          </a:ln>
        </p:spPr>
        <p:txBody>
          <a:bodyPr vert="horz" wrap="square" lIns="91440" tIns="45720" rIns="91440" bIns="45720" numCol="1" anchor="t" anchorCtr="0" compatLnSpc="1"/>
          <a:lstStyle/>
          <a:p>
            <a:endParaRPr lang="zh-CN" altLang="en-US"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1" name="稻壳儿春秋广告/盗版必究        原创来源：http://chn.docer.com/works?userid=199329941#!/work_time"/>
          <p:cNvSpPr/>
          <p:nvPr/>
        </p:nvSpPr>
        <p:spPr bwMode="auto">
          <a:xfrm>
            <a:off x="9377362" y="5166678"/>
            <a:ext cx="1574800" cy="292100"/>
          </a:xfrm>
          <a:custGeom>
            <a:avLst/>
            <a:gdLst>
              <a:gd name="T0" fmla="*/ 82 w 91"/>
              <a:gd name="T1" fmla="*/ 17 h 17"/>
              <a:gd name="T2" fmla="*/ 8 w 91"/>
              <a:gd name="T3" fmla="*/ 17 h 17"/>
              <a:gd name="T4" fmla="*/ 0 w 91"/>
              <a:gd name="T5" fmla="*/ 9 h 17"/>
              <a:gd name="T6" fmla="*/ 0 w 91"/>
              <a:gd name="T7" fmla="*/ 9 h 17"/>
              <a:gd name="T8" fmla="*/ 8 w 91"/>
              <a:gd name="T9" fmla="*/ 0 h 17"/>
              <a:gd name="T10" fmla="*/ 82 w 91"/>
              <a:gd name="T11" fmla="*/ 0 h 17"/>
              <a:gd name="T12" fmla="*/ 91 w 91"/>
              <a:gd name="T13" fmla="*/ 9 h 17"/>
              <a:gd name="T14" fmla="*/ 91 w 91"/>
              <a:gd name="T15" fmla="*/ 9 h 17"/>
              <a:gd name="T16" fmla="*/ 82 w 91"/>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17">
                <a:moveTo>
                  <a:pt x="82" y="17"/>
                </a:moveTo>
                <a:cubicBezTo>
                  <a:pt x="8" y="17"/>
                  <a:pt x="8" y="17"/>
                  <a:pt x="8" y="17"/>
                </a:cubicBezTo>
                <a:cubicBezTo>
                  <a:pt x="4" y="17"/>
                  <a:pt x="0" y="14"/>
                  <a:pt x="0" y="9"/>
                </a:cubicBezTo>
                <a:cubicBezTo>
                  <a:pt x="0" y="9"/>
                  <a:pt x="0" y="9"/>
                  <a:pt x="0" y="9"/>
                </a:cubicBezTo>
                <a:cubicBezTo>
                  <a:pt x="0" y="4"/>
                  <a:pt x="4" y="0"/>
                  <a:pt x="8" y="0"/>
                </a:cubicBezTo>
                <a:cubicBezTo>
                  <a:pt x="82" y="0"/>
                  <a:pt x="82" y="0"/>
                  <a:pt x="82" y="0"/>
                </a:cubicBezTo>
                <a:cubicBezTo>
                  <a:pt x="87" y="0"/>
                  <a:pt x="91" y="4"/>
                  <a:pt x="91" y="9"/>
                </a:cubicBezTo>
                <a:cubicBezTo>
                  <a:pt x="91" y="9"/>
                  <a:pt x="91" y="9"/>
                  <a:pt x="91" y="9"/>
                </a:cubicBezTo>
                <a:cubicBezTo>
                  <a:pt x="91" y="14"/>
                  <a:pt x="87" y="17"/>
                  <a:pt x="82" y="17"/>
                </a:cubicBezTo>
                <a:close/>
              </a:path>
            </a:pathLst>
          </a:custGeom>
          <a:solidFill>
            <a:srgbClr val="02868F"/>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2" name="稻壳儿春秋广告/盗版必究        原创来源：http://chn.docer.com/works?userid=199329941#!/work_time"/>
          <p:cNvSpPr txBox="1"/>
          <p:nvPr/>
        </p:nvSpPr>
        <p:spPr>
          <a:xfrm>
            <a:off x="8720455" y="2909570"/>
            <a:ext cx="2989580" cy="1753235"/>
          </a:xfrm>
          <a:prstGeom prst="rect">
            <a:avLst/>
          </a:prstGeom>
          <a:noFill/>
        </p:spPr>
        <p:txBody>
          <a:bodyPr wrap="square" rtlCol="0">
            <a:spAutoFit/>
          </a:bodyPr>
          <a:lstStyle/>
          <a:p>
            <a:pPr algn="ctr">
              <a:lnSpc>
                <a:spcPct val="150000"/>
              </a:lnSpc>
            </a:pPr>
            <a:r>
              <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Hoạt động chủ yếu bên mảng đồ uống và quà tặng trái cây</a:t>
            </a:r>
            <a:endParaRPr lang="en-US" altLang="zh-CN" sz="24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3" name="稻壳儿春秋广告/盗版必究        原创来源：http://chn.docer.com/works?userid=199329941#!/work_time"/>
          <p:cNvSpPr txBox="1"/>
          <p:nvPr/>
        </p:nvSpPr>
        <p:spPr>
          <a:xfrm>
            <a:off x="9387205" y="1913890"/>
            <a:ext cx="1555115" cy="583565"/>
          </a:xfrm>
          <a:prstGeom prst="rect">
            <a:avLst/>
          </a:prstGeom>
          <a:noFill/>
        </p:spPr>
        <p:txBody>
          <a:bodyPr wrap="square" rtlCol="0">
            <a:spAutoFit/>
          </a:bodyPr>
          <a:lstStyle/>
          <a:p>
            <a:pPr algn="ctr"/>
            <a:r>
              <a:rPr lang="en-US" altLang="zh-CN" sz="16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LĨNH VỰC HOẠT ĐỘNG</a:t>
            </a:r>
            <a:endParaRPr lang="en-US" altLang="zh-CN" sz="160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3851140" y="-3663719"/>
            <a:ext cx="6909795" cy="6909793"/>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3679692" y="-433046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2313891" y="1103488"/>
            <a:ext cx="1142946" cy="1142946"/>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2" name="稻壳儿春秋广告/盗版必究        原创来源：http://chn.docer.com/works?userid=199329941#!/work_time"/>
          <p:cNvSpPr txBox="1"/>
          <p:nvPr/>
        </p:nvSpPr>
        <p:spPr>
          <a:xfrm flipH="1">
            <a:off x="695325" y="4438015"/>
            <a:ext cx="4747895"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Công Việc Được Giao</a:t>
            </a:r>
            <a:endParaRPr kumimoji="0" lang="en-US" altLang="zh-CN" sz="3200" b="0" i="0" u="none" strike="noStrike" kern="1200" cap="none" spc="0" normalizeH="0" baseline="0" noProof="0" dirty="0">
              <a:ln>
                <a:noFill/>
              </a:ln>
              <a:solidFill>
                <a:prstClr val="black"/>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3" name="稻壳儿春秋广告/盗版必究        原创来源：http://chn.docer.com/works?userid=199329941#!/work_time"/>
          <p:cNvSpPr txBox="1"/>
          <p:nvPr/>
        </p:nvSpPr>
        <p:spPr>
          <a:xfrm flipH="1">
            <a:off x="695325" y="3730384"/>
            <a:ext cx="2778958"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rgbClr val="F67654"/>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Tiếp Theo</a:t>
            </a:r>
            <a:endParaRPr kumimoji="0" lang="en-US" altLang="zh-CN" sz="4000" b="0" i="0" u="none" strike="noStrike" kern="1200" cap="none" spc="0" normalizeH="0" baseline="0" noProof="0" dirty="0">
              <a:ln>
                <a:noFill/>
              </a:ln>
              <a:solidFill>
                <a:srgbClr val="F67654"/>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24" name="稻壳儿春秋广告/盗版必究        原创来源：http://chn.docer.com/works?userid=199329941#!/work_time"/>
          <p:cNvSpPr/>
          <p:nvPr/>
        </p:nvSpPr>
        <p:spPr>
          <a:xfrm rot="2700000">
            <a:off x="6678765" y="-1687006"/>
            <a:ext cx="3374012" cy="3374012"/>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4399280" y="392430"/>
            <a:ext cx="4396740"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noProof="0" dirty="0">
                <a:ln>
                  <a:noFill/>
                </a:ln>
                <a:solidFill>
                  <a:prstClr val="black"/>
                </a:solidFill>
                <a:effectLst/>
                <a:uLnTx/>
                <a:uFillTx/>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Công Việc Được Giao</a:t>
            </a:r>
            <a:endParaRPr lang="en-US" altLang="zh-CN" sz="36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16" name="稻壳儿春秋广告/盗版必究        原创来源：http://chn.docer.com/works?userid=199329941#!/work_time"/>
          <p:cNvSpPr txBox="1"/>
          <p:nvPr/>
        </p:nvSpPr>
        <p:spPr>
          <a:xfrm>
            <a:off x="795655" y="1783715"/>
            <a:ext cx="3000375" cy="1383665"/>
          </a:xfrm>
          <a:prstGeom prst="rect">
            <a:avLst/>
          </a:prstGeom>
          <a:noFill/>
        </p:spPr>
        <p:txBody>
          <a:bodyPr wrap="square" rtlCol="0">
            <a:spAutoFit/>
          </a:bodyPr>
          <a:lstStyle/>
          <a:p>
            <a:pPr algn="ctr"/>
            <a:r>
              <a:rPr lang="en-US" altLang="zh-CN" sz="28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Thiết giao diện trang chủ và trang thể loại</a:t>
            </a:r>
            <a:endParaRPr lang="en-US" altLang="zh-CN" sz="28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8" name="稻壳儿春秋广告/盗版必究        原创来源：http://chn.docer.com/works?userid=199329941#!/work_time"/>
          <p:cNvSpPr/>
          <p:nvPr/>
        </p:nvSpPr>
        <p:spPr bwMode="auto">
          <a:xfrm>
            <a:off x="5081135" y="3749170"/>
            <a:ext cx="2029445" cy="1982642"/>
          </a:xfrm>
          <a:custGeom>
            <a:avLst/>
            <a:gdLst>
              <a:gd name="connsiteX0" fmla="*/ 895314 w 1702488"/>
              <a:gd name="connsiteY0" fmla="*/ 2174 h 1663226"/>
              <a:gd name="connsiteX1" fmla="*/ 938280 w 1702488"/>
              <a:gd name="connsiteY1" fmla="*/ 4294 h 1663226"/>
              <a:gd name="connsiteX2" fmla="*/ 1698094 w 1702488"/>
              <a:gd name="connsiteY2" fmla="*/ 746585 h 1663226"/>
              <a:gd name="connsiteX3" fmla="*/ 1701460 w 1702488"/>
              <a:gd name="connsiteY3" fmla="*/ 811697 h 1663226"/>
              <a:gd name="connsiteX4" fmla="*/ 1638300 w 1702488"/>
              <a:gd name="connsiteY4" fmla="*/ 808425 h 1663226"/>
              <a:gd name="connsiteX5" fmla="*/ 897599 w 1702488"/>
              <a:gd name="connsiteY5" fmla="*/ 48611 h 1663226"/>
              <a:gd name="connsiteX6" fmla="*/ 851244 w 1702488"/>
              <a:gd name="connsiteY6" fmla="*/ 0 h 1663226"/>
              <a:gd name="connsiteX7" fmla="*/ 895313 w 1702488"/>
              <a:gd name="connsiteY7" fmla="*/ 2174 h 1663226"/>
              <a:gd name="connsiteX8" fmla="*/ 897598 w 1702488"/>
              <a:gd name="connsiteY8" fmla="*/ 48611 h 1663226"/>
              <a:gd name="connsiteX9" fmla="*/ 1638299 w 1702488"/>
              <a:gd name="connsiteY9" fmla="*/ 808425 h 1663226"/>
              <a:gd name="connsiteX10" fmla="*/ 1701459 w 1702488"/>
              <a:gd name="connsiteY10" fmla="*/ 811697 h 1663226"/>
              <a:gd name="connsiteX11" fmla="*/ 1702488 w 1702488"/>
              <a:gd name="connsiteY11" fmla="*/ 831613 h 1663226"/>
              <a:gd name="connsiteX12" fmla="*/ 851244 w 1702488"/>
              <a:gd name="connsiteY12" fmla="*/ 1663226 h 1663226"/>
              <a:gd name="connsiteX13" fmla="*/ 0 w 1702488"/>
              <a:gd name="connsiteY13" fmla="*/ 831613 h 1663226"/>
              <a:gd name="connsiteX14" fmla="*/ 851244 w 1702488"/>
              <a:gd name="connsiteY14" fmla="*/ 0 h 166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2488" h="1663226">
                <a:moveTo>
                  <a:pt x="895314" y="2174"/>
                </a:moveTo>
                <a:lnTo>
                  <a:pt x="938280" y="4294"/>
                </a:lnTo>
                <a:cubicBezTo>
                  <a:pt x="1338909" y="44041"/>
                  <a:pt x="1657408" y="355196"/>
                  <a:pt x="1698094" y="746585"/>
                </a:cubicBezTo>
                <a:lnTo>
                  <a:pt x="1701460" y="811697"/>
                </a:lnTo>
                <a:lnTo>
                  <a:pt x="1638300" y="808425"/>
                </a:lnTo>
                <a:cubicBezTo>
                  <a:pt x="1247750" y="767739"/>
                  <a:pt x="937262" y="449239"/>
                  <a:pt x="897599" y="48611"/>
                </a:cubicBezTo>
                <a:close/>
                <a:moveTo>
                  <a:pt x="851244" y="0"/>
                </a:moveTo>
                <a:lnTo>
                  <a:pt x="895313" y="2174"/>
                </a:lnTo>
                <a:lnTo>
                  <a:pt x="897598" y="48611"/>
                </a:lnTo>
                <a:cubicBezTo>
                  <a:pt x="937261" y="449239"/>
                  <a:pt x="1247749" y="767739"/>
                  <a:pt x="1638299" y="808425"/>
                </a:cubicBezTo>
                <a:lnTo>
                  <a:pt x="1701459" y="811697"/>
                </a:lnTo>
                <a:lnTo>
                  <a:pt x="1702488" y="831613"/>
                </a:lnTo>
                <a:cubicBezTo>
                  <a:pt x="1702488" y="1290900"/>
                  <a:pt x="1321373" y="1663226"/>
                  <a:pt x="851244" y="1663226"/>
                </a:cubicBezTo>
                <a:cubicBezTo>
                  <a:pt x="381115" y="1663226"/>
                  <a:pt x="0" y="1290900"/>
                  <a:pt x="0" y="831613"/>
                </a:cubicBezTo>
                <a:cubicBezTo>
                  <a:pt x="0" y="372326"/>
                  <a:pt x="381115" y="0"/>
                  <a:pt x="851244" y="0"/>
                </a:cubicBezTo>
                <a:close/>
              </a:path>
            </a:pathLst>
          </a:custGeom>
          <a:solidFill>
            <a:srgbClr val="C5122F"/>
          </a:solidFill>
          <a:ln>
            <a:noFill/>
          </a:ln>
        </p:spPr>
        <p:txBody>
          <a:bodyPr vert="horz" wrap="square" lIns="91440" tIns="45720" rIns="91440" bIns="45720" numCol="1" anchor="t" anchorCtr="0" compatLnSpc="1">
            <a:noAutofit/>
          </a:bodyPr>
          <a:lstStyle/>
          <a:p>
            <a:endParaRPr lang="en-US">
              <a:solidFill>
                <a:schemeClr val="tx1">
                  <a:lumMod val="75000"/>
                  <a:lumOff val="25000"/>
                </a:schemeClr>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bwMode="auto">
          <a:xfrm>
            <a:off x="5081135" y="3743348"/>
            <a:ext cx="2029445" cy="1982642"/>
          </a:xfrm>
          <a:custGeom>
            <a:avLst/>
            <a:gdLst>
              <a:gd name="connsiteX0" fmla="*/ 851244 w 1702488"/>
              <a:gd name="connsiteY0" fmla="*/ 0 h 1663226"/>
              <a:gd name="connsiteX1" fmla="*/ 895313 w 1702488"/>
              <a:gd name="connsiteY1" fmla="*/ 2174 h 1663226"/>
              <a:gd name="connsiteX2" fmla="*/ 897598 w 1702488"/>
              <a:gd name="connsiteY2" fmla="*/ 48611 h 1663226"/>
              <a:gd name="connsiteX3" fmla="*/ 1638299 w 1702488"/>
              <a:gd name="connsiteY3" fmla="*/ 808425 h 1663226"/>
              <a:gd name="connsiteX4" fmla="*/ 1701459 w 1702488"/>
              <a:gd name="connsiteY4" fmla="*/ 811697 h 1663226"/>
              <a:gd name="connsiteX5" fmla="*/ 1702488 w 1702488"/>
              <a:gd name="connsiteY5" fmla="*/ 831613 h 1663226"/>
              <a:gd name="connsiteX6" fmla="*/ 851244 w 1702488"/>
              <a:gd name="connsiteY6" fmla="*/ 1663226 h 1663226"/>
              <a:gd name="connsiteX7" fmla="*/ 0 w 1702488"/>
              <a:gd name="connsiteY7" fmla="*/ 831613 h 1663226"/>
              <a:gd name="connsiteX8" fmla="*/ 851244 w 1702488"/>
              <a:gd name="connsiteY8" fmla="*/ 0 h 166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488" h="1663226">
                <a:moveTo>
                  <a:pt x="851244" y="0"/>
                </a:moveTo>
                <a:lnTo>
                  <a:pt x="895313" y="2174"/>
                </a:lnTo>
                <a:lnTo>
                  <a:pt x="897598" y="48611"/>
                </a:lnTo>
                <a:cubicBezTo>
                  <a:pt x="937261" y="449239"/>
                  <a:pt x="1247749" y="767739"/>
                  <a:pt x="1638299" y="808425"/>
                </a:cubicBezTo>
                <a:lnTo>
                  <a:pt x="1701459" y="811697"/>
                </a:lnTo>
                <a:lnTo>
                  <a:pt x="1702488" y="831613"/>
                </a:lnTo>
                <a:cubicBezTo>
                  <a:pt x="1702488" y="1290900"/>
                  <a:pt x="1321373" y="1663226"/>
                  <a:pt x="851244" y="1663226"/>
                </a:cubicBezTo>
                <a:cubicBezTo>
                  <a:pt x="381115" y="1663226"/>
                  <a:pt x="0" y="1290900"/>
                  <a:pt x="0" y="831613"/>
                </a:cubicBezTo>
                <a:cubicBezTo>
                  <a:pt x="0" y="372326"/>
                  <a:pt x="381115" y="0"/>
                  <a:pt x="851244" y="0"/>
                </a:cubicBezTo>
                <a:close/>
              </a:path>
            </a:pathLst>
          </a:custGeom>
          <a:solidFill>
            <a:srgbClr val="02868F"/>
          </a:solidFill>
          <a:ln>
            <a:noFill/>
          </a:ln>
        </p:spPr>
        <p:txBody>
          <a:bodyPr vert="horz" wrap="square" lIns="91440" tIns="45720" rIns="91440" bIns="45720" numCol="1" anchor="t" anchorCtr="0" compatLnSpc="1">
            <a:noAutofit/>
          </a:bodyPr>
          <a:lstStyle/>
          <a:p>
            <a:endParaRPr lang="en-US" dirty="0">
              <a:solidFill>
                <a:schemeClr val="tx1">
                  <a:lumMod val="75000"/>
                  <a:lumOff val="25000"/>
                </a:schemeClr>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p:nvPr/>
        </p:nvSpPr>
        <p:spPr bwMode="auto">
          <a:xfrm>
            <a:off x="4067600" y="2712384"/>
            <a:ext cx="1991153" cy="2029446"/>
          </a:xfrm>
          <a:prstGeom prst="ellipse">
            <a:avLst/>
          </a:prstGeom>
          <a:solidFill>
            <a:srgbClr val="0B506C"/>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2" name="稻壳儿春秋广告/盗版必究        原创来源：http://chn.docer.com/works?userid=199329941#!/work_time"/>
          <p:cNvSpPr/>
          <p:nvPr/>
        </p:nvSpPr>
        <p:spPr bwMode="auto">
          <a:xfrm>
            <a:off x="5081137" y="1698758"/>
            <a:ext cx="2029445" cy="1986896"/>
          </a:xfrm>
          <a:prstGeom prst="ellipse">
            <a:avLst/>
          </a:prstGeom>
          <a:solidFill>
            <a:srgbClr val="2A2625"/>
          </a:solidFill>
          <a:ln>
            <a:noFill/>
          </a:ln>
        </p:spPr>
        <p:txBody>
          <a:bodyPr vert="horz" wrap="square" lIns="91440" tIns="45720" rIns="91440" bIns="45720" numCol="1" anchor="t" anchorCtr="0" compatLnSpc="1"/>
          <a:lstStyle/>
          <a:p>
            <a:endParaRPr lang="en-US">
              <a:solidFill>
                <a:schemeClr val="tx1">
                  <a:lumMod val="75000"/>
                  <a:lumOff val="25000"/>
                </a:schemeClr>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bwMode="auto">
          <a:xfrm>
            <a:off x="6148392" y="3775502"/>
            <a:ext cx="960964" cy="964989"/>
          </a:xfrm>
          <a:custGeom>
            <a:avLst/>
            <a:gdLst>
              <a:gd name="connsiteX0" fmla="*/ 0 w 806146"/>
              <a:gd name="connsiteY0" fmla="*/ 0 h 809523"/>
              <a:gd name="connsiteX1" fmla="*/ 42966 w 806146"/>
              <a:gd name="connsiteY1" fmla="*/ 2120 h 809523"/>
              <a:gd name="connsiteX2" fmla="*/ 802780 w 806146"/>
              <a:gd name="connsiteY2" fmla="*/ 744411 h 809523"/>
              <a:gd name="connsiteX3" fmla="*/ 806146 w 806146"/>
              <a:gd name="connsiteY3" fmla="*/ 809523 h 809523"/>
              <a:gd name="connsiteX4" fmla="*/ 742986 w 806146"/>
              <a:gd name="connsiteY4" fmla="*/ 806251 h 809523"/>
              <a:gd name="connsiteX5" fmla="*/ 2285 w 806146"/>
              <a:gd name="connsiteY5" fmla="*/ 46437 h 809523"/>
              <a:gd name="connsiteX6" fmla="*/ 0 w 806146"/>
              <a:gd name="connsiteY6" fmla="*/ 0 h 80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146" h="809523">
                <a:moveTo>
                  <a:pt x="0" y="0"/>
                </a:moveTo>
                <a:lnTo>
                  <a:pt x="42966" y="2120"/>
                </a:lnTo>
                <a:cubicBezTo>
                  <a:pt x="443595" y="41867"/>
                  <a:pt x="762094" y="353022"/>
                  <a:pt x="802780" y="744411"/>
                </a:cubicBezTo>
                <a:lnTo>
                  <a:pt x="806146" y="809523"/>
                </a:lnTo>
                <a:lnTo>
                  <a:pt x="742986" y="806251"/>
                </a:lnTo>
                <a:cubicBezTo>
                  <a:pt x="352436" y="765565"/>
                  <a:pt x="41948" y="447065"/>
                  <a:pt x="2285" y="46437"/>
                </a:cubicBezTo>
                <a:lnTo>
                  <a:pt x="0" y="0"/>
                </a:lnTo>
                <a:close/>
              </a:path>
            </a:pathLst>
          </a:custGeom>
          <a:solidFill>
            <a:srgbClr val="02868F"/>
          </a:solidFill>
          <a:ln>
            <a:noFill/>
          </a:ln>
        </p:spPr>
        <p:txBody>
          <a:bodyPr vert="horz" wrap="square" lIns="91440" tIns="45720" rIns="91440" bIns="45720" numCol="1" anchor="t" anchorCtr="0" compatLnSpc="1">
            <a:noAutofit/>
          </a:bodyPr>
          <a:lstStyle/>
          <a:p>
            <a:endParaRPr lang="en-US">
              <a:solidFill>
                <a:schemeClr val="tx1">
                  <a:lumMod val="75000"/>
                  <a:lumOff val="25000"/>
                </a:schemeClr>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4" name="稻壳儿春秋广告/盗版必究        原创来源：http://chn.docer.com/works?userid=199329941#!/work_time"/>
          <p:cNvSpPr/>
          <p:nvPr/>
        </p:nvSpPr>
        <p:spPr bwMode="auto">
          <a:xfrm>
            <a:off x="6146008" y="2712384"/>
            <a:ext cx="1978392" cy="2029445"/>
          </a:xfrm>
          <a:custGeom>
            <a:avLst/>
            <a:gdLst>
              <a:gd name="connsiteX0" fmla="*/ 829830 w 1659660"/>
              <a:gd name="connsiteY0" fmla="*/ 0 h 1702488"/>
              <a:gd name="connsiteX1" fmla="*/ 1659660 w 1659660"/>
              <a:gd name="connsiteY1" fmla="*/ 851244 h 1702488"/>
              <a:gd name="connsiteX2" fmla="*/ 829830 w 1659660"/>
              <a:gd name="connsiteY2" fmla="*/ 1702488 h 1702488"/>
              <a:gd name="connsiteX3" fmla="*/ 808145 w 1659660"/>
              <a:gd name="connsiteY3" fmla="*/ 1701365 h 1702488"/>
              <a:gd name="connsiteX4" fmla="*/ 804779 w 1659660"/>
              <a:gd name="connsiteY4" fmla="*/ 1636253 h 1702488"/>
              <a:gd name="connsiteX5" fmla="*/ 44965 w 1659660"/>
              <a:gd name="connsiteY5" fmla="*/ 893962 h 1702488"/>
              <a:gd name="connsiteX6" fmla="*/ 1999 w 1659660"/>
              <a:gd name="connsiteY6" fmla="*/ 891842 h 1702488"/>
              <a:gd name="connsiteX7" fmla="*/ 0 w 1659660"/>
              <a:gd name="connsiteY7" fmla="*/ 851244 h 1702488"/>
              <a:gd name="connsiteX8" fmla="*/ 829830 w 1659660"/>
              <a:gd name="connsiteY8" fmla="*/ 0 h 17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9660" h="1702488">
                <a:moveTo>
                  <a:pt x="829830" y="0"/>
                </a:moveTo>
                <a:cubicBezTo>
                  <a:pt x="1288132" y="0"/>
                  <a:pt x="1659660" y="381115"/>
                  <a:pt x="1659660" y="851244"/>
                </a:cubicBezTo>
                <a:cubicBezTo>
                  <a:pt x="1659660" y="1321373"/>
                  <a:pt x="1288132" y="1702488"/>
                  <a:pt x="829830" y="1702488"/>
                </a:cubicBezTo>
                <a:lnTo>
                  <a:pt x="808145" y="1701365"/>
                </a:lnTo>
                <a:lnTo>
                  <a:pt x="804779" y="1636253"/>
                </a:lnTo>
                <a:cubicBezTo>
                  <a:pt x="764093" y="1244864"/>
                  <a:pt x="445594" y="933709"/>
                  <a:pt x="44965" y="893962"/>
                </a:cubicBezTo>
                <a:lnTo>
                  <a:pt x="1999" y="891842"/>
                </a:lnTo>
                <a:lnTo>
                  <a:pt x="0" y="851244"/>
                </a:lnTo>
                <a:cubicBezTo>
                  <a:pt x="0" y="381115"/>
                  <a:pt x="371528" y="0"/>
                  <a:pt x="829830" y="0"/>
                </a:cubicBezTo>
                <a:close/>
              </a:path>
            </a:pathLst>
          </a:custGeom>
          <a:solidFill>
            <a:srgbClr val="F67654"/>
          </a:solidFill>
          <a:ln>
            <a:noFill/>
          </a:ln>
        </p:spPr>
        <p:txBody>
          <a:bodyPr vert="horz" wrap="square" lIns="91440" tIns="45720" rIns="91440" bIns="45720" numCol="1" anchor="t" anchorCtr="0" compatLnSpc="1">
            <a:noAutofit/>
          </a:bodyPr>
          <a:lstStyle/>
          <a:p>
            <a:endParaRPr lang="en-US">
              <a:solidFill>
                <a:schemeClr val="tx1">
                  <a:lumMod val="75000"/>
                  <a:lumOff val="25000"/>
                </a:schemeClr>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6" name="稻壳儿春秋广告/盗版必究        原创来源：http://chn.docer.com/works?userid=199329941#!/work_time"/>
          <p:cNvSpPr/>
          <p:nvPr/>
        </p:nvSpPr>
        <p:spPr>
          <a:xfrm>
            <a:off x="4876553" y="3540484"/>
            <a:ext cx="373246" cy="373246"/>
          </a:xfrm>
          <a:custGeom>
            <a:avLst/>
            <a:gdLst/>
            <a:ahLst/>
            <a:cxnLst>
              <a:cxn ang="0">
                <a:pos x="wd2" y="hd2"/>
              </a:cxn>
              <a:cxn ang="5400000">
                <a:pos x="wd2" y="hd2"/>
              </a:cxn>
              <a:cxn ang="10800000">
                <a:pos x="wd2" y="hd2"/>
              </a:cxn>
              <a:cxn ang="16200000">
                <a:pos x="wd2" y="hd2"/>
              </a:cxn>
            </a:cxnLst>
            <a:rect l="0" t="0" r="r" b="b"/>
            <a:pathLst>
              <a:path w="21600" h="21600" extrusionOk="0">
                <a:moveTo>
                  <a:pt x="18225" y="11475"/>
                </a:moveTo>
                <a:cubicBezTo>
                  <a:pt x="17888" y="11475"/>
                  <a:pt x="17550" y="11813"/>
                  <a:pt x="17550" y="12150"/>
                </a:cubicBezTo>
                <a:cubicBezTo>
                  <a:pt x="17550" y="12488"/>
                  <a:pt x="17550" y="12656"/>
                  <a:pt x="17550" y="12656"/>
                </a:cubicBezTo>
                <a:cubicBezTo>
                  <a:pt x="17550" y="18900"/>
                  <a:pt x="17550" y="18900"/>
                  <a:pt x="17550" y="18900"/>
                </a:cubicBezTo>
                <a:cubicBezTo>
                  <a:pt x="17550" y="19744"/>
                  <a:pt x="16875" y="20250"/>
                  <a:pt x="16200" y="20250"/>
                </a:cubicBezTo>
                <a:cubicBezTo>
                  <a:pt x="2700" y="20250"/>
                  <a:pt x="2700" y="20250"/>
                  <a:pt x="2700" y="20250"/>
                </a:cubicBezTo>
                <a:cubicBezTo>
                  <a:pt x="2025" y="20250"/>
                  <a:pt x="1350" y="19744"/>
                  <a:pt x="1350" y="18900"/>
                </a:cubicBezTo>
                <a:cubicBezTo>
                  <a:pt x="1350" y="5400"/>
                  <a:pt x="1350" y="5400"/>
                  <a:pt x="1350" y="5400"/>
                </a:cubicBezTo>
                <a:cubicBezTo>
                  <a:pt x="1350" y="4725"/>
                  <a:pt x="2025" y="4050"/>
                  <a:pt x="2700" y="4050"/>
                </a:cubicBezTo>
                <a:cubicBezTo>
                  <a:pt x="8269" y="4050"/>
                  <a:pt x="8269" y="4050"/>
                  <a:pt x="8269" y="4050"/>
                </a:cubicBezTo>
                <a:cubicBezTo>
                  <a:pt x="8269" y="4050"/>
                  <a:pt x="8438" y="4050"/>
                  <a:pt x="8775" y="4050"/>
                </a:cubicBezTo>
                <a:cubicBezTo>
                  <a:pt x="9113" y="4050"/>
                  <a:pt x="9450" y="3713"/>
                  <a:pt x="9450" y="3375"/>
                </a:cubicBezTo>
                <a:cubicBezTo>
                  <a:pt x="9450" y="3038"/>
                  <a:pt x="9113" y="2700"/>
                  <a:pt x="8775" y="2700"/>
                </a:cubicBezTo>
                <a:cubicBezTo>
                  <a:pt x="2025" y="2700"/>
                  <a:pt x="2025" y="2700"/>
                  <a:pt x="2025" y="2700"/>
                </a:cubicBezTo>
                <a:cubicBezTo>
                  <a:pt x="844" y="2700"/>
                  <a:pt x="0" y="3544"/>
                  <a:pt x="0" y="4725"/>
                </a:cubicBezTo>
                <a:cubicBezTo>
                  <a:pt x="0" y="19575"/>
                  <a:pt x="0" y="19575"/>
                  <a:pt x="0" y="19575"/>
                </a:cubicBezTo>
                <a:cubicBezTo>
                  <a:pt x="0" y="20756"/>
                  <a:pt x="844" y="21600"/>
                  <a:pt x="2025" y="21600"/>
                </a:cubicBezTo>
                <a:cubicBezTo>
                  <a:pt x="16875" y="21600"/>
                  <a:pt x="16875" y="21600"/>
                  <a:pt x="16875" y="21600"/>
                </a:cubicBezTo>
                <a:cubicBezTo>
                  <a:pt x="18056" y="21600"/>
                  <a:pt x="18900" y="20756"/>
                  <a:pt x="18900" y="19575"/>
                </a:cubicBezTo>
                <a:cubicBezTo>
                  <a:pt x="18900" y="12150"/>
                  <a:pt x="18900" y="12150"/>
                  <a:pt x="18900" y="12150"/>
                </a:cubicBezTo>
                <a:cubicBezTo>
                  <a:pt x="18900" y="11813"/>
                  <a:pt x="18562" y="11475"/>
                  <a:pt x="18225" y="11475"/>
                </a:cubicBezTo>
                <a:close/>
                <a:moveTo>
                  <a:pt x="20925" y="0"/>
                </a:moveTo>
                <a:cubicBezTo>
                  <a:pt x="14175" y="0"/>
                  <a:pt x="14175" y="0"/>
                  <a:pt x="14175" y="0"/>
                </a:cubicBezTo>
                <a:cubicBezTo>
                  <a:pt x="13838" y="0"/>
                  <a:pt x="13500" y="337"/>
                  <a:pt x="13500" y="675"/>
                </a:cubicBezTo>
                <a:cubicBezTo>
                  <a:pt x="13500" y="1012"/>
                  <a:pt x="13838" y="1350"/>
                  <a:pt x="14175" y="1350"/>
                </a:cubicBezTo>
                <a:cubicBezTo>
                  <a:pt x="19238" y="1350"/>
                  <a:pt x="19238" y="1350"/>
                  <a:pt x="19238" y="1350"/>
                </a:cubicBezTo>
                <a:cubicBezTo>
                  <a:pt x="10294" y="10294"/>
                  <a:pt x="10294" y="10294"/>
                  <a:pt x="10294" y="10294"/>
                </a:cubicBezTo>
                <a:cubicBezTo>
                  <a:pt x="9956" y="10631"/>
                  <a:pt x="9956" y="10969"/>
                  <a:pt x="10294" y="11306"/>
                </a:cubicBezTo>
                <a:cubicBezTo>
                  <a:pt x="10631" y="11475"/>
                  <a:pt x="10969" y="11475"/>
                  <a:pt x="11306" y="11306"/>
                </a:cubicBezTo>
                <a:cubicBezTo>
                  <a:pt x="20250" y="2363"/>
                  <a:pt x="20250" y="2363"/>
                  <a:pt x="20250" y="2363"/>
                </a:cubicBezTo>
                <a:cubicBezTo>
                  <a:pt x="20250" y="6750"/>
                  <a:pt x="20250" y="6750"/>
                  <a:pt x="20250" y="6750"/>
                </a:cubicBezTo>
                <a:cubicBezTo>
                  <a:pt x="20250" y="7088"/>
                  <a:pt x="20588" y="7425"/>
                  <a:pt x="20925" y="7425"/>
                </a:cubicBezTo>
                <a:cubicBezTo>
                  <a:pt x="21263" y="7425"/>
                  <a:pt x="21600" y="7088"/>
                  <a:pt x="21600" y="6750"/>
                </a:cubicBezTo>
                <a:cubicBezTo>
                  <a:pt x="21600" y="675"/>
                  <a:pt x="21600" y="675"/>
                  <a:pt x="21600" y="675"/>
                </a:cubicBezTo>
                <a:cubicBezTo>
                  <a:pt x="21600" y="337"/>
                  <a:pt x="21263" y="0"/>
                  <a:pt x="20925" y="0"/>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37" name="稻壳儿春秋广告/盗版必究        原创来源：http://chn.docer.com/works?userid=199329941#!/work_time"/>
          <p:cNvSpPr/>
          <p:nvPr/>
        </p:nvSpPr>
        <p:spPr>
          <a:xfrm>
            <a:off x="5944344" y="2505583"/>
            <a:ext cx="303031" cy="373246"/>
          </a:xfrm>
          <a:custGeom>
            <a:avLst/>
            <a:gdLst/>
            <a:ahLst/>
            <a:cxnLst>
              <a:cxn ang="0">
                <a:pos x="wd2" y="hd2"/>
              </a:cxn>
              <a:cxn ang="5400000">
                <a:pos x="wd2" y="hd2"/>
              </a:cxn>
              <a:cxn ang="10800000">
                <a:pos x="wd2" y="hd2"/>
              </a:cxn>
              <a:cxn ang="16200000">
                <a:pos x="wd2" y="hd2"/>
              </a:cxn>
            </a:cxnLst>
            <a:rect l="0" t="0" r="r" b="b"/>
            <a:pathLst>
              <a:path w="21600" h="21600" extrusionOk="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38" name="稻壳儿春秋广告/盗版必究        原创来源：http://chn.docer.com/works?userid=199329941#!/work_time"/>
          <p:cNvSpPr/>
          <p:nvPr/>
        </p:nvSpPr>
        <p:spPr>
          <a:xfrm>
            <a:off x="6948581" y="3557272"/>
            <a:ext cx="373246" cy="339668"/>
          </a:xfrm>
          <a:custGeom>
            <a:avLst/>
            <a:gdLst/>
            <a:ahLst/>
            <a:cxnLst>
              <a:cxn ang="0">
                <a:pos x="wd2" y="hd2"/>
              </a:cxn>
              <a:cxn ang="5400000">
                <a:pos x="wd2" y="hd2"/>
              </a:cxn>
              <a:cxn ang="10800000">
                <a:pos x="wd2" y="hd2"/>
              </a:cxn>
              <a:cxn ang="16200000">
                <a:pos x="wd2" y="hd2"/>
              </a:cxn>
            </a:cxnLst>
            <a:rect l="0" t="0" r="r" b="b"/>
            <a:pathLst>
              <a:path w="21600" h="20972" extrusionOk="0">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39" name="稻壳儿春秋广告/盗版必究        原创来源：http://chn.docer.com/works?userid=199329941#!/work_time"/>
          <p:cNvSpPr/>
          <p:nvPr/>
        </p:nvSpPr>
        <p:spPr>
          <a:xfrm>
            <a:off x="5909599" y="4547543"/>
            <a:ext cx="372516" cy="374252"/>
          </a:xfrm>
          <a:custGeom>
            <a:avLst/>
            <a:gdLst/>
            <a:ahLst/>
            <a:cxnLst>
              <a:cxn ang="0">
                <a:pos x="wd2" y="hd2"/>
              </a:cxn>
              <a:cxn ang="5400000">
                <a:pos x="wd2" y="hd2"/>
              </a:cxn>
              <a:cxn ang="10800000">
                <a:pos x="wd2" y="hd2"/>
              </a:cxn>
              <a:cxn ang="16200000">
                <a:pos x="wd2" y="hd2"/>
              </a:cxn>
            </a:cxnLst>
            <a:rect l="0" t="0" r="r" b="b"/>
            <a:pathLst>
              <a:path w="21558" h="21516" extrusionOk="0">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miter lim="400000"/>
          </a:ln>
        </p:spPr>
        <p:txBody>
          <a:bodyPr lIns="22860" rIns="22860"/>
          <a:lstStyle/>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latin typeface="Arial" panose="020B0604020202020204" pitchFamily="34" charset="0"/>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795655" y="4549140"/>
            <a:ext cx="3000375" cy="1383665"/>
          </a:xfrm>
          <a:prstGeom prst="rect">
            <a:avLst/>
          </a:prstGeom>
          <a:noFill/>
        </p:spPr>
        <p:txBody>
          <a:bodyPr wrap="square" rtlCol="0">
            <a:spAutoFit/>
          </a:bodyPr>
          <a:p>
            <a:pPr algn="ctr"/>
            <a:r>
              <a:rPr lang="en-US" altLang="zh-CN" sz="28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Ghép Giao diện trang chủ và trang thể loại</a:t>
            </a:r>
            <a:endParaRPr lang="en-US" altLang="zh-CN" sz="28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 name="稻壳儿春秋广告/盗版必究        原创来源：http://chn.docer.com/works?userid=199329941#!/work_time"/>
          <p:cNvSpPr txBox="1"/>
          <p:nvPr/>
        </p:nvSpPr>
        <p:spPr>
          <a:xfrm>
            <a:off x="8864600" y="1783715"/>
            <a:ext cx="3000375" cy="1383665"/>
          </a:xfrm>
          <a:prstGeom prst="rect">
            <a:avLst/>
          </a:prstGeom>
          <a:noFill/>
        </p:spPr>
        <p:txBody>
          <a:bodyPr wrap="square" rtlCol="0">
            <a:spAutoFit/>
          </a:bodyPr>
          <a:p>
            <a:pPr algn="ctr"/>
            <a:r>
              <a:rPr lang="en-US" altLang="zh-CN" sz="28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Chỉnh sửa giao diện và chức năng trang giỏ hàng</a:t>
            </a:r>
            <a:endParaRPr lang="en-US" altLang="zh-CN" sz="28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4" name="稻壳儿春秋广告/盗版必究        原创来源：http://chn.docer.com/works?userid=199329941#!/work_time"/>
          <p:cNvSpPr txBox="1"/>
          <p:nvPr/>
        </p:nvSpPr>
        <p:spPr>
          <a:xfrm>
            <a:off x="8796655" y="4547235"/>
            <a:ext cx="3068320" cy="953135"/>
          </a:xfrm>
          <a:prstGeom prst="rect">
            <a:avLst/>
          </a:prstGeom>
          <a:noFill/>
        </p:spPr>
        <p:txBody>
          <a:bodyPr wrap="square" rtlCol="0">
            <a:spAutoFit/>
          </a:bodyPr>
          <a:p>
            <a:pPr algn="ctr"/>
            <a:r>
              <a:rPr lang="en-US" altLang="zh-CN" sz="28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Chỉnh sửa giao diện theo ý khách hàng</a:t>
            </a:r>
            <a:endParaRPr lang="en-US" altLang="zh-CN" sz="28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4399281" y="392370"/>
            <a:ext cx="3393438" cy="645160"/>
          </a:xfrm>
          <a:prstGeom prst="rect">
            <a:avLst/>
          </a:prstGeom>
          <a:noFill/>
        </p:spPr>
        <p:txBody>
          <a:bodyPr wrap="square" rtlCol="0">
            <a:spAutoFit/>
          </a:bodyPr>
          <a:lstStyle/>
          <a:p>
            <a:pPr algn="ctr"/>
            <a:r>
              <a:rPr lang="en-US" altLang="zh-CN" sz="36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Giao Diện</a:t>
            </a:r>
            <a:endParaRPr lang="en-US" altLang="zh-CN" sz="36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8" name="稻壳儿春秋广告/盗版必究        原创来源：http://chn.docer.com/works?userid=199329941#!/work_time"/>
          <p:cNvSpPr/>
          <p:nvPr/>
        </p:nvSpPr>
        <p:spPr bwMode="auto">
          <a:xfrm>
            <a:off x="575945" y="1268730"/>
            <a:ext cx="2733040" cy="1137285"/>
          </a:xfrm>
          <a:custGeom>
            <a:avLst/>
            <a:gdLst>
              <a:gd name="T0" fmla="*/ 245 w 310"/>
              <a:gd name="T1" fmla="*/ 202 h 202"/>
              <a:gd name="T2" fmla="*/ 0 w 310"/>
              <a:gd name="T3" fmla="*/ 202 h 202"/>
              <a:gd name="T4" fmla="*/ 0 w 310"/>
              <a:gd name="T5" fmla="*/ 0 h 202"/>
              <a:gd name="T6" fmla="*/ 245 w 310"/>
              <a:gd name="T7" fmla="*/ 0 h 202"/>
              <a:gd name="T8" fmla="*/ 310 w 310"/>
              <a:gd name="T9" fmla="*/ 66 h 202"/>
              <a:gd name="T10" fmla="*/ 310 w 310"/>
              <a:gd name="T11" fmla="*/ 136 h 202"/>
              <a:gd name="T12" fmla="*/ 245 w 310"/>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310" h="202">
                <a:moveTo>
                  <a:pt x="245" y="202"/>
                </a:moveTo>
                <a:cubicBezTo>
                  <a:pt x="0" y="202"/>
                  <a:pt x="0" y="202"/>
                  <a:pt x="0" y="202"/>
                </a:cubicBezTo>
                <a:cubicBezTo>
                  <a:pt x="0" y="0"/>
                  <a:pt x="0" y="0"/>
                  <a:pt x="0" y="0"/>
                </a:cubicBezTo>
                <a:cubicBezTo>
                  <a:pt x="245" y="0"/>
                  <a:pt x="245" y="0"/>
                  <a:pt x="245" y="0"/>
                </a:cubicBezTo>
                <a:cubicBezTo>
                  <a:pt x="281" y="0"/>
                  <a:pt x="310" y="30"/>
                  <a:pt x="310" y="66"/>
                </a:cubicBezTo>
                <a:cubicBezTo>
                  <a:pt x="310" y="136"/>
                  <a:pt x="310" y="136"/>
                  <a:pt x="310" y="136"/>
                </a:cubicBezTo>
                <a:lnTo>
                  <a:pt x="245" y="202"/>
                </a:lnTo>
                <a:close/>
              </a:path>
            </a:pathLst>
          </a:custGeom>
          <a:solidFill>
            <a:srgbClr val="02868F">
              <a:alpha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Arial" panose="020B0604020202020204" pitchFamily="34" charset="0"/>
              <a:cs typeface="Arial" panose="020B0604020202020204" pitchFamily="34" charset="0"/>
              <a:sym typeface="Arial" panose="020B0604020202020204" pitchFamily="34" charset="0"/>
            </a:endParaRPr>
          </a:p>
        </p:txBody>
      </p:sp>
      <p:sp>
        <p:nvSpPr>
          <p:cNvPr id="39" name="稻壳儿春秋广告/盗版必究        原创来源：http://chn.docer.com/works?userid=199329941#!/work_time"/>
          <p:cNvSpPr/>
          <p:nvPr/>
        </p:nvSpPr>
        <p:spPr bwMode="auto">
          <a:xfrm rot="180000">
            <a:off x="2738120" y="1991995"/>
            <a:ext cx="559435" cy="436880"/>
          </a:xfrm>
          <a:custGeom>
            <a:avLst/>
            <a:gdLst>
              <a:gd name="T0" fmla="*/ 0 w 341"/>
              <a:gd name="T1" fmla="*/ 349 h 349"/>
              <a:gd name="T2" fmla="*/ 0 w 341"/>
              <a:gd name="T3" fmla="*/ 0 h 349"/>
              <a:gd name="T4" fmla="*/ 341 w 341"/>
              <a:gd name="T5" fmla="*/ 0 h 349"/>
              <a:gd name="T6" fmla="*/ 0 w 341"/>
              <a:gd name="T7" fmla="*/ 349 h 349"/>
            </a:gdLst>
            <a:ahLst/>
            <a:cxnLst>
              <a:cxn ang="0">
                <a:pos x="T0" y="T1"/>
              </a:cxn>
              <a:cxn ang="0">
                <a:pos x="T2" y="T3"/>
              </a:cxn>
              <a:cxn ang="0">
                <a:pos x="T4" y="T5"/>
              </a:cxn>
              <a:cxn ang="0">
                <a:pos x="T6" y="T7"/>
              </a:cxn>
            </a:cxnLst>
            <a:rect l="0" t="0" r="r" b="b"/>
            <a:pathLst>
              <a:path w="341" h="349">
                <a:moveTo>
                  <a:pt x="0" y="349"/>
                </a:moveTo>
                <a:lnTo>
                  <a:pt x="0" y="0"/>
                </a:lnTo>
                <a:lnTo>
                  <a:pt x="341" y="0"/>
                </a:lnTo>
                <a:lnTo>
                  <a:pt x="0" y="349"/>
                </a:lnTo>
                <a:close/>
              </a:path>
            </a:pathLst>
          </a:custGeom>
          <a:solidFill>
            <a:srgbClr val="0286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6" name="稻壳儿春秋广告/盗版必究        原创来源：http://chn.docer.com/works?userid=199329941#!/work_time"/>
          <p:cNvSpPr txBox="1"/>
          <p:nvPr/>
        </p:nvSpPr>
        <p:spPr>
          <a:xfrm>
            <a:off x="575945" y="1607185"/>
            <a:ext cx="2578100" cy="460375"/>
          </a:xfrm>
          <a:prstGeom prst="rect">
            <a:avLst/>
          </a:prstGeom>
          <a:noFill/>
        </p:spPr>
        <p:txBody>
          <a:bodyPr wrap="square" rtlCol="0">
            <a:spAutoFit/>
          </a:bodyPr>
          <a:lstStyle/>
          <a:p>
            <a:r>
              <a:rPr lang="en-US" altLang="zh-CN" sz="2400" dirty="0">
                <a:solidFill>
                  <a:schemeClr val="bg1"/>
                </a:solidFill>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TRANG CHỦ</a:t>
            </a:r>
            <a:endParaRPr lang="en-US" altLang="zh-CN" sz="2400" dirty="0">
              <a:solidFill>
                <a:schemeClr val="bg1"/>
              </a:solidFill>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pic>
        <p:nvPicPr>
          <p:cNvPr id="4" name="Picture Placeholder 3"/>
          <p:cNvPicPr>
            <a:picLocks noChangeAspect="1"/>
          </p:cNvPicPr>
          <p:nvPr>
            <p:ph type="pic" sz="quarter" idx="10"/>
          </p:nvPr>
        </p:nvPicPr>
        <p:blipFill>
          <a:blip r:embed="rId1"/>
          <a:stretch>
            <a:fillRect/>
          </a:stretch>
        </p:blipFill>
        <p:spPr>
          <a:xfrm>
            <a:off x="4322445" y="1499870"/>
            <a:ext cx="2919730" cy="5105400"/>
          </a:xfrm>
          <a:prstGeom prst="rect">
            <a:avLst/>
          </a:prstGeom>
        </p:spPr>
      </p:pic>
      <p:pic>
        <p:nvPicPr>
          <p:cNvPr id="8" name="Picture Placeholder 7"/>
          <p:cNvPicPr>
            <a:picLocks noChangeAspect="1"/>
          </p:cNvPicPr>
          <p:nvPr>
            <p:ph type="pic" sz="quarter" idx="11"/>
          </p:nvPr>
        </p:nvPicPr>
        <p:blipFill>
          <a:blip r:embed="rId2"/>
          <a:stretch>
            <a:fillRect/>
          </a:stretch>
        </p:blipFill>
        <p:spPr>
          <a:xfrm>
            <a:off x="8256905" y="1499870"/>
            <a:ext cx="2877820" cy="50819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稻壳儿春秋广告/盗版必究        原创来源：http://chn.docer.com/works?userid=199329941#!/work_time"/>
          <p:cNvSpPr txBox="1"/>
          <p:nvPr/>
        </p:nvSpPr>
        <p:spPr>
          <a:xfrm>
            <a:off x="4399281" y="392370"/>
            <a:ext cx="3393438" cy="645160"/>
          </a:xfrm>
          <a:prstGeom prst="rect">
            <a:avLst/>
          </a:prstGeom>
          <a:noFill/>
        </p:spPr>
        <p:txBody>
          <a:bodyPr wrap="square" rtlCol="0">
            <a:spAutoFit/>
          </a:bodyPr>
          <a:p>
            <a:pPr algn="ctr"/>
            <a:r>
              <a:rPr lang="en-US" altLang="zh-CN" sz="36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Giao Diện</a:t>
            </a:r>
            <a:endParaRPr lang="en-US" altLang="zh-CN" sz="36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8" name="稻壳儿春秋广告/盗版必究        原创来源：http://chn.docer.com/works?userid=199329941#!/work_time"/>
          <p:cNvSpPr/>
          <p:nvPr/>
        </p:nvSpPr>
        <p:spPr bwMode="auto">
          <a:xfrm>
            <a:off x="575945" y="1268730"/>
            <a:ext cx="2733040" cy="1137285"/>
          </a:xfrm>
          <a:custGeom>
            <a:avLst/>
            <a:gdLst>
              <a:gd name="T0" fmla="*/ 245 w 310"/>
              <a:gd name="T1" fmla="*/ 202 h 202"/>
              <a:gd name="T2" fmla="*/ 0 w 310"/>
              <a:gd name="T3" fmla="*/ 202 h 202"/>
              <a:gd name="T4" fmla="*/ 0 w 310"/>
              <a:gd name="T5" fmla="*/ 0 h 202"/>
              <a:gd name="T6" fmla="*/ 245 w 310"/>
              <a:gd name="T7" fmla="*/ 0 h 202"/>
              <a:gd name="T8" fmla="*/ 310 w 310"/>
              <a:gd name="T9" fmla="*/ 66 h 202"/>
              <a:gd name="T10" fmla="*/ 310 w 310"/>
              <a:gd name="T11" fmla="*/ 136 h 202"/>
              <a:gd name="T12" fmla="*/ 245 w 310"/>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310" h="202">
                <a:moveTo>
                  <a:pt x="245" y="202"/>
                </a:moveTo>
                <a:cubicBezTo>
                  <a:pt x="0" y="202"/>
                  <a:pt x="0" y="202"/>
                  <a:pt x="0" y="202"/>
                </a:cubicBezTo>
                <a:cubicBezTo>
                  <a:pt x="0" y="0"/>
                  <a:pt x="0" y="0"/>
                  <a:pt x="0" y="0"/>
                </a:cubicBezTo>
                <a:cubicBezTo>
                  <a:pt x="245" y="0"/>
                  <a:pt x="245" y="0"/>
                  <a:pt x="245" y="0"/>
                </a:cubicBezTo>
                <a:cubicBezTo>
                  <a:pt x="281" y="0"/>
                  <a:pt x="310" y="30"/>
                  <a:pt x="310" y="66"/>
                </a:cubicBezTo>
                <a:cubicBezTo>
                  <a:pt x="310" y="136"/>
                  <a:pt x="310" y="136"/>
                  <a:pt x="310" y="136"/>
                </a:cubicBezTo>
                <a:lnTo>
                  <a:pt x="245" y="202"/>
                </a:lnTo>
                <a:close/>
              </a:path>
            </a:pathLst>
          </a:custGeom>
          <a:solidFill>
            <a:srgbClr val="02868F">
              <a:alpha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dirty="0">
              <a:latin typeface="Arial" panose="020B0604020202020204" pitchFamily="34" charset="0"/>
              <a:cs typeface="Arial" panose="020B0604020202020204" pitchFamily="34" charset="0"/>
              <a:sym typeface="Arial" panose="020B0604020202020204" pitchFamily="34" charset="0"/>
            </a:endParaRPr>
          </a:p>
        </p:txBody>
      </p:sp>
      <p:sp>
        <p:nvSpPr>
          <p:cNvPr id="39" name="稻壳儿春秋广告/盗版必究        原创来源：http://chn.docer.com/works?userid=199329941#!/work_time"/>
          <p:cNvSpPr/>
          <p:nvPr/>
        </p:nvSpPr>
        <p:spPr bwMode="auto">
          <a:xfrm rot="180000">
            <a:off x="2738120" y="1991995"/>
            <a:ext cx="559435" cy="436880"/>
          </a:xfrm>
          <a:custGeom>
            <a:avLst/>
            <a:gdLst>
              <a:gd name="T0" fmla="*/ 0 w 341"/>
              <a:gd name="T1" fmla="*/ 349 h 349"/>
              <a:gd name="T2" fmla="*/ 0 w 341"/>
              <a:gd name="T3" fmla="*/ 0 h 349"/>
              <a:gd name="T4" fmla="*/ 341 w 341"/>
              <a:gd name="T5" fmla="*/ 0 h 349"/>
              <a:gd name="T6" fmla="*/ 0 w 341"/>
              <a:gd name="T7" fmla="*/ 349 h 349"/>
            </a:gdLst>
            <a:ahLst/>
            <a:cxnLst>
              <a:cxn ang="0">
                <a:pos x="T0" y="T1"/>
              </a:cxn>
              <a:cxn ang="0">
                <a:pos x="T2" y="T3"/>
              </a:cxn>
              <a:cxn ang="0">
                <a:pos x="T4" y="T5"/>
              </a:cxn>
              <a:cxn ang="0">
                <a:pos x="T6" y="T7"/>
              </a:cxn>
            </a:cxnLst>
            <a:rect l="0" t="0" r="r" b="b"/>
            <a:pathLst>
              <a:path w="341" h="349">
                <a:moveTo>
                  <a:pt x="0" y="349"/>
                </a:moveTo>
                <a:lnTo>
                  <a:pt x="0" y="0"/>
                </a:lnTo>
                <a:lnTo>
                  <a:pt x="341" y="0"/>
                </a:lnTo>
                <a:lnTo>
                  <a:pt x="0" y="349"/>
                </a:lnTo>
                <a:close/>
              </a:path>
            </a:pathLst>
          </a:custGeom>
          <a:solidFill>
            <a:srgbClr val="0286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6" name="稻壳儿春秋广告/盗版必究        原创来源：http://chn.docer.com/works?userid=199329941#!/work_time"/>
          <p:cNvSpPr txBox="1"/>
          <p:nvPr/>
        </p:nvSpPr>
        <p:spPr>
          <a:xfrm>
            <a:off x="575945" y="1499870"/>
            <a:ext cx="2578100" cy="829945"/>
          </a:xfrm>
          <a:prstGeom prst="rect">
            <a:avLst/>
          </a:prstGeom>
          <a:noFill/>
        </p:spPr>
        <p:txBody>
          <a:bodyPr wrap="square" rtlCol="0">
            <a:spAutoFit/>
          </a:bodyPr>
          <a:p>
            <a:r>
              <a:rPr lang="en-US" altLang="zh-CN" sz="2400" dirty="0">
                <a:solidFill>
                  <a:schemeClr val="bg1"/>
                </a:solidFill>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TRANG THỂ LOẠI</a:t>
            </a:r>
            <a:endParaRPr lang="en-US" altLang="zh-CN" sz="2400" dirty="0">
              <a:solidFill>
                <a:schemeClr val="bg1"/>
              </a:solidFill>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pic>
        <p:nvPicPr>
          <p:cNvPr id="11" name="Picture Placeholder 10"/>
          <p:cNvPicPr>
            <a:picLocks noChangeAspect="1"/>
          </p:cNvPicPr>
          <p:nvPr>
            <p:ph type="pic" sz="quarter" idx="10"/>
          </p:nvPr>
        </p:nvPicPr>
        <p:blipFill>
          <a:blip r:embed="rId1"/>
          <a:stretch>
            <a:fillRect/>
          </a:stretch>
        </p:blipFill>
        <p:spPr>
          <a:xfrm>
            <a:off x="3411855" y="2443480"/>
            <a:ext cx="7914005" cy="33826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4" name="稻壳儿春秋广告/盗版必究        原创来源：http://chn.docer.com/works?userid=199329941#!/work_time"/>
          <p:cNvSpPr txBox="1"/>
          <p:nvPr/>
        </p:nvSpPr>
        <p:spPr>
          <a:xfrm>
            <a:off x="4399281" y="392370"/>
            <a:ext cx="3393438" cy="645160"/>
          </a:xfrm>
          <a:prstGeom prst="rect">
            <a:avLst/>
          </a:prstGeom>
          <a:noFill/>
        </p:spPr>
        <p:txBody>
          <a:bodyPr wrap="square" rtlCol="0">
            <a:spAutoFit/>
          </a:bodyPr>
          <a:p>
            <a:pPr algn="ctr"/>
            <a:r>
              <a:rPr lang="en-US" altLang="zh-CN" sz="36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Giao Diện</a:t>
            </a:r>
            <a:endParaRPr lang="en-US" altLang="zh-CN" sz="3600" dirty="0">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sp>
        <p:nvSpPr>
          <p:cNvPr id="38" name="稻壳儿春秋广告/盗版必究        原创来源：http://chn.docer.com/works?userid=199329941#!/work_time"/>
          <p:cNvSpPr/>
          <p:nvPr/>
        </p:nvSpPr>
        <p:spPr bwMode="auto">
          <a:xfrm>
            <a:off x="575945" y="1268730"/>
            <a:ext cx="2733040" cy="1137285"/>
          </a:xfrm>
          <a:custGeom>
            <a:avLst/>
            <a:gdLst>
              <a:gd name="T0" fmla="*/ 245 w 310"/>
              <a:gd name="T1" fmla="*/ 202 h 202"/>
              <a:gd name="T2" fmla="*/ 0 w 310"/>
              <a:gd name="T3" fmla="*/ 202 h 202"/>
              <a:gd name="T4" fmla="*/ 0 w 310"/>
              <a:gd name="T5" fmla="*/ 0 h 202"/>
              <a:gd name="T6" fmla="*/ 245 w 310"/>
              <a:gd name="T7" fmla="*/ 0 h 202"/>
              <a:gd name="T8" fmla="*/ 310 w 310"/>
              <a:gd name="T9" fmla="*/ 66 h 202"/>
              <a:gd name="T10" fmla="*/ 310 w 310"/>
              <a:gd name="T11" fmla="*/ 136 h 202"/>
              <a:gd name="T12" fmla="*/ 245 w 310"/>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310" h="202">
                <a:moveTo>
                  <a:pt x="245" y="202"/>
                </a:moveTo>
                <a:cubicBezTo>
                  <a:pt x="0" y="202"/>
                  <a:pt x="0" y="202"/>
                  <a:pt x="0" y="202"/>
                </a:cubicBezTo>
                <a:cubicBezTo>
                  <a:pt x="0" y="0"/>
                  <a:pt x="0" y="0"/>
                  <a:pt x="0" y="0"/>
                </a:cubicBezTo>
                <a:cubicBezTo>
                  <a:pt x="245" y="0"/>
                  <a:pt x="245" y="0"/>
                  <a:pt x="245" y="0"/>
                </a:cubicBezTo>
                <a:cubicBezTo>
                  <a:pt x="281" y="0"/>
                  <a:pt x="310" y="30"/>
                  <a:pt x="310" y="66"/>
                </a:cubicBezTo>
                <a:cubicBezTo>
                  <a:pt x="310" y="136"/>
                  <a:pt x="310" y="136"/>
                  <a:pt x="310" y="136"/>
                </a:cubicBezTo>
                <a:lnTo>
                  <a:pt x="245" y="202"/>
                </a:lnTo>
                <a:close/>
              </a:path>
            </a:pathLst>
          </a:custGeom>
          <a:solidFill>
            <a:srgbClr val="02868F">
              <a:alpha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dirty="0">
              <a:latin typeface="Arial" panose="020B0604020202020204" pitchFamily="34" charset="0"/>
              <a:cs typeface="Arial" panose="020B0604020202020204" pitchFamily="34" charset="0"/>
              <a:sym typeface="Arial" panose="020B0604020202020204" pitchFamily="34" charset="0"/>
            </a:endParaRPr>
          </a:p>
        </p:txBody>
      </p:sp>
      <p:sp>
        <p:nvSpPr>
          <p:cNvPr id="39" name="稻壳儿春秋广告/盗版必究        原创来源：http://chn.docer.com/works?userid=199329941#!/work_time"/>
          <p:cNvSpPr/>
          <p:nvPr/>
        </p:nvSpPr>
        <p:spPr bwMode="auto">
          <a:xfrm rot="180000">
            <a:off x="2738120" y="1991995"/>
            <a:ext cx="559435" cy="436880"/>
          </a:xfrm>
          <a:custGeom>
            <a:avLst/>
            <a:gdLst>
              <a:gd name="T0" fmla="*/ 0 w 341"/>
              <a:gd name="T1" fmla="*/ 349 h 349"/>
              <a:gd name="T2" fmla="*/ 0 w 341"/>
              <a:gd name="T3" fmla="*/ 0 h 349"/>
              <a:gd name="T4" fmla="*/ 341 w 341"/>
              <a:gd name="T5" fmla="*/ 0 h 349"/>
              <a:gd name="T6" fmla="*/ 0 w 341"/>
              <a:gd name="T7" fmla="*/ 349 h 349"/>
            </a:gdLst>
            <a:ahLst/>
            <a:cxnLst>
              <a:cxn ang="0">
                <a:pos x="T0" y="T1"/>
              </a:cxn>
              <a:cxn ang="0">
                <a:pos x="T2" y="T3"/>
              </a:cxn>
              <a:cxn ang="0">
                <a:pos x="T4" y="T5"/>
              </a:cxn>
              <a:cxn ang="0">
                <a:pos x="T6" y="T7"/>
              </a:cxn>
            </a:cxnLst>
            <a:rect l="0" t="0" r="r" b="b"/>
            <a:pathLst>
              <a:path w="341" h="349">
                <a:moveTo>
                  <a:pt x="0" y="349"/>
                </a:moveTo>
                <a:lnTo>
                  <a:pt x="0" y="0"/>
                </a:lnTo>
                <a:lnTo>
                  <a:pt x="341" y="0"/>
                </a:lnTo>
                <a:lnTo>
                  <a:pt x="0" y="349"/>
                </a:lnTo>
                <a:close/>
              </a:path>
            </a:pathLst>
          </a:custGeom>
          <a:solidFill>
            <a:srgbClr val="0286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6" name="稻壳儿春秋广告/盗版必究        原创来源：http://chn.docer.com/works?userid=199329941#!/work_time"/>
          <p:cNvSpPr txBox="1"/>
          <p:nvPr/>
        </p:nvSpPr>
        <p:spPr>
          <a:xfrm>
            <a:off x="575945" y="1499870"/>
            <a:ext cx="2578100" cy="829945"/>
          </a:xfrm>
          <a:prstGeom prst="rect">
            <a:avLst/>
          </a:prstGeom>
          <a:noFill/>
        </p:spPr>
        <p:txBody>
          <a:bodyPr wrap="square" rtlCol="0">
            <a:spAutoFit/>
          </a:bodyPr>
          <a:p>
            <a:r>
              <a:rPr lang="en-US" altLang="zh-CN" sz="2400" dirty="0">
                <a:solidFill>
                  <a:schemeClr val="bg1"/>
                </a:solidFill>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rPr>
              <a:t>TRANG GIỎ HÀNG</a:t>
            </a:r>
            <a:endParaRPr lang="en-US" altLang="zh-CN" sz="2400" dirty="0">
              <a:solidFill>
                <a:schemeClr val="bg1"/>
              </a:solidFill>
              <a:latin typeface="Times New Roman" panose="02020603050405020304" charset="0"/>
              <a:ea typeface="Droid Sans Fallback" panose="020B0502000000000001" pitchFamily="50" charset="-128"/>
              <a:cs typeface="Times New Roman" panose="02020603050405020304" charset="0"/>
              <a:sym typeface="Arial" panose="020B0604020202020204" pitchFamily="34" charset="0"/>
            </a:endParaRPr>
          </a:p>
        </p:txBody>
      </p:sp>
      <p:pic>
        <p:nvPicPr>
          <p:cNvPr id="5" name="Picture Placeholder 4"/>
          <p:cNvPicPr>
            <a:picLocks noChangeAspect="1"/>
          </p:cNvPicPr>
          <p:nvPr>
            <p:ph type="pic" sz="quarter" idx="10"/>
          </p:nvPr>
        </p:nvPicPr>
        <p:blipFill>
          <a:blip r:embed="rId1"/>
          <a:stretch>
            <a:fillRect/>
          </a:stretch>
        </p:blipFill>
        <p:spPr>
          <a:xfrm>
            <a:off x="3543300" y="1838325"/>
            <a:ext cx="7669530" cy="439801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1378</Words>
  <Application>WPS Presentation</Application>
  <PresentationFormat>宽屏</PresentationFormat>
  <Paragraphs>102</Paragraphs>
  <Slides>14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14</vt:i4>
      </vt:variant>
    </vt:vector>
  </HeadingPairs>
  <TitlesOfParts>
    <vt:vector size="32" baseType="lpstr">
      <vt:lpstr>Arial</vt:lpstr>
      <vt:lpstr>SimSun</vt:lpstr>
      <vt:lpstr>Wingdings</vt:lpstr>
      <vt:lpstr>Droid Sans Fallback</vt:lpstr>
      <vt:lpstr>Yu Gothic UI</vt:lpstr>
      <vt:lpstr>Calibri</vt:lpstr>
      <vt:lpstr>Microsoft YaHei</vt:lpstr>
      <vt:lpstr>Arial Unicode MS</vt:lpstr>
      <vt:lpstr>DengXian Light</vt:lpstr>
      <vt:lpstr>DengXian</vt:lpstr>
      <vt:lpstr>Times New Roman</vt:lpstr>
      <vt:lpstr>Agency FB</vt:lpstr>
      <vt:lpstr>Algerian</vt:lpstr>
      <vt:lpstr>Tahoma</vt:lpstr>
      <vt:lpstr>Arial Black</vt:lpstr>
      <vt:lpstr>Arial Rounded MT Bold</vt:lpstr>
      <vt:lpstr>Arial Narrow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春波 赵</dc:creator>
  <cp:lastModifiedBy>Trang Hoai</cp:lastModifiedBy>
  <cp:revision>18</cp:revision>
  <dcterms:created xsi:type="dcterms:W3CDTF">2019-05-22T02:21:00Z</dcterms:created>
  <dcterms:modified xsi:type="dcterms:W3CDTF">2022-02-14T16:07:55Z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79837941768C41B0B6FA20A73AE89978</vt:lpwstr>
  </property>
  <property fmtid="{D5CDD505-2E9C-101B-9397-08002B2CF9AE}" pid="3" name="KSOProductBuildVer">
    <vt:lpwstr>1033-11.2.0.10463</vt:lpwstr>
  </property>
</Properties>
</file>