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E701-F618-466C-A110-F0D4DAFFE15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A363-36A2-4B82-924B-FE7FA0613B0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E701-F618-466C-A110-F0D4DAFFE15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A363-36A2-4B82-924B-FE7FA0613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E701-F618-466C-A110-F0D4DAFFE15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A363-36A2-4B82-924B-FE7FA0613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E701-F618-466C-A110-F0D4DAFFE15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A363-36A2-4B82-924B-FE7FA0613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E701-F618-466C-A110-F0D4DAFFE15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B6EA363-36A2-4B82-924B-FE7FA0613B0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E701-F618-466C-A110-F0D4DAFFE15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A363-36A2-4B82-924B-FE7FA0613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E701-F618-466C-A110-F0D4DAFFE15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A363-36A2-4B82-924B-FE7FA0613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E701-F618-466C-A110-F0D4DAFFE15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A363-36A2-4B82-924B-FE7FA0613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E701-F618-466C-A110-F0D4DAFFE15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A363-36A2-4B82-924B-FE7FA0613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E701-F618-466C-A110-F0D4DAFFE15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A363-36A2-4B82-924B-FE7FA0613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E701-F618-466C-A110-F0D4DAFFE15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A363-36A2-4B82-924B-FE7FA0613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EF7E701-F618-466C-A110-F0D4DAFFE15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B6EA363-36A2-4B82-924B-FE7FA0613B0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Zahid</a:t>
            </a:r>
            <a:r>
              <a:rPr lang="en-US" dirty="0" smtClean="0"/>
              <a:t> Computer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Producted</a:t>
            </a:r>
            <a:r>
              <a:rPr lang="en-US" dirty="0" smtClean="0"/>
              <a:t> by </a:t>
            </a:r>
            <a:r>
              <a:rPr lang="en-US" dirty="0" err="1" smtClean="0"/>
              <a:t>zahid</a:t>
            </a:r>
            <a:r>
              <a:rPr lang="en-US" dirty="0" smtClean="0"/>
              <a:t> </a:t>
            </a:r>
            <a:r>
              <a:rPr lang="en-US" dirty="0" err="1" smtClean="0"/>
              <a:t>ali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0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2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Zahid Computer Course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Zahid Computer Course</dc:title>
  <dc:creator>zahid ali</dc:creator>
  <cp:lastModifiedBy>zahid ali</cp:lastModifiedBy>
  <cp:revision>1</cp:revision>
  <dcterms:created xsi:type="dcterms:W3CDTF">2021-02-12T13:35:50Z</dcterms:created>
  <dcterms:modified xsi:type="dcterms:W3CDTF">2021-02-12T13:40:37Z</dcterms:modified>
</cp:coreProperties>
</file>