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C0A0-E34F-440D-8751-824FE5F776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3743-12DA-47DA-860E-368A4B49D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6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C0A0-E34F-440D-8751-824FE5F776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3743-12DA-47DA-860E-368A4B49D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0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C0A0-E34F-440D-8751-824FE5F776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3743-12DA-47DA-860E-368A4B49D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3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C0A0-E34F-440D-8751-824FE5F776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3743-12DA-47DA-860E-368A4B49D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6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C0A0-E34F-440D-8751-824FE5F776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3743-12DA-47DA-860E-368A4B49D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2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C0A0-E34F-440D-8751-824FE5F776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3743-12DA-47DA-860E-368A4B49D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2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C0A0-E34F-440D-8751-824FE5F776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3743-12DA-47DA-860E-368A4B49D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9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C0A0-E34F-440D-8751-824FE5F776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3743-12DA-47DA-860E-368A4B49D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9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C0A0-E34F-440D-8751-824FE5F776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3743-12DA-47DA-860E-368A4B49D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2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C0A0-E34F-440D-8751-824FE5F776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3743-12DA-47DA-860E-368A4B49D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5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C0A0-E34F-440D-8751-824FE5F776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3743-12DA-47DA-860E-368A4B49D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7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C0A0-E34F-440D-8751-824FE5F776DF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3743-12DA-47DA-860E-368A4B49D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9947" y="319177"/>
            <a:ext cx="5503653" cy="627140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96000" y="319177"/>
            <a:ext cx="5503653" cy="627140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199072" y="2415397"/>
            <a:ext cx="1751162" cy="1751162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77706" y="4580625"/>
            <a:ext cx="1414732" cy="192369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618453" y="2639686"/>
            <a:ext cx="1414732" cy="141473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디스크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618453" y="810887"/>
            <a:ext cx="1414732" cy="141473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키보드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947" y="319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내부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319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latin typeface="맑은 고딕" panose="020B0503020000020004" pitchFamily="50" charset="-127"/>
              </a:rPr>
              <a:t>외</a:t>
            </a:r>
            <a:r>
              <a:rPr lang="ko-KR" altLang="ko-KR" b="1" smtClean="0">
                <a:solidFill>
                  <a:srgbClr val="0070C0"/>
                </a:solidFill>
                <a:latin typeface="맑은 고딕" panose="020B0503020000020004" pitchFamily="50" charset="-127"/>
              </a:rPr>
              <a:t>부</a:t>
            </a:r>
            <a:endParaRPr lang="ko-KR" altLang="ko-KR" dirty="0">
              <a:effectLst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18453" y="4468485"/>
            <a:ext cx="1414732" cy="141473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모니터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950234" y="3290978"/>
            <a:ext cx="66682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370053" y="3290978"/>
            <a:ext cx="0" cy="12896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11" idx="1"/>
          </p:cNvCxnSpPr>
          <p:nvPr/>
        </p:nvCxnSpPr>
        <p:spPr>
          <a:xfrm flipV="1">
            <a:off x="6858000" y="1518253"/>
            <a:ext cx="2760453" cy="17727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14" idx="1"/>
          </p:cNvCxnSpPr>
          <p:nvPr/>
        </p:nvCxnSpPr>
        <p:spPr>
          <a:xfrm rot="16200000" flipH="1">
            <a:off x="7985905" y="3543302"/>
            <a:ext cx="1884871" cy="13802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55343" y="6116125"/>
            <a:ext cx="1259457" cy="30192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66227" y="6142015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i="1" dirty="0" smtClean="0"/>
              <a:t>부팅 시 올라온다</a:t>
            </a:r>
            <a:endParaRPr lang="ko-KR" altLang="en-US" sz="1100" b="1" i="1" dirty="0"/>
          </a:p>
        </p:txBody>
      </p:sp>
      <p:sp>
        <p:nvSpPr>
          <p:cNvPr id="36" name="타원 35"/>
          <p:cNvSpPr/>
          <p:nvPr/>
        </p:nvSpPr>
        <p:spPr>
          <a:xfrm>
            <a:off x="8289969" y="1319846"/>
            <a:ext cx="448574" cy="448574"/>
          </a:xfrm>
          <a:prstGeom prst="ellipse">
            <a:avLst/>
          </a:prstGeom>
          <a:solidFill>
            <a:srgbClr val="FFC000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/>
              <a:t>Device</a:t>
            </a:r>
          </a:p>
          <a:p>
            <a:pPr algn="ctr"/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8856443" y="1319846"/>
            <a:ext cx="684362" cy="460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/>
              <a:t>Local</a:t>
            </a:r>
            <a:br>
              <a:rPr lang="en-US" altLang="ko-KR" sz="1400" dirty="0" smtClean="0"/>
            </a:br>
            <a:r>
              <a:rPr lang="en-US" altLang="ko-KR" sz="1400" dirty="0" smtClean="0"/>
              <a:t>Buffer</a:t>
            </a:r>
          </a:p>
        </p:txBody>
      </p:sp>
      <p:sp>
        <p:nvSpPr>
          <p:cNvPr id="42" name="타원 41"/>
          <p:cNvSpPr/>
          <p:nvPr/>
        </p:nvSpPr>
        <p:spPr>
          <a:xfrm>
            <a:off x="8289969" y="3023563"/>
            <a:ext cx="448574" cy="448574"/>
          </a:xfrm>
          <a:prstGeom prst="ellipse">
            <a:avLst/>
          </a:prstGeom>
          <a:solidFill>
            <a:srgbClr val="FFC000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/>
              <a:t>Device</a:t>
            </a:r>
          </a:p>
          <a:p>
            <a:pPr algn="ctr"/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856443" y="3023563"/>
            <a:ext cx="684362" cy="460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/>
              <a:t>Local</a:t>
            </a:r>
            <a:br>
              <a:rPr lang="en-US" altLang="ko-KR" sz="1400" dirty="0" smtClean="0"/>
            </a:br>
            <a:r>
              <a:rPr lang="en-US" altLang="ko-KR" sz="1400" dirty="0" smtClean="0"/>
              <a:t>Buffer</a:t>
            </a:r>
          </a:p>
        </p:txBody>
      </p:sp>
      <p:sp>
        <p:nvSpPr>
          <p:cNvPr id="47" name="타원 46"/>
          <p:cNvSpPr/>
          <p:nvPr/>
        </p:nvSpPr>
        <p:spPr>
          <a:xfrm>
            <a:off x="8289969" y="4951563"/>
            <a:ext cx="448574" cy="448574"/>
          </a:xfrm>
          <a:prstGeom prst="ellipse">
            <a:avLst/>
          </a:prstGeom>
          <a:solidFill>
            <a:srgbClr val="FFC000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/>
              <a:t>Device</a:t>
            </a:r>
          </a:p>
          <a:p>
            <a:pPr algn="ctr"/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8856443" y="4951563"/>
            <a:ext cx="684362" cy="460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/>
              <a:t>Local</a:t>
            </a:r>
            <a:br>
              <a:rPr lang="en-US" altLang="ko-KR" sz="1400" dirty="0" smtClean="0"/>
            </a:br>
            <a:r>
              <a:rPr lang="en-US" altLang="ko-KR" sz="1400" dirty="0" smtClean="0"/>
              <a:t>Buffer</a:t>
            </a:r>
          </a:p>
        </p:txBody>
      </p:sp>
      <p:sp>
        <p:nvSpPr>
          <p:cNvPr id="51" name="타원 50"/>
          <p:cNvSpPr/>
          <p:nvPr/>
        </p:nvSpPr>
        <p:spPr>
          <a:xfrm>
            <a:off x="3145766" y="3592902"/>
            <a:ext cx="448574" cy="448574"/>
          </a:xfrm>
          <a:prstGeom prst="ellipse">
            <a:avLst/>
          </a:prstGeom>
          <a:solidFill>
            <a:srgbClr val="FFC000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/>
              <a:t>Memory</a:t>
            </a:r>
          </a:p>
          <a:p>
            <a:pPr algn="ctr"/>
            <a:r>
              <a:rPr lang="en-US" altLang="ko-KR" sz="1400" dirty="0" smtClean="0"/>
              <a:t>controller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135571" y="1104191"/>
            <a:ext cx="2084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IO </a:t>
            </a:r>
            <a:r>
              <a:rPr lang="ko-KR" altLang="en-US" sz="1100" b="1" i="1" dirty="0" smtClean="0"/>
              <a:t>장치를 전담하는 작은 </a:t>
            </a:r>
            <a:r>
              <a:rPr lang="en-US" altLang="ko-KR" sz="1100" b="1" i="1" dirty="0" smtClean="0"/>
              <a:t>CPU</a:t>
            </a:r>
            <a:endParaRPr lang="ko-KR" altLang="en-US" sz="1100" b="1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8567551" y="1758415"/>
            <a:ext cx="1944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Controller</a:t>
            </a:r>
            <a:r>
              <a:rPr lang="ko-KR" altLang="en-US" sz="1100" b="1" i="1" dirty="0" smtClean="0"/>
              <a:t>의 작은 작업공간</a:t>
            </a:r>
            <a:endParaRPr lang="ko-KR" altLang="en-US" sz="1100" b="1" i="1" dirty="0"/>
          </a:p>
        </p:txBody>
      </p:sp>
      <p:sp>
        <p:nvSpPr>
          <p:cNvPr id="54" name="직사각형 53"/>
          <p:cNvSpPr/>
          <p:nvPr/>
        </p:nvSpPr>
        <p:spPr>
          <a:xfrm>
            <a:off x="2777706" y="2950234"/>
            <a:ext cx="368060" cy="25879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ko-KR" dirty="0" smtClean="0"/>
              <a:t>Mode Bit</a:t>
            </a:r>
            <a:endParaRPr lang="ko-KR" altLang="en-US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2855343" y="5624426"/>
            <a:ext cx="1259457" cy="30192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/>
              <a:t>사용자 </a:t>
            </a:r>
            <a:r>
              <a:rPr lang="ko-KR" altLang="en-US" sz="1100" dirty="0" smtClean="0"/>
              <a:t>프로그램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2855343" y="5134872"/>
            <a:ext cx="1259457" cy="30192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/>
              <a:t>사용자 프로그램</a:t>
            </a:r>
            <a:endParaRPr lang="ko-KR" altLang="en-US" sz="1100" dirty="0"/>
          </a:p>
        </p:txBody>
      </p:sp>
      <p:sp>
        <p:nvSpPr>
          <p:cNvPr id="57" name="직사각형 56"/>
          <p:cNvSpPr/>
          <p:nvPr/>
        </p:nvSpPr>
        <p:spPr>
          <a:xfrm>
            <a:off x="2574507" y="3580441"/>
            <a:ext cx="368060" cy="258792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ko-KR" b="1" dirty="0" smtClean="0"/>
              <a:t>Registers</a:t>
            </a:r>
            <a:endParaRPr lang="ko-KR" altLang="en-US" b="1" dirty="0" smtClean="0"/>
          </a:p>
        </p:txBody>
      </p:sp>
      <p:sp>
        <p:nvSpPr>
          <p:cNvPr id="2" name="오른쪽으로 구부러진 화살표 1"/>
          <p:cNvSpPr/>
          <p:nvPr/>
        </p:nvSpPr>
        <p:spPr>
          <a:xfrm>
            <a:off x="2192357" y="5255046"/>
            <a:ext cx="506776" cy="1148579"/>
          </a:xfrm>
          <a:prstGeom prst="curvedRightArrow">
            <a:avLst/>
          </a:prstGeom>
          <a:solidFill>
            <a:srgbClr val="FFC000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6501" y="5580148"/>
            <a:ext cx="144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System Call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38585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 w="38100"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rmAutofit fontScale="92500" lnSpcReduction="20000"/>
      </a:bodyPr>
      <a:lstStyle>
        <a:defPPr algn="ctr">
          <a:defRPr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46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KBCARD</dc:creator>
  <cp:lastModifiedBy>KBCARD</cp:lastModifiedBy>
  <cp:revision>6</cp:revision>
  <dcterms:created xsi:type="dcterms:W3CDTF">2021-07-04T13:28:09Z</dcterms:created>
  <dcterms:modified xsi:type="dcterms:W3CDTF">2021-07-05T14:44:27Z</dcterms:modified>
</cp:coreProperties>
</file>