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9"/>
    </p:embeddedFont>
    <p:embeddedFont>
      <p:font typeface="Fredoka One" panose="020F0502020204030204" pitchFamily="34" charset="0"/>
      <p:regular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Palanquin Dark" panose="020B0004020203020204" pitchFamily="34" charset="77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2f231c4a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2f231c4a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a003bf88e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a003bf88e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a4301686b6_0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a4301686b6_0_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94b074387b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94b074387b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a4301686b6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a4301686b6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94b074387b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94b074387b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d30a4e6ab4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d30a4e6ab4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d30a4e6ab4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d30a4e6ab4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a003bf88e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a003bf88e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30a4e6ab4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30a4e6ab4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a4301686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a4301686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4301686b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a4301686b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a4301686b6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a4301686b6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94b074387b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94b074387b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a4301686b6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a4301686b6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a4301686b6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a4301686b6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40994" y="-2741244"/>
            <a:ext cx="10625988" cy="10625988"/>
            <a:chOff x="-740994" y="-2741244"/>
            <a:chExt cx="10625988" cy="10625988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78450" y="2008500"/>
              <a:ext cx="9300900" cy="1126500"/>
              <a:chOff x="-99300" y="2008500"/>
              <a:chExt cx="9300900" cy="1126500"/>
            </a:xfrm>
          </p:grpSpPr>
          <p:sp>
            <p:nvSpPr>
              <p:cNvPr id="11" name="Google Shape;11;p2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13;p2"/>
            <p:cNvGrpSpPr/>
            <p:nvPr/>
          </p:nvGrpSpPr>
          <p:grpSpPr>
            <a:xfrm rot="1800013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14" name="Google Shape;14;p2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 rot="-1800013" flipH="1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17" name="Google Shape;17;p2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 rot="3599987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20" name="Google Shape;20;p2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-3599987" flipH="1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23" name="Google Shape;23;p2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-5400000">
              <a:off x="-78450" y="2008500"/>
              <a:ext cx="9300900" cy="1126500"/>
              <a:chOff x="-99300" y="2008500"/>
              <a:chExt cx="9300900" cy="1126500"/>
            </a:xfrm>
          </p:grpSpPr>
          <p:sp>
            <p:nvSpPr>
              <p:cNvPr id="26" name="Google Shape;26;p2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8" name="Google Shape;28;p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1299750" y="1334031"/>
            <a:ext cx="6544500" cy="1727400"/>
          </a:xfrm>
          <a:prstGeom prst="rect">
            <a:avLst/>
          </a:prstGeom>
          <a:effectLst>
            <a:outerShdw dist="76200" dir="20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2198400" y="3337569"/>
            <a:ext cx="4747200" cy="33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1"/>
          <p:cNvGrpSpPr/>
          <p:nvPr/>
        </p:nvGrpSpPr>
        <p:grpSpPr>
          <a:xfrm>
            <a:off x="-740994" y="-2741244"/>
            <a:ext cx="10625988" cy="10625988"/>
            <a:chOff x="-740994" y="-2741244"/>
            <a:chExt cx="10625988" cy="10625988"/>
          </a:xfrm>
        </p:grpSpPr>
        <p:grpSp>
          <p:nvGrpSpPr>
            <p:cNvPr id="99" name="Google Shape;99;p11"/>
            <p:cNvGrpSpPr/>
            <p:nvPr/>
          </p:nvGrpSpPr>
          <p:grpSpPr>
            <a:xfrm>
              <a:off x="-78450" y="2008500"/>
              <a:ext cx="9300900" cy="1126500"/>
              <a:chOff x="-99300" y="2008500"/>
              <a:chExt cx="9300900" cy="1126500"/>
            </a:xfrm>
          </p:grpSpPr>
          <p:sp>
            <p:nvSpPr>
              <p:cNvPr id="100" name="Google Shape;100;p11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1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11"/>
            <p:cNvGrpSpPr/>
            <p:nvPr/>
          </p:nvGrpSpPr>
          <p:grpSpPr>
            <a:xfrm rot="1800013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103" name="Google Shape;103;p11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1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" name="Google Shape;105;p11"/>
            <p:cNvGrpSpPr/>
            <p:nvPr/>
          </p:nvGrpSpPr>
          <p:grpSpPr>
            <a:xfrm rot="-1800013" flipH="1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106" name="Google Shape;106;p11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1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108;p11"/>
            <p:cNvGrpSpPr/>
            <p:nvPr/>
          </p:nvGrpSpPr>
          <p:grpSpPr>
            <a:xfrm rot="3599987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109" name="Google Shape;109;p11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1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111;p11"/>
            <p:cNvGrpSpPr/>
            <p:nvPr/>
          </p:nvGrpSpPr>
          <p:grpSpPr>
            <a:xfrm rot="-3599987" flipH="1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112" name="Google Shape;112;p11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1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11"/>
            <p:cNvGrpSpPr/>
            <p:nvPr/>
          </p:nvGrpSpPr>
          <p:grpSpPr>
            <a:xfrm rot="-5400000">
              <a:off x="-78450" y="2008500"/>
              <a:ext cx="9300900" cy="1126500"/>
              <a:chOff x="-99300" y="2008500"/>
              <a:chExt cx="9300900" cy="1126500"/>
            </a:xfrm>
          </p:grpSpPr>
          <p:sp>
            <p:nvSpPr>
              <p:cNvPr id="115" name="Google Shape;115;p11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1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17" name="Google Shape;117;p1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1"/>
          <p:cNvSpPr txBox="1">
            <a:spLocks noGrp="1"/>
          </p:cNvSpPr>
          <p:nvPr>
            <p:ph type="title" hasCustomPrompt="1"/>
          </p:nvPr>
        </p:nvSpPr>
        <p:spPr>
          <a:xfrm>
            <a:off x="1468050" y="1593440"/>
            <a:ext cx="62079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9" name="Google Shape;119;p11"/>
          <p:cNvSpPr txBox="1">
            <a:spLocks noGrp="1"/>
          </p:cNvSpPr>
          <p:nvPr>
            <p:ph type="subTitle" idx="1"/>
          </p:nvPr>
        </p:nvSpPr>
        <p:spPr>
          <a:xfrm flipH="1">
            <a:off x="1865700" y="3046960"/>
            <a:ext cx="5412600" cy="3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/>
          <p:nvPr/>
        </p:nvSpPr>
        <p:spPr>
          <a:xfrm rot="-5400000">
            <a:off x="1974175" y="-2031700"/>
            <a:ext cx="5181000" cy="9179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hasCustomPrompt="1"/>
          </p:nvPr>
        </p:nvSpPr>
        <p:spPr>
          <a:xfrm>
            <a:off x="1428795" y="1261174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"/>
          </p:nvPr>
        </p:nvSpPr>
        <p:spPr>
          <a:xfrm>
            <a:off x="727845" y="1874295"/>
            <a:ext cx="22878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2"/>
          </p:nvPr>
        </p:nvSpPr>
        <p:spPr>
          <a:xfrm>
            <a:off x="727845" y="2245683"/>
            <a:ext cx="22878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pic>
        <p:nvPicPr>
          <p:cNvPr id="126" name="Google Shape;126;p1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-19840" y="42078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 txBox="1">
            <a:spLocks noGrp="1"/>
          </p:cNvSpPr>
          <p:nvPr>
            <p:ph type="title" idx="3" hasCustomPrompt="1"/>
          </p:nvPr>
        </p:nvSpPr>
        <p:spPr>
          <a:xfrm>
            <a:off x="4129051" y="1261174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4"/>
          </p:nvPr>
        </p:nvSpPr>
        <p:spPr>
          <a:xfrm>
            <a:off x="3428101" y="1874295"/>
            <a:ext cx="22878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5"/>
          </p:nvPr>
        </p:nvSpPr>
        <p:spPr>
          <a:xfrm>
            <a:off x="3428101" y="2245683"/>
            <a:ext cx="22878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6" hasCustomPrompt="1"/>
          </p:nvPr>
        </p:nvSpPr>
        <p:spPr>
          <a:xfrm>
            <a:off x="6829307" y="1261174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7"/>
          </p:nvPr>
        </p:nvSpPr>
        <p:spPr>
          <a:xfrm>
            <a:off x="6128357" y="1874295"/>
            <a:ext cx="22878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8"/>
          </p:nvPr>
        </p:nvSpPr>
        <p:spPr>
          <a:xfrm>
            <a:off x="6128357" y="2245683"/>
            <a:ext cx="22878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13" hasCustomPrompt="1"/>
          </p:nvPr>
        </p:nvSpPr>
        <p:spPr>
          <a:xfrm>
            <a:off x="1428795" y="3047582"/>
            <a:ext cx="885900" cy="52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4"/>
          </p:nvPr>
        </p:nvSpPr>
        <p:spPr>
          <a:xfrm>
            <a:off x="727845" y="3660691"/>
            <a:ext cx="22878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5"/>
          </p:nvPr>
        </p:nvSpPr>
        <p:spPr>
          <a:xfrm>
            <a:off x="727845" y="4032093"/>
            <a:ext cx="22878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16" hasCustomPrompt="1"/>
          </p:nvPr>
        </p:nvSpPr>
        <p:spPr>
          <a:xfrm>
            <a:off x="4129051" y="3047582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7"/>
          </p:nvPr>
        </p:nvSpPr>
        <p:spPr>
          <a:xfrm>
            <a:off x="3428101" y="3660691"/>
            <a:ext cx="22878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8"/>
          </p:nvPr>
        </p:nvSpPr>
        <p:spPr>
          <a:xfrm>
            <a:off x="3428101" y="4032092"/>
            <a:ext cx="22878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19" hasCustomPrompt="1"/>
          </p:nvPr>
        </p:nvSpPr>
        <p:spPr>
          <a:xfrm>
            <a:off x="6829307" y="3047582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20"/>
          </p:nvPr>
        </p:nvSpPr>
        <p:spPr>
          <a:xfrm>
            <a:off x="6128357" y="3660691"/>
            <a:ext cx="22878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21"/>
          </p:nvPr>
        </p:nvSpPr>
        <p:spPr>
          <a:xfrm>
            <a:off x="6128357" y="4032093"/>
            <a:ext cx="22878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/>
          <p:nvPr/>
        </p:nvSpPr>
        <p:spPr>
          <a:xfrm>
            <a:off x="0" y="0"/>
            <a:ext cx="4572000" cy="5143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3897620" y="2235211"/>
            <a:ext cx="4099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1"/>
          </p:nvPr>
        </p:nvSpPr>
        <p:spPr>
          <a:xfrm>
            <a:off x="3693920" y="754077"/>
            <a:ext cx="4507200" cy="116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3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5"/>
          <p:cNvGrpSpPr/>
          <p:nvPr/>
        </p:nvGrpSpPr>
        <p:grpSpPr>
          <a:xfrm rot="10800000" flipH="1">
            <a:off x="0" y="-150"/>
            <a:ext cx="9144000" cy="5143775"/>
            <a:chOff x="0" y="-150"/>
            <a:chExt cx="9144000" cy="5143775"/>
          </a:xfrm>
        </p:grpSpPr>
        <p:sp>
          <p:nvSpPr>
            <p:cNvPr id="150" name="Google Shape;150;p15"/>
            <p:cNvSpPr/>
            <p:nvPr/>
          </p:nvSpPr>
          <p:spPr>
            <a:xfrm>
              <a:off x="0" y="4058225"/>
              <a:ext cx="1085400" cy="10854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10800000">
              <a:off x="7366500" y="-150"/>
              <a:ext cx="1777500" cy="1777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1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4748375" y="1400922"/>
            <a:ext cx="3675600" cy="30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2"/>
          </p:nvPr>
        </p:nvSpPr>
        <p:spPr>
          <a:xfrm>
            <a:off x="720000" y="1400922"/>
            <a:ext cx="3675600" cy="30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23_1_2_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/>
          <p:nvPr/>
        </p:nvSpPr>
        <p:spPr>
          <a:xfrm rot="-5400000">
            <a:off x="1860750" y="-2053650"/>
            <a:ext cx="5422500" cy="9250800"/>
          </a:xfrm>
          <a:prstGeom prst="trapezoid">
            <a:avLst>
              <a:gd name="adj" fmla="val 3149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>
            <a:spLocks noGrp="1"/>
          </p:cNvSpPr>
          <p:nvPr>
            <p:ph type="subTitle" idx="1"/>
          </p:nvPr>
        </p:nvSpPr>
        <p:spPr>
          <a:xfrm>
            <a:off x="1710600" y="1845904"/>
            <a:ext cx="2569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2"/>
          </p:nvPr>
        </p:nvSpPr>
        <p:spPr>
          <a:xfrm>
            <a:off x="1710600" y="2234131"/>
            <a:ext cx="25698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3"/>
          </p:nvPr>
        </p:nvSpPr>
        <p:spPr>
          <a:xfrm>
            <a:off x="1710600" y="3214448"/>
            <a:ext cx="2569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4"/>
          </p:nvPr>
        </p:nvSpPr>
        <p:spPr>
          <a:xfrm>
            <a:off x="1710600" y="3602674"/>
            <a:ext cx="25698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33162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/>
          <p:nvPr/>
        </p:nvSpPr>
        <p:spPr>
          <a:xfrm rot="5400000">
            <a:off x="-338137" y="278338"/>
            <a:ext cx="5227600" cy="4592675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4569872" y="387600"/>
            <a:ext cx="3852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ubTitle" idx="1"/>
          </p:nvPr>
        </p:nvSpPr>
        <p:spPr>
          <a:xfrm>
            <a:off x="5504850" y="1386650"/>
            <a:ext cx="2916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subTitle" idx="2"/>
          </p:nvPr>
        </p:nvSpPr>
        <p:spPr>
          <a:xfrm>
            <a:off x="5504850" y="1730685"/>
            <a:ext cx="2916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3"/>
          </p:nvPr>
        </p:nvSpPr>
        <p:spPr>
          <a:xfrm>
            <a:off x="5504850" y="2524826"/>
            <a:ext cx="2916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ubTitle" idx="4"/>
          </p:nvPr>
        </p:nvSpPr>
        <p:spPr>
          <a:xfrm>
            <a:off x="5504850" y="2868861"/>
            <a:ext cx="2916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subTitle" idx="5"/>
          </p:nvPr>
        </p:nvSpPr>
        <p:spPr>
          <a:xfrm>
            <a:off x="5504850" y="3663001"/>
            <a:ext cx="2916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subTitle" idx="6"/>
          </p:nvPr>
        </p:nvSpPr>
        <p:spPr>
          <a:xfrm>
            <a:off x="5504850" y="4007036"/>
            <a:ext cx="2916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8"/>
          <p:cNvGrpSpPr/>
          <p:nvPr/>
        </p:nvGrpSpPr>
        <p:grpSpPr>
          <a:xfrm>
            <a:off x="-740994" y="-896691"/>
            <a:ext cx="10625988" cy="8781435"/>
            <a:chOff x="-740994" y="-896691"/>
            <a:chExt cx="10625988" cy="8781435"/>
          </a:xfrm>
        </p:grpSpPr>
        <p:grpSp>
          <p:nvGrpSpPr>
            <p:cNvPr id="176" name="Google Shape;176;p18"/>
            <p:cNvGrpSpPr/>
            <p:nvPr/>
          </p:nvGrpSpPr>
          <p:grpSpPr>
            <a:xfrm>
              <a:off x="-78450" y="2008500"/>
              <a:ext cx="9300900" cy="1126500"/>
              <a:chOff x="-99300" y="2008500"/>
              <a:chExt cx="9300900" cy="1126500"/>
            </a:xfrm>
          </p:grpSpPr>
          <p:sp>
            <p:nvSpPr>
              <p:cNvPr id="177" name="Google Shape;177;p18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8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18"/>
            <p:cNvGrpSpPr/>
            <p:nvPr/>
          </p:nvGrpSpPr>
          <p:grpSpPr>
            <a:xfrm rot="1800013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180" name="Google Shape;180;p18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" name="Google Shape;182;p18"/>
            <p:cNvGrpSpPr/>
            <p:nvPr/>
          </p:nvGrpSpPr>
          <p:grpSpPr>
            <a:xfrm rot="-1800013" flipH="1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183" name="Google Shape;183;p18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5" name="Google Shape;185;p18"/>
            <p:cNvSpPr/>
            <p:nvPr/>
          </p:nvSpPr>
          <p:spPr>
            <a:xfrm rot="-1800013">
              <a:off x="5304591" y="2163656"/>
              <a:ext cx="1388965" cy="5759675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 rot="1800013" flipH="1">
              <a:off x="2450443" y="2163656"/>
              <a:ext cx="1388965" cy="5759675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4008750" y="2550900"/>
              <a:ext cx="1126500" cy="46713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8" name="Google Shape;188;p1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8"/>
          <p:cNvSpPr txBox="1">
            <a:spLocks noGrp="1"/>
          </p:cNvSpPr>
          <p:nvPr>
            <p:ph type="title" hasCustomPrompt="1"/>
          </p:nvPr>
        </p:nvSpPr>
        <p:spPr>
          <a:xfrm>
            <a:off x="1428791" y="167571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8"/>
          <p:cNvSpPr txBox="1">
            <a:spLocks noGrp="1"/>
          </p:cNvSpPr>
          <p:nvPr>
            <p:ph type="subTitle" idx="1"/>
          </p:nvPr>
        </p:nvSpPr>
        <p:spPr>
          <a:xfrm>
            <a:off x="727841" y="2352849"/>
            <a:ext cx="22878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subTitle" idx="2"/>
          </p:nvPr>
        </p:nvSpPr>
        <p:spPr>
          <a:xfrm>
            <a:off x="727850" y="2834829"/>
            <a:ext cx="2287800" cy="10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title" idx="3" hasCustomPrompt="1"/>
          </p:nvPr>
        </p:nvSpPr>
        <p:spPr>
          <a:xfrm>
            <a:off x="4129046" y="167571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8"/>
          <p:cNvSpPr txBox="1">
            <a:spLocks noGrp="1"/>
          </p:cNvSpPr>
          <p:nvPr>
            <p:ph type="subTitle" idx="4"/>
          </p:nvPr>
        </p:nvSpPr>
        <p:spPr>
          <a:xfrm>
            <a:off x="3428100" y="2352849"/>
            <a:ext cx="22878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subTitle" idx="5"/>
          </p:nvPr>
        </p:nvSpPr>
        <p:spPr>
          <a:xfrm>
            <a:off x="3428103" y="2834829"/>
            <a:ext cx="2287800" cy="10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title" idx="6" hasCustomPrompt="1"/>
          </p:nvPr>
        </p:nvSpPr>
        <p:spPr>
          <a:xfrm>
            <a:off x="6829309" y="167571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8"/>
          <p:cNvSpPr txBox="1">
            <a:spLocks noGrp="1"/>
          </p:cNvSpPr>
          <p:nvPr>
            <p:ph type="subTitle" idx="7"/>
          </p:nvPr>
        </p:nvSpPr>
        <p:spPr>
          <a:xfrm>
            <a:off x="6128359" y="2352849"/>
            <a:ext cx="22878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8"/>
          </p:nvPr>
        </p:nvSpPr>
        <p:spPr>
          <a:xfrm>
            <a:off x="6128355" y="2834829"/>
            <a:ext cx="2287800" cy="10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/>
          <p:nvPr/>
        </p:nvSpPr>
        <p:spPr>
          <a:xfrm rot="10800000">
            <a:off x="2235900" y="0"/>
            <a:ext cx="6908100" cy="5143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ubTitle" idx="1"/>
          </p:nvPr>
        </p:nvSpPr>
        <p:spPr>
          <a:xfrm>
            <a:off x="725444" y="1939150"/>
            <a:ext cx="2175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subTitle" idx="2"/>
          </p:nvPr>
        </p:nvSpPr>
        <p:spPr>
          <a:xfrm>
            <a:off x="725444" y="2310538"/>
            <a:ext cx="21753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3"/>
          </p:nvPr>
        </p:nvSpPr>
        <p:spPr>
          <a:xfrm>
            <a:off x="725444" y="3725548"/>
            <a:ext cx="2175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subTitle" idx="4"/>
          </p:nvPr>
        </p:nvSpPr>
        <p:spPr>
          <a:xfrm>
            <a:off x="725444" y="4096950"/>
            <a:ext cx="21753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title" idx="5" hasCustomPrompt="1"/>
          </p:nvPr>
        </p:nvSpPr>
        <p:spPr>
          <a:xfrm>
            <a:off x="1460288" y="1326804"/>
            <a:ext cx="7056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9"/>
          <p:cNvSpPr txBox="1">
            <a:spLocks noGrp="1"/>
          </p:cNvSpPr>
          <p:nvPr>
            <p:ph type="title" idx="6" hasCustomPrompt="1"/>
          </p:nvPr>
        </p:nvSpPr>
        <p:spPr>
          <a:xfrm>
            <a:off x="1460288" y="3113213"/>
            <a:ext cx="7056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7"/>
          </p:nvPr>
        </p:nvSpPr>
        <p:spPr>
          <a:xfrm>
            <a:off x="6243262" y="1939150"/>
            <a:ext cx="2175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subTitle" idx="8"/>
          </p:nvPr>
        </p:nvSpPr>
        <p:spPr>
          <a:xfrm>
            <a:off x="6243262" y="2310538"/>
            <a:ext cx="21753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subTitle" idx="9"/>
          </p:nvPr>
        </p:nvSpPr>
        <p:spPr>
          <a:xfrm>
            <a:off x="6243262" y="3725548"/>
            <a:ext cx="2175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3"/>
          </p:nvPr>
        </p:nvSpPr>
        <p:spPr>
          <a:xfrm>
            <a:off x="6243262" y="4096950"/>
            <a:ext cx="21753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title" idx="14" hasCustomPrompt="1"/>
          </p:nvPr>
        </p:nvSpPr>
        <p:spPr>
          <a:xfrm>
            <a:off x="6978109" y="1326804"/>
            <a:ext cx="7056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 idx="15" hasCustomPrompt="1"/>
          </p:nvPr>
        </p:nvSpPr>
        <p:spPr>
          <a:xfrm>
            <a:off x="6978109" y="3113213"/>
            <a:ext cx="7056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/>
          <p:nvPr/>
        </p:nvSpPr>
        <p:spPr>
          <a:xfrm rot="5400000" flipH="1">
            <a:off x="1943075" y="-1993800"/>
            <a:ext cx="5256300" cy="9131100"/>
          </a:xfrm>
          <a:prstGeom prst="trapezoid">
            <a:avLst>
              <a:gd name="adj" fmla="val 3947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2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0"/>
          <p:cNvSpPr txBox="1">
            <a:spLocks noGrp="1"/>
          </p:cNvSpPr>
          <p:nvPr>
            <p:ph type="subTitle" idx="1"/>
          </p:nvPr>
        </p:nvSpPr>
        <p:spPr>
          <a:xfrm>
            <a:off x="845225" y="3660691"/>
            <a:ext cx="20709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ubTitle" idx="2"/>
          </p:nvPr>
        </p:nvSpPr>
        <p:spPr>
          <a:xfrm>
            <a:off x="845225" y="4032095"/>
            <a:ext cx="20709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subTitle" idx="3"/>
          </p:nvPr>
        </p:nvSpPr>
        <p:spPr>
          <a:xfrm>
            <a:off x="3536550" y="3660691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subTitle" idx="4"/>
          </p:nvPr>
        </p:nvSpPr>
        <p:spPr>
          <a:xfrm>
            <a:off x="3536550" y="4032095"/>
            <a:ext cx="20709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subTitle" idx="5"/>
          </p:nvPr>
        </p:nvSpPr>
        <p:spPr>
          <a:xfrm>
            <a:off x="6227875" y="3660691"/>
            <a:ext cx="20709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3" name="Google Shape;223;p20"/>
          <p:cNvSpPr txBox="1">
            <a:spLocks noGrp="1"/>
          </p:cNvSpPr>
          <p:nvPr>
            <p:ph type="subTitle" idx="6"/>
          </p:nvPr>
        </p:nvSpPr>
        <p:spPr>
          <a:xfrm>
            <a:off x="6227875" y="4032095"/>
            <a:ext cx="20709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subTitle" idx="7"/>
          </p:nvPr>
        </p:nvSpPr>
        <p:spPr>
          <a:xfrm>
            <a:off x="845231" y="1921051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subTitle" idx="8"/>
          </p:nvPr>
        </p:nvSpPr>
        <p:spPr>
          <a:xfrm>
            <a:off x="845231" y="2292453"/>
            <a:ext cx="20709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27" name="Google Shape;227;p20"/>
          <p:cNvSpPr txBox="1">
            <a:spLocks noGrp="1"/>
          </p:cNvSpPr>
          <p:nvPr>
            <p:ph type="subTitle" idx="9"/>
          </p:nvPr>
        </p:nvSpPr>
        <p:spPr>
          <a:xfrm>
            <a:off x="3536550" y="1921051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subTitle" idx="13"/>
          </p:nvPr>
        </p:nvSpPr>
        <p:spPr>
          <a:xfrm>
            <a:off x="3536550" y="2292453"/>
            <a:ext cx="20709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14"/>
          </p:nvPr>
        </p:nvSpPr>
        <p:spPr>
          <a:xfrm>
            <a:off x="6227875" y="1921051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subTitle" idx="15"/>
          </p:nvPr>
        </p:nvSpPr>
        <p:spPr>
          <a:xfrm>
            <a:off x="6227875" y="2292453"/>
            <a:ext cx="20709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>
            <a:off x="4572000" y="0"/>
            <a:ext cx="3849600" cy="5143500"/>
          </a:xfrm>
          <a:prstGeom prst="trapezoid">
            <a:avLst>
              <a:gd name="adj" fmla="val 296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Google Shape;33;p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1123300" y="2354895"/>
            <a:ext cx="3039300" cy="9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2" hasCustomPrompt="1"/>
          </p:nvPr>
        </p:nvSpPr>
        <p:spPr>
          <a:xfrm>
            <a:off x="1956400" y="1032375"/>
            <a:ext cx="13731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0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1290550" y="3525225"/>
            <a:ext cx="27048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1"/>
          <p:cNvGrpSpPr/>
          <p:nvPr/>
        </p:nvGrpSpPr>
        <p:grpSpPr>
          <a:xfrm>
            <a:off x="-538385" y="-2861598"/>
            <a:ext cx="5452219" cy="10866697"/>
            <a:chOff x="-420075" y="-3511250"/>
            <a:chExt cx="6125400" cy="12208400"/>
          </a:xfrm>
        </p:grpSpPr>
        <p:sp>
          <p:nvSpPr>
            <p:cNvPr id="233" name="Google Shape;233;p21"/>
            <p:cNvSpPr/>
            <p:nvPr/>
          </p:nvSpPr>
          <p:spPr>
            <a:xfrm rot="-2700000">
              <a:off x="476969" y="-2614206"/>
              <a:ext cx="4331312" cy="4331312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 rot="8100000">
              <a:off x="476969" y="3468794"/>
              <a:ext cx="4331312" cy="4331312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5" name="Google Shape;235;p2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1"/>
          <p:cNvSpPr txBox="1">
            <a:spLocks noGrp="1"/>
          </p:cNvSpPr>
          <p:nvPr>
            <p:ph type="title" hasCustomPrompt="1"/>
          </p:nvPr>
        </p:nvSpPr>
        <p:spPr>
          <a:xfrm>
            <a:off x="4294482" y="562500"/>
            <a:ext cx="37098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37" name="Google Shape;237;p21"/>
          <p:cNvSpPr txBox="1">
            <a:spLocks noGrp="1"/>
          </p:cNvSpPr>
          <p:nvPr>
            <p:ph type="subTitle" idx="1"/>
          </p:nvPr>
        </p:nvSpPr>
        <p:spPr>
          <a:xfrm>
            <a:off x="4294482" y="1235703"/>
            <a:ext cx="37098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title" idx="2" hasCustomPrompt="1"/>
          </p:nvPr>
        </p:nvSpPr>
        <p:spPr>
          <a:xfrm>
            <a:off x="4294482" y="2038681"/>
            <a:ext cx="37098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3"/>
          </p:nvPr>
        </p:nvSpPr>
        <p:spPr>
          <a:xfrm>
            <a:off x="4294482" y="2711901"/>
            <a:ext cx="37098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40" name="Google Shape;240;p21"/>
          <p:cNvSpPr txBox="1">
            <a:spLocks noGrp="1"/>
          </p:cNvSpPr>
          <p:nvPr>
            <p:ph type="title" idx="4" hasCustomPrompt="1"/>
          </p:nvPr>
        </p:nvSpPr>
        <p:spPr>
          <a:xfrm>
            <a:off x="4294482" y="3514862"/>
            <a:ext cx="37098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21"/>
          <p:cNvSpPr txBox="1">
            <a:spLocks noGrp="1"/>
          </p:cNvSpPr>
          <p:nvPr>
            <p:ph type="subTitle" idx="5"/>
          </p:nvPr>
        </p:nvSpPr>
        <p:spPr>
          <a:xfrm>
            <a:off x="4294482" y="4188076"/>
            <a:ext cx="37098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_1_1_1_1_1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2"/>
          <p:cNvGrpSpPr/>
          <p:nvPr/>
        </p:nvGrpSpPr>
        <p:grpSpPr>
          <a:xfrm>
            <a:off x="-2502189" y="0"/>
            <a:ext cx="15667350" cy="5143500"/>
            <a:chOff x="-1760125" y="0"/>
            <a:chExt cx="15667350" cy="5143500"/>
          </a:xfrm>
        </p:grpSpPr>
        <p:sp>
          <p:nvSpPr>
            <p:cNvPr id="244" name="Google Shape;244;p22"/>
            <p:cNvSpPr/>
            <p:nvPr/>
          </p:nvSpPr>
          <p:spPr>
            <a:xfrm flipH="1">
              <a:off x="-1760125" y="0"/>
              <a:ext cx="7857300" cy="5143500"/>
            </a:xfrm>
            <a:prstGeom prst="parallelogram">
              <a:avLst>
                <a:gd name="adj" fmla="val 8217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 flipH="1">
              <a:off x="6049925" y="0"/>
              <a:ext cx="7857300" cy="5143500"/>
            </a:xfrm>
            <a:prstGeom prst="parallelogram">
              <a:avLst>
                <a:gd name="adj" fmla="val 8217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6" name="Google Shape;246;p2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2"/>
          <p:cNvSpPr txBox="1">
            <a:spLocks noGrp="1"/>
          </p:cNvSpPr>
          <p:nvPr>
            <p:ph type="subTitle" idx="1"/>
          </p:nvPr>
        </p:nvSpPr>
        <p:spPr>
          <a:xfrm>
            <a:off x="1536900" y="3904607"/>
            <a:ext cx="60702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0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23"/>
          <p:cNvGrpSpPr/>
          <p:nvPr/>
        </p:nvGrpSpPr>
        <p:grpSpPr>
          <a:xfrm>
            <a:off x="0" y="-150"/>
            <a:ext cx="9144000" cy="5143775"/>
            <a:chOff x="0" y="-150"/>
            <a:chExt cx="9144000" cy="5143775"/>
          </a:xfrm>
        </p:grpSpPr>
        <p:sp>
          <p:nvSpPr>
            <p:cNvPr id="251" name="Google Shape;251;p23"/>
            <p:cNvSpPr/>
            <p:nvPr/>
          </p:nvSpPr>
          <p:spPr>
            <a:xfrm>
              <a:off x="0" y="4058225"/>
              <a:ext cx="1085400" cy="10854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 rot="10800000">
              <a:off x="7366500" y="-150"/>
              <a:ext cx="1777500" cy="1777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3" name="Google Shape;253;p2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0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24"/>
          <p:cNvGrpSpPr/>
          <p:nvPr/>
        </p:nvGrpSpPr>
        <p:grpSpPr>
          <a:xfrm>
            <a:off x="0" y="-225"/>
            <a:ext cx="9144000" cy="5143850"/>
            <a:chOff x="0" y="-225"/>
            <a:chExt cx="9144000" cy="5143850"/>
          </a:xfrm>
        </p:grpSpPr>
        <p:grpSp>
          <p:nvGrpSpPr>
            <p:cNvPr id="257" name="Google Shape;257;p24"/>
            <p:cNvGrpSpPr/>
            <p:nvPr/>
          </p:nvGrpSpPr>
          <p:grpSpPr>
            <a:xfrm flipH="1">
              <a:off x="0" y="-150"/>
              <a:ext cx="9144000" cy="5143775"/>
              <a:chOff x="0" y="-150"/>
              <a:chExt cx="9144000" cy="5143775"/>
            </a:xfrm>
          </p:grpSpPr>
          <p:sp>
            <p:nvSpPr>
              <p:cNvPr id="258" name="Google Shape;258;p24"/>
              <p:cNvSpPr/>
              <p:nvPr/>
            </p:nvSpPr>
            <p:spPr>
              <a:xfrm>
                <a:off x="0" y="4058225"/>
                <a:ext cx="1085400" cy="1085400"/>
              </a:xfrm>
              <a:prstGeom prst="rtTriangl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4"/>
              <p:cNvSpPr/>
              <p:nvPr/>
            </p:nvSpPr>
            <p:spPr>
              <a:xfrm rot="10800000">
                <a:off x="7366500" y="-150"/>
                <a:ext cx="1777500" cy="1777500"/>
              </a:xfrm>
              <a:prstGeom prst="rtTriangl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0" name="Google Shape;260;p24"/>
            <p:cNvSpPr/>
            <p:nvPr/>
          </p:nvSpPr>
          <p:spPr>
            <a:xfrm rot="10800000" flipH="1">
              <a:off x="0" y="-225"/>
              <a:ext cx="608700" cy="6087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1" name="Google Shape;261;p2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3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/>
          <p:nvPr/>
        </p:nvSpPr>
        <p:spPr>
          <a:xfrm flipH="1">
            <a:off x="4572000" y="0"/>
            <a:ext cx="4572000" cy="5143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5" name="Google Shape;265;p2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5"/>
          <p:cNvSpPr txBox="1">
            <a:spLocks noGrp="1"/>
          </p:cNvSpPr>
          <p:nvPr>
            <p:ph type="title"/>
          </p:nvPr>
        </p:nvSpPr>
        <p:spPr>
          <a:xfrm>
            <a:off x="722375" y="1413711"/>
            <a:ext cx="3849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5"/>
          <p:cNvSpPr txBox="1">
            <a:spLocks noGrp="1"/>
          </p:cNvSpPr>
          <p:nvPr>
            <p:ph type="subTitle" idx="1"/>
          </p:nvPr>
        </p:nvSpPr>
        <p:spPr>
          <a:xfrm>
            <a:off x="722375" y="2605019"/>
            <a:ext cx="38496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5"/>
          <p:cNvSpPr txBox="1"/>
          <p:nvPr/>
        </p:nvSpPr>
        <p:spPr>
          <a:xfrm>
            <a:off x="994175" y="3766389"/>
            <a:ext cx="33822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6"/>
          <p:cNvGrpSpPr/>
          <p:nvPr/>
        </p:nvGrpSpPr>
        <p:grpSpPr>
          <a:xfrm>
            <a:off x="0" y="-150"/>
            <a:ext cx="9144000" cy="5143775"/>
            <a:chOff x="0" y="-150"/>
            <a:chExt cx="9144000" cy="5143775"/>
          </a:xfrm>
        </p:grpSpPr>
        <p:sp>
          <p:nvSpPr>
            <p:cNvPr id="271" name="Google Shape;271;p26"/>
            <p:cNvSpPr/>
            <p:nvPr/>
          </p:nvSpPr>
          <p:spPr>
            <a:xfrm>
              <a:off x="0" y="4058225"/>
              <a:ext cx="1085400" cy="10854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 rot="10800000">
              <a:off x="7366500" y="-150"/>
              <a:ext cx="1777500" cy="1777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3" name="Google Shape;273;p2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5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27"/>
          <p:cNvGrpSpPr/>
          <p:nvPr/>
        </p:nvGrpSpPr>
        <p:grpSpPr>
          <a:xfrm rot="-900005">
            <a:off x="-1311247" y="-3311497"/>
            <a:ext cx="11766495" cy="11766495"/>
            <a:chOff x="-740994" y="-2741244"/>
            <a:chExt cx="10625988" cy="10625988"/>
          </a:xfrm>
        </p:grpSpPr>
        <p:grpSp>
          <p:nvGrpSpPr>
            <p:cNvPr id="276" name="Google Shape;276;p27"/>
            <p:cNvGrpSpPr/>
            <p:nvPr/>
          </p:nvGrpSpPr>
          <p:grpSpPr>
            <a:xfrm>
              <a:off x="-78450" y="2008500"/>
              <a:ext cx="9300900" cy="1126500"/>
              <a:chOff x="-99300" y="2008500"/>
              <a:chExt cx="9300900" cy="1126500"/>
            </a:xfrm>
          </p:grpSpPr>
          <p:sp>
            <p:nvSpPr>
              <p:cNvPr id="277" name="Google Shape;277;p27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27"/>
            <p:cNvGrpSpPr/>
            <p:nvPr/>
          </p:nvGrpSpPr>
          <p:grpSpPr>
            <a:xfrm rot="1800013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280" name="Google Shape;280;p27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27"/>
            <p:cNvGrpSpPr/>
            <p:nvPr/>
          </p:nvGrpSpPr>
          <p:grpSpPr>
            <a:xfrm rot="-1800013" flipH="1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283" name="Google Shape;283;p27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7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27"/>
            <p:cNvGrpSpPr/>
            <p:nvPr/>
          </p:nvGrpSpPr>
          <p:grpSpPr>
            <a:xfrm rot="3599987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286" name="Google Shape;286;p27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7"/>
            <p:cNvGrpSpPr/>
            <p:nvPr/>
          </p:nvGrpSpPr>
          <p:grpSpPr>
            <a:xfrm rot="-3599987" flipH="1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289" name="Google Shape;289;p27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7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27"/>
            <p:cNvGrpSpPr/>
            <p:nvPr/>
          </p:nvGrpSpPr>
          <p:grpSpPr>
            <a:xfrm rot="-5400000">
              <a:off x="-78450" y="2008500"/>
              <a:ext cx="9300900" cy="1126500"/>
              <a:chOff x="-99300" y="2008500"/>
              <a:chExt cx="9300900" cy="1126500"/>
            </a:xfrm>
          </p:grpSpPr>
          <p:sp>
            <p:nvSpPr>
              <p:cNvPr id="292" name="Google Shape;292;p27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94" name="Google Shape;294;p2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0" y="0"/>
            <a:ext cx="6908100" cy="5143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245675"/>
            <a:ext cx="7704000" cy="3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5"/>
          <p:cNvGrpSpPr/>
          <p:nvPr/>
        </p:nvGrpSpPr>
        <p:grpSpPr>
          <a:xfrm>
            <a:off x="-1740189" y="0"/>
            <a:ext cx="15667350" cy="5143500"/>
            <a:chOff x="-1760125" y="0"/>
            <a:chExt cx="15667350" cy="5143500"/>
          </a:xfrm>
        </p:grpSpPr>
        <p:sp>
          <p:nvSpPr>
            <p:cNvPr id="44" name="Google Shape;44;p5"/>
            <p:cNvSpPr/>
            <p:nvPr/>
          </p:nvSpPr>
          <p:spPr>
            <a:xfrm flipH="1">
              <a:off x="-1760125" y="0"/>
              <a:ext cx="7857300" cy="5143500"/>
            </a:xfrm>
            <a:prstGeom prst="parallelogram">
              <a:avLst>
                <a:gd name="adj" fmla="val 8217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 flipH="1">
              <a:off x="6049925" y="0"/>
              <a:ext cx="7857300" cy="5143500"/>
            </a:xfrm>
            <a:prstGeom prst="parallelogram">
              <a:avLst>
                <a:gd name="adj" fmla="val 8217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" name="Google Shape;46;p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1254788" y="2352849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2"/>
          </p:nvPr>
        </p:nvSpPr>
        <p:spPr>
          <a:xfrm>
            <a:off x="1254788" y="2794723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3"/>
          </p:nvPr>
        </p:nvSpPr>
        <p:spPr>
          <a:xfrm>
            <a:off x="5112413" y="2352849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5112413" y="2794723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4" name="Google Shape;54;p6"/>
            <p:cNvSpPr/>
            <p:nvPr/>
          </p:nvSpPr>
          <p:spPr>
            <a:xfrm rot="10800000" flipH="1">
              <a:off x="0" y="0"/>
              <a:ext cx="1575000" cy="1575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 flipH="1">
              <a:off x="7569000" y="3568500"/>
              <a:ext cx="1575000" cy="1575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6" name="Google Shape;56;p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7"/>
          <p:cNvGrpSpPr/>
          <p:nvPr/>
        </p:nvGrpSpPr>
        <p:grpSpPr>
          <a:xfrm>
            <a:off x="4020425" y="-39125"/>
            <a:ext cx="5123575" cy="5227600"/>
            <a:chOff x="4020425" y="-39125"/>
            <a:chExt cx="5123575" cy="5227600"/>
          </a:xfrm>
        </p:grpSpPr>
        <p:sp>
          <p:nvSpPr>
            <p:cNvPr id="60" name="Google Shape;60;p7"/>
            <p:cNvSpPr/>
            <p:nvPr/>
          </p:nvSpPr>
          <p:spPr>
            <a:xfrm rot="-5400000" flipH="1">
              <a:off x="3968413" y="12888"/>
              <a:ext cx="5227600" cy="5123575"/>
            </a:xfrm>
            <a:prstGeom prst="flowChartManualInpu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flipH="1">
              <a:off x="8127300" y="-39125"/>
              <a:ext cx="1016700" cy="5227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2" name="Google Shape;62;p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722375" y="1525949"/>
            <a:ext cx="3643800" cy="27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722375" y="387600"/>
            <a:ext cx="36438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 rot="-900005">
            <a:off x="-1311247" y="-3311497"/>
            <a:ext cx="11766495" cy="11766495"/>
            <a:chOff x="-740994" y="-2741244"/>
            <a:chExt cx="10625988" cy="10625988"/>
          </a:xfrm>
        </p:grpSpPr>
        <p:grpSp>
          <p:nvGrpSpPr>
            <p:cNvPr id="67" name="Google Shape;67;p8"/>
            <p:cNvGrpSpPr/>
            <p:nvPr/>
          </p:nvGrpSpPr>
          <p:grpSpPr>
            <a:xfrm>
              <a:off x="-78450" y="2008500"/>
              <a:ext cx="9300900" cy="1126500"/>
              <a:chOff x="-99300" y="2008500"/>
              <a:chExt cx="9300900" cy="1126500"/>
            </a:xfrm>
          </p:grpSpPr>
          <p:sp>
            <p:nvSpPr>
              <p:cNvPr id="68" name="Google Shape;68;p8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8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8"/>
            <p:cNvGrpSpPr/>
            <p:nvPr/>
          </p:nvGrpSpPr>
          <p:grpSpPr>
            <a:xfrm rot="1800013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71" name="Google Shape;71;p8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8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8"/>
            <p:cNvGrpSpPr/>
            <p:nvPr/>
          </p:nvGrpSpPr>
          <p:grpSpPr>
            <a:xfrm rot="-1800013" flipH="1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74" name="Google Shape;74;p8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8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8"/>
            <p:cNvGrpSpPr/>
            <p:nvPr/>
          </p:nvGrpSpPr>
          <p:grpSpPr>
            <a:xfrm rot="3599987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77" name="Google Shape;77;p8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79;p8"/>
            <p:cNvGrpSpPr/>
            <p:nvPr/>
          </p:nvGrpSpPr>
          <p:grpSpPr>
            <a:xfrm rot="-3599987" flipH="1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80" name="Google Shape;80;p8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8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8"/>
            <p:cNvGrpSpPr/>
            <p:nvPr/>
          </p:nvGrpSpPr>
          <p:grpSpPr>
            <a:xfrm rot="-5400000">
              <a:off x="-78450" y="2008500"/>
              <a:ext cx="9300900" cy="1126500"/>
              <a:chOff x="-99300" y="2008500"/>
              <a:chExt cx="9300900" cy="1126500"/>
            </a:xfrm>
          </p:grpSpPr>
          <p:sp>
            <p:nvSpPr>
              <p:cNvPr id="83" name="Google Shape;83;p8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8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5" name="Google Shape;85;p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1714950" y="1196100"/>
            <a:ext cx="5714100" cy="27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2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-420075" y="-3532450"/>
            <a:ext cx="6125400" cy="12208400"/>
            <a:chOff x="-420075" y="-3511250"/>
            <a:chExt cx="6125400" cy="12208400"/>
          </a:xfrm>
        </p:grpSpPr>
        <p:sp>
          <p:nvSpPr>
            <p:cNvPr id="89" name="Google Shape;89;p9"/>
            <p:cNvSpPr/>
            <p:nvPr/>
          </p:nvSpPr>
          <p:spPr>
            <a:xfrm rot="-2700000">
              <a:off x="476969" y="-2614206"/>
              <a:ext cx="4331312" cy="4331312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 rot="8100000">
              <a:off x="476969" y="3468794"/>
              <a:ext cx="4331312" cy="4331312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1" name="Google Shape;91;p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9"/>
          <p:cNvSpPr txBox="1">
            <a:spLocks noGrp="1"/>
          </p:cNvSpPr>
          <p:nvPr>
            <p:ph type="subTitle" idx="1"/>
          </p:nvPr>
        </p:nvSpPr>
        <p:spPr>
          <a:xfrm>
            <a:off x="4571243" y="2146477"/>
            <a:ext cx="3333600" cy="14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4571349" y="1580425"/>
            <a:ext cx="33336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/>
          <p:nvPr/>
        </p:nvSpPr>
        <p:spPr>
          <a:xfrm>
            <a:off x="6501375" y="0"/>
            <a:ext cx="3689100" cy="51435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title"/>
          </p:nvPr>
        </p:nvSpPr>
        <p:spPr>
          <a:xfrm>
            <a:off x="5044025" y="1282350"/>
            <a:ext cx="3377700" cy="25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  <a:effectLst>
            <a:outerShdw dist="76200" dir="216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3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2F2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 txBox="1">
            <a:spLocks noGrp="1"/>
          </p:cNvSpPr>
          <p:nvPr>
            <p:ph type="ctrTitle"/>
          </p:nvPr>
        </p:nvSpPr>
        <p:spPr>
          <a:xfrm>
            <a:off x="1299750" y="1334031"/>
            <a:ext cx="6544500" cy="17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MEDIA STREAMING PLATFORM CAMPAIGN</a:t>
            </a:r>
            <a:endParaRPr sz="3600"/>
          </a:p>
        </p:txBody>
      </p:sp>
      <p:sp>
        <p:nvSpPr>
          <p:cNvPr id="300" name="Google Shape;300;p28"/>
          <p:cNvSpPr/>
          <p:nvPr/>
        </p:nvSpPr>
        <p:spPr>
          <a:xfrm>
            <a:off x="3005033" y="1430864"/>
            <a:ext cx="3036008" cy="8899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ebas Neue"/>
              </a:rPr>
              <a:t>Netflix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7"/>
          <p:cNvSpPr txBox="1">
            <a:spLocks noGrp="1"/>
          </p:cNvSpPr>
          <p:nvPr>
            <p:ph type="title"/>
          </p:nvPr>
        </p:nvSpPr>
        <p:spPr>
          <a:xfrm>
            <a:off x="642800" y="4655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/>
          <p:nvPr/>
        </p:nvSpPr>
        <p:spPr>
          <a:xfrm rot="5400000">
            <a:off x="6053050" y="1249475"/>
            <a:ext cx="3031500" cy="2785800"/>
          </a:xfrm>
          <a:prstGeom prst="trapezoid">
            <a:avLst>
              <a:gd name="adj" fmla="val 182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7"/>
          <p:cNvSpPr txBox="1">
            <a:spLocks noGrp="1"/>
          </p:cNvSpPr>
          <p:nvPr>
            <p:ph type="subTitle" idx="4294967295"/>
          </p:nvPr>
        </p:nvSpPr>
        <p:spPr>
          <a:xfrm>
            <a:off x="6268000" y="1772975"/>
            <a:ext cx="2601600" cy="20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Based on the decision tree, the primary factors for predicting User Churn Rate are “Age” and “Monthly Revenue”</a:t>
            </a:r>
            <a:endParaRPr sz="1800"/>
          </a:p>
        </p:txBody>
      </p:sp>
      <p:pic>
        <p:nvPicPr>
          <p:cNvPr id="438" name="Google Shape;4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1150"/>
            <a:ext cx="5871100" cy="4133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8"/>
          <p:cNvSpPr/>
          <p:nvPr/>
        </p:nvSpPr>
        <p:spPr>
          <a:xfrm>
            <a:off x="201175" y="3627277"/>
            <a:ext cx="2830800" cy="47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38"/>
          <p:cNvGrpSpPr/>
          <p:nvPr/>
        </p:nvGrpSpPr>
        <p:grpSpPr>
          <a:xfrm>
            <a:off x="235144" y="1388773"/>
            <a:ext cx="2762860" cy="2581707"/>
            <a:chOff x="5345275" y="1494513"/>
            <a:chExt cx="2305650" cy="2154475"/>
          </a:xfrm>
        </p:grpSpPr>
        <p:grpSp>
          <p:nvGrpSpPr>
            <p:cNvPr id="445" name="Google Shape;445;p38"/>
            <p:cNvGrpSpPr/>
            <p:nvPr/>
          </p:nvGrpSpPr>
          <p:grpSpPr>
            <a:xfrm>
              <a:off x="5482656" y="1650201"/>
              <a:ext cx="1776478" cy="1460526"/>
              <a:chOff x="4854725" y="758275"/>
              <a:chExt cx="2143175" cy="1654800"/>
            </a:xfrm>
          </p:grpSpPr>
          <p:sp>
            <p:nvSpPr>
              <p:cNvPr id="446" name="Google Shape;446;p38"/>
              <p:cNvSpPr/>
              <p:nvPr/>
            </p:nvSpPr>
            <p:spPr>
              <a:xfrm>
                <a:off x="4854725" y="758275"/>
                <a:ext cx="276300" cy="1654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8"/>
              <p:cNvSpPr/>
              <p:nvPr/>
            </p:nvSpPr>
            <p:spPr>
              <a:xfrm>
                <a:off x="5121421" y="758275"/>
                <a:ext cx="276300" cy="1654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8"/>
              <p:cNvSpPr/>
              <p:nvPr/>
            </p:nvSpPr>
            <p:spPr>
              <a:xfrm>
                <a:off x="5388118" y="758275"/>
                <a:ext cx="276300" cy="1654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8"/>
              <p:cNvSpPr/>
              <p:nvPr/>
            </p:nvSpPr>
            <p:spPr>
              <a:xfrm>
                <a:off x="5654814" y="758275"/>
                <a:ext cx="276300" cy="1654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8"/>
              <p:cNvSpPr/>
              <p:nvPr/>
            </p:nvSpPr>
            <p:spPr>
              <a:xfrm>
                <a:off x="5921511" y="758275"/>
                <a:ext cx="276300" cy="1654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8"/>
              <p:cNvSpPr/>
              <p:nvPr/>
            </p:nvSpPr>
            <p:spPr>
              <a:xfrm>
                <a:off x="6188207" y="758275"/>
                <a:ext cx="276300" cy="1654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8"/>
              <p:cNvSpPr/>
              <p:nvPr/>
            </p:nvSpPr>
            <p:spPr>
              <a:xfrm>
                <a:off x="6454904" y="758275"/>
                <a:ext cx="276300" cy="1654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8"/>
              <p:cNvSpPr/>
              <p:nvPr/>
            </p:nvSpPr>
            <p:spPr>
              <a:xfrm>
                <a:off x="6721600" y="758275"/>
                <a:ext cx="276300" cy="1654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454;p38"/>
            <p:cNvGrpSpPr/>
            <p:nvPr/>
          </p:nvGrpSpPr>
          <p:grpSpPr>
            <a:xfrm>
              <a:off x="5345275" y="1494513"/>
              <a:ext cx="2305650" cy="2154475"/>
              <a:chOff x="3802700" y="3242450"/>
              <a:chExt cx="2305650" cy="2154475"/>
            </a:xfrm>
          </p:grpSpPr>
          <p:sp>
            <p:nvSpPr>
              <p:cNvPr id="455" name="Google Shape;455;p38"/>
              <p:cNvSpPr/>
              <p:nvPr/>
            </p:nvSpPr>
            <p:spPr>
              <a:xfrm>
                <a:off x="4140650" y="4849375"/>
                <a:ext cx="205500" cy="547550"/>
              </a:xfrm>
              <a:custGeom>
                <a:avLst/>
                <a:gdLst/>
                <a:ahLst/>
                <a:cxnLst/>
                <a:rect l="l" t="t" r="r" b="b"/>
                <a:pathLst>
                  <a:path w="8220" h="21902" extrusionOk="0">
                    <a:moveTo>
                      <a:pt x="2639" y="1"/>
                    </a:moveTo>
                    <a:lnTo>
                      <a:pt x="1" y="21901"/>
                    </a:lnTo>
                    <a:lnTo>
                      <a:pt x="1962" y="21901"/>
                    </a:lnTo>
                    <a:lnTo>
                      <a:pt x="82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8"/>
              <p:cNvSpPr/>
              <p:nvPr/>
            </p:nvSpPr>
            <p:spPr>
              <a:xfrm>
                <a:off x="4448275" y="4856975"/>
                <a:ext cx="115600" cy="313475"/>
              </a:xfrm>
              <a:custGeom>
                <a:avLst/>
                <a:gdLst/>
                <a:ahLst/>
                <a:cxnLst/>
                <a:rect l="l" t="t" r="r" b="b"/>
                <a:pathLst>
                  <a:path w="4624" h="12539" extrusionOk="0">
                    <a:moveTo>
                      <a:pt x="1495" y="0"/>
                    </a:moveTo>
                    <a:lnTo>
                      <a:pt x="0" y="12538"/>
                    </a:lnTo>
                    <a:lnTo>
                      <a:pt x="1098" y="12538"/>
                    </a:lnTo>
                    <a:lnTo>
                      <a:pt x="46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8"/>
              <p:cNvSpPr/>
              <p:nvPr/>
            </p:nvSpPr>
            <p:spPr>
              <a:xfrm>
                <a:off x="5477350" y="4856975"/>
                <a:ext cx="116175" cy="313475"/>
              </a:xfrm>
              <a:custGeom>
                <a:avLst/>
                <a:gdLst/>
                <a:ahLst/>
                <a:cxnLst/>
                <a:rect l="l" t="t" r="r" b="b"/>
                <a:pathLst>
                  <a:path w="4647" h="12539" extrusionOk="0">
                    <a:moveTo>
                      <a:pt x="0" y="0"/>
                    </a:moveTo>
                    <a:lnTo>
                      <a:pt x="3549" y="12538"/>
                    </a:lnTo>
                    <a:lnTo>
                      <a:pt x="4646" y="12538"/>
                    </a:lnTo>
                    <a:lnTo>
                      <a:pt x="31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8"/>
              <p:cNvSpPr/>
              <p:nvPr/>
            </p:nvSpPr>
            <p:spPr>
              <a:xfrm>
                <a:off x="5644875" y="4849375"/>
                <a:ext cx="205475" cy="547550"/>
              </a:xfrm>
              <a:custGeom>
                <a:avLst/>
                <a:gdLst/>
                <a:ahLst/>
                <a:cxnLst/>
                <a:rect l="l" t="t" r="r" b="b"/>
                <a:pathLst>
                  <a:path w="8219" h="21902" extrusionOk="0">
                    <a:moveTo>
                      <a:pt x="0" y="1"/>
                    </a:moveTo>
                    <a:lnTo>
                      <a:pt x="6281" y="21901"/>
                    </a:lnTo>
                    <a:lnTo>
                      <a:pt x="8219" y="21901"/>
                    </a:lnTo>
                    <a:lnTo>
                      <a:pt x="55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/>
              <p:cNvSpPr/>
              <p:nvPr/>
            </p:nvSpPr>
            <p:spPr>
              <a:xfrm>
                <a:off x="3802700" y="3242450"/>
                <a:ext cx="2305650" cy="1733025"/>
              </a:xfrm>
              <a:custGeom>
                <a:avLst/>
                <a:gdLst/>
                <a:ahLst/>
                <a:cxnLst/>
                <a:rect l="l" t="t" r="r" b="b"/>
                <a:pathLst>
                  <a:path w="92226" h="69321" extrusionOk="0">
                    <a:moveTo>
                      <a:pt x="75602" y="6818"/>
                    </a:moveTo>
                    <a:lnTo>
                      <a:pt x="75602" y="62597"/>
                    </a:lnTo>
                    <a:lnTo>
                      <a:pt x="6724" y="61453"/>
                    </a:lnTo>
                    <a:lnTo>
                      <a:pt x="6724" y="9083"/>
                    </a:lnTo>
                    <a:lnTo>
                      <a:pt x="75602" y="6818"/>
                    </a:lnTo>
                    <a:close/>
                    <a:moveTo>
                      <a:pt x="92225" y="0"/>
                    </a:moveTo>
                    <a:lnTo>
                      <a:pt x="0" y="2638"/>
                    </a:lnTo>
                    <a:lnTo>
                      <a:pt x="0" y="67990"/>
                    </a:lnTo>
                    <a:lnTo>
                      <a:pt x="92225" y="69321"/>
                    </a:lnTo>
                    <a:lnTo>
                      <a:pt x="922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/>
              <p:cNvSpPr/>
              <p:nvPr/>
            </p:nvSpPr>
            <p:spPr>
              <a:xfrm>
                <a:off x="5783775" y="3504975"/>
                <a:ext cx="235850" cy="213925"/>
              </a:xfrm>
              <a:custGeom>
                <a:avLst/>
                <a:gdLst/>
                <a:ahLst/>
                <a:cxnLst/>
                <a:rect l="l" t="t" r="r" b="b"/>
                <a:pathLst>
                  <a:path w="9434" h="8557" extrusionOk="0">
                    <a:moveTo>
                      <a:pt x="4706" y="1"/>
                    </a:moveTo>
                    <a:cubicBezTo>
                      <a:pt x="2768" y="1"/>
                      <a:pt x="1019" y="1327"/>
                      <a:pt x="561" y="3298"/>
                    </a:cubicBezTo>
                    <a:cubicBezTo>
                      <a:pt x="1" y="5586"/>
                      <a:pt x="1425" y="7898"/>
                      <a:pt x="3737" y="8435"/>
                    </a:cubicBezTo>
                    <a:cubicBezTo>
                      <a:pt x="4073" y="8517"/>
                      <a:pt x="4411" y="8556"/>
                      <a:pt x="4743" y="8556"/>
                    </a:cubicBezTo>
                    <a:cubicBezTo>
                      <a:pt x="6667" y="8556"/>
                      <a:pt x="8419" y="7230"/>
                      <a:pt x="8897" y="5259"/>
                    </a:cubicBezTo>
                    <a:cubicBezTo>
                      <a:pt x="9434" y="2971"/>
                      <a:pt x="8009" y="660"/>
                      <a:pt x="5721" y="123"/>
                    </a:cubicBezTo>
                    <a:cubicBezTo>
                      <a:pt x="5381" y="40"/>
                      <a:pt x="5041" y="1"/>
                      <a:pt x="47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5783775" y="3855200"/>
                <a:ext cx="235850" cy="213925"/>
              </a:xfrm>
              <a:custGeom>
                <a:avLst/>
                <a:gdLst/>
                <a:ahLst/>
                <a:cxnLst/>
                <a:rect l="l" t="t" r="r" b="b"/>
                <a:pathLst>
                  <a:path w="9434" h="8557" extrusionOk="0">
                    <a:moveTo>
                      <a:pt x="4706" y="1"/>
                    </a:moveTo>
                    <a:cubicBezTo>
                      <a:pt x="2768" y="1"/>
                      <a:pt x="1019" y="1327"/>
                      <a:pt x="561" y="3298"/>
                    </a:cubicBezTo>
                    <a:cubicBezTo>
                      <a:pt x="1" y="5586"/>
                      <a:pt x="1425" y="7897"/>
                      <a:pt x="3737" y="8434"/>
                    </a:cubicBezTo>
                    <a:cubicBezTo>
                      <a:pt x="4073" y="8517"/>
                      <a:pt x="4411" y="8556"/>
                      <a:pt x="4743" y="8556"/>
                    </a:cubicBezTo>
                    <a:cubicBezTo>
                      <a:pt x="6667" y="8556"/>
                      <a:pt x="8419" y="7230"/>
                      <a:pt x="8897" y="5259"/>
                    </a:cubicBezTo>
                    <a:cubicBezTo>
                      <a:pt x="9434" y="2971"/>
                      <a:pt x="8009" y="659"/>
                      <a:pt x="5721" y="122"/>
                    </a:cubicBezTo>
                    <a:cubicBezTo>
                      <a:pt x="5381" y="40"/>
                      <a:pt x="5041" y="1"/>
                      <a:pt x="47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5874850" y="3521450"/>
                <a:ext cx="51375" cy="175150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7006" extrusionOk="0">
                    <a:moveTo>
                      <a:pt x="1028" y="1"/>
                    </a:moveTo>
                    <a:cubicBezTo>
                      <a:pt x="467" y="1"/>
                      <a:pt x="0" y="468"/>
                      <a:pt x="0" y="1028"/>
                    </a:cubicBezTo>
                    <a:lnTo>
                      <a:pt x="0" y="5978"/>
                    </a:lnTo>
                    <a:cubicBezTo>
                      <a:pt x="0" y="6538"/>
                      <a:pt x="467" y="7005"/>
                      <a:pt x="1028" y="7005"/>
                    </a:cubicBezTo>
                    <a:cubicBezTo>
                      <a:pt x="1588" y="7005"/>
                      <a:pt x="2055" y="6538"/>
                      <a:pt x="2055" y="5978"/>
                    </a:cubicBezTo>
                    <a:lnTo>
                      <a:pt x="2055" y="1028"/>
                    </a:lnTo>
                    <a:cubicBezTo>
                      <a:pt x="2055" y="468"/>
                      <a:pt x="1588" y="1"/>
                      <a:pt x="10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5874850" y="3871675"/>
                <a:ext cx="51375" cy="175125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7005" extrusionOk="0">
                    <a:moveTo>
                      <a:pt x="1028" y="0"/>
                    </a:moveTo>
                    <a:cubicBezTo>
                      <a:pt x="467" y="0"/>
                      <a:pt x="0" y="467"/>
                      <a:pt x="0" y="1028"/>
                    </a:cubicBezTo>
                    <a:lnTo>
                      <a:pt x="0" y="5978"/>
                    </a:lnTo>
                    <a:cubicBezTo>
                      <a:pt x="0" y="6538"/>
                      <a:pt x="467" y="7005"/>
                      <a:pt x="1028" y="7005"/>
                    </a:cubicBezTo>
                    <a:cubicBezTo>
                      <a:pt x="1588" y="7005"/>
                      <a:pt x="2055" y="6538"/>
                      <a:pt x="2055" y="5978"/>
                    </a:cubicBezTo>
                    <a:lnTo>
                      <a:pt x="2055" y="1028"/>
                    </a:lnTo>
                    <a:cubicBezTo>
                      <a:pt x="2055" y="467"/>
                      <a:pt x="1588" y="0"/>
                      <a:pt x="1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5772700" y="4251075"/>
                <a:ext cx="109750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3807" extrusionOk="0">
                    <a:moveTo>
                      <a:pt x="257" y="1"/>
                    </a:moveTo>
                    <a:cubicBezTo>
                      <a:pt x="117" y="1"/>
                      <a:pt x="0" y="118"/>
                      <a:pt x="0" y="258"/>
                    </a:cubicBezTo>
                    <a:lnTo>
                      <a:pt x="0" y="3526"/>
                    </a:lnTo>
                    <a:cubicBezTo>
                      <a:pt x="0" y="3690"/>
                      <a:pt x="117" y="3807"/>
                      <a:pt x="257" y="3807"/>
                    </a:cubicBezTo>
                    <a:lnTo>
                      <a:pt x="4110" y="3807"/>
                    </a:lnTo>
                    <a:cubicBezTo>
                      <a:pt x="4273" y="3807"/>
                      <a:pt x="4390" y="3690"/>
                      <a:pt x="4390" y="3526"/>
                    </a:cubicBezTo>
                    <a:lnTo>
                      <a:pt x="4390" y="258"/>
                    </a:lnTo>
                    <a:cubicBezTo>
                      <a:pt x="4390" y="118"/>
                      <a:pt x="4273" y="1"/>
                      <a:pt x="4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>
                <a:off x="5918625" y="4251075"/>
                <a:ext cx="109750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3807" extrusionOk="0">
                    <a:moveTo>
                      <a:pt x="257" y="1"/>
                    </a:moveTo>
                    <a:cubicBezTo>
                      <a:pt x="117" y="1"/>
                      <a:pt x="0" y="118"/>
                      <a:pt x="0" y="258"/>
                    </a:cubicBezTo>
                    <a:lnTo>
                      <a:pt x="0" y="3526"/>
                    </a:lnTo>
                    <a:cubicBezTo>
                      <a:pt x="0" y="3690"/>
                      <a:pt x="117" y="3807"/>
                      <a:pt x="257" y="3807"/>
                    </a:cubicBezTo>
                    <a:lnTo>
                      <a:pt x="4110" y="3807"/>
                    </a:lnTo>
                    <a:cubicBezTo>
                      <a:pt x="4273" y="3807"/>
                      <a:pt x="4390" y="3690"/>
                      <a:pt x="4390" y="3526"/>
                    </a:cubicBezTo>
                    <a:lnTo>
                      <a:pt x="4390" y="258"/>
                    </a:lnTo>
                    <a:cubicBezTo>
                      <a:pt x="4390" y="118"/>
                      <a:pt x="4273" y="1"/>
                      <a:pt x="4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5772700" y="4390000"/>
                <a:ext cx="109750" cy="9460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3784" extrusionOk="0">
                    <a:moveTo>
                      <a:pt x="257" y="1"/>
                    </a:moveTo>
                    <a:cubicBezTo>
                      <a:pt x="117" y="1"/>
                      <a:pt x="0" y="94"/>
                      <a:pt x="0" y="258"/>
                    </a:cubicBezTo>
                    <a:lnTo>
                      <a:pt x="0" y="3526"/>
                    </a:lnTo>
                    <a:cubicBezTo>
                      <a:pt x="0" y="3666"/>
                      <a:pt x="117" y="3783"/>
                      <a:pt x="257" y="3783"/>
                    </a:cubicBezTo>
                    <a:lnTo>
                      <a:pt x="4110" y="3783"/>
                    </a:lnTo>
                    <a:cubicBezTo>
                      <a:pt x="4273" y="3783"/>
                      <a:pt x="4390" y="3666"/>
                      <a:pt x="4390" y="3526"/>
                    </a:cubicBezTo>
                    <a:lnTo>
                      <a:pt x="4390" y="258"/>
                    </a:lnTo>
                    <a:cubicBezTo>
                      <a:pt x="4390" y="94"/>
                      <a:pt x="4273" y="1"/>
                      <a:pt x="4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5918625" y="4390000"/>
                <a:ext cx="109750" cy="9460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3784" extrusionOk="0">
                    <a:moveTo>
                      <a:pt x="257" y="1"/>
                    </a:moveTo>
                    <a:cubicBezTo>
                      <a:pt x="117" y="1"/>
                      <a:pt x="0" y="94"/>
                      <a:pt x="0" y="258"/>
                    </a:cubicBezTo>
                    <a:lnTo>
                      <a:pt x="0" y="3526"/>
                    </a:lnTo>
                    <a:cubicBezTo>
                      <a:pt x="0" y="3666"/>
                      <a:pt x="117" y="3783"/>
                      <a:pt x="257" y="3783"/>
                    </a:cubicBezTo>
                    <a:lnTo>
                      <a:pt x="4110" y="3783"/>
                    </a:lnTo>
                    <a:cubicBezTo>
                      <a:pt x="4273" y="3783"/>
                      <a:pt x="4390" y="3666"/>
                      <a:pt x="4390" y="3526"/>
                    </a:cubicBezTo>
                    <a:lnTo>
                      <a:pt x="4390" y="258"/>
                    </a:lnTo>
                    <a:cubicBezTo>
                      <a:pt x="4390" y="94"/>
                      <a:pt x="4273" y="1"/>
                      <a:pt x="4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5772700" y="4535925"/>
                <a:ext cx="109750" cy="9460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3784" extrusionOk="0">
                    <a:moveTo>
                      <a:pt x="257" y="1"/>
                    </a:moveTo>
                    <a:cubicBezTo>
                      <a:pt x="117" y="1"/>
                      <a:pt x="0" y="94"/>
                      <a:pt x="0" y="258"/>
                    </a:cubicBezTo>
                    <a:lnTo>
                      <a:pt x="0" y="3526"/>
                    </a:lnTo>
                    <a:cubicBezTo>
                      <a:pt x="0" y="3666"/>
                      <a:pt x="117" y="3783"/>
                      <a:pt x="257" y="3783"/>
                    </a:cubicBezTo>
                    <a:lnTo>
                      <a:pt x="4110" y="3783"/>
                    </a:lnTo>
                    <a:cubicBezTo>
                      <a:pt x="4273" y="3783"/>
                      <a:pt x="4390" y="3666"/>
                      <a:pt x="4390" y="3526"/>
                    </a:cubicBezTo>
                    <a:lnTo>
                      <a:pt x="4390" y="258"/>
                    </a:lnTo>
                    <a:cubicBezTo>
                      <a:pt x="4390" y="94"/>
                      <a:pt x="4273" y="1"/>
                      <a:pt x="4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5918625" y="4535925"/>
                <a:ext cx="109750" cy="9460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3784" extrusionOk="0">
                    <a:moveTo>
                      <a:pt x="257" y="1"/>
                    </a:moveTo>
                    <a:cubicBezTo>
                      <a:pt x="117" y="1"/>
                      <a:pt x="0" y="94"/>
                      <a:pt x="0" y="258"/>
                    </a:cubicBezTo>
                    <a:lnTo>
                      <a:pt x="0" y="3526"/>
                    </a:lnTo>
                    <a:cubicBezTo>
                      <a:pt x="0" y="3666"/>
                      <a:pt x="117" y="3783"/>
                      <a:pt x="257" y="3783"/>
                    </a:cubicBezTo>
                    <a:lnTo>
                      <a:pt x="4110" y="3783"/>
                    </a:lnTo>
                    <a:cubicBezTo>
                      <a:pt x="4273" y="3783"/>
                      <a:pt x="4390" y="3666"/>
                      <a:pt x="4390" y="3526"/>
                    </a:cubicBezTo>
                    <a:lnTo>
                      <a:pt x="4390" y="258"/>
                    </a:lnTo>
                    <a:cubicBezTo>
                      <a:pt x="4390" y="94"/>
                      <a:pt x="4273" y="1"/>
                      <a:pt x="4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>
                <a:off x="5772700" y="4674275"/>
                <a:ext cx="109750" cy="9515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3806" extrusionOk="0">
                    <a:moveTo>
                      <a:pt x="257" y="0"/>
                    </a:moveTo>
                    <a:cubicBezTo>
                      <a:pt x="117" y="0"/>
                      <a:pt x="0" y="117"/>
                      <a:pt x="0" y="257"/>
                    </a:cubicBezTo>
                    <a:lnTo>
                      <a:pt x="0" y="3526"/>
                    </a:lnTo>
                    <a:cubicBezTo>
                      <a:pt x="0" y="3689"/>
                      <a:pt x="117" y="3806"/>
                      <a:pt x="257" y="3806"/>
                    </a:cubicBezTo>
                    <a:lnTo>
                      <a:pt x="4110" y="3806"/>
                    </a:lnTo>
                    <a:cubicBezTo>
                      <a:pt x="4273" y="3806"/>
                      <a:pt x="4390" y="3689"/>
                      <a:pt x="4390" y="3526"/>
                    </a:cubicBezTo>
                    <a:lnTo>
                      <a:pt x="4390" y="257"/>
                    </a:lnTo>
                    <a:cubicBezTo>
                      <a:pt x="4390" y="117"/>
                      <a:pt x="4273" y="0"/>
                      <a:pt x="41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5918625" y="4674275"/>
                <a:ext cx="109750" cy="9515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3806" extrusionOk="0">
                    <a:moveTo>
                      <a:pt x="257" y="0"/>
                    </a:moveTo>
                    <a:cubicBezTo>
                      <a:pt x="117" y="0"/>
                      <a:pt x="0" y="117"/>
                      <a:pt x="0" y="257"/>
                    </a:cubicBezTo>
                    <a:lnTo>
                      <a:pt x="0" y="3526"/>
                    </a:lnTo>
                    <a:cubicBezTo>
                      <a:pt x="0" y="3689"/>
                      <a:pt x="117" y="3806"/>
                      <a:pt x="257" y="3806"/>
                    </a:cubicBezTo>
                    <a:lnTo>
                      <a:pt x="4110" y="3806"/>
                    </a:lnTo>
                    <a:cubicBezTo>
                      <a:pt x="4273" y="3806"/>
                      <a:pt x="4390" y="3689"/>
                      <a:pt x="4390" y="3526"/>
                    </a:cubicBezTo>
                    <a:lnTo>
                      <a:pt x="4390" y="257"/>
                    </a:lnTo>
                    <a:cubicBezTo>
                      <a:pt x="4390" y="117"/>
                      <a:pt x="4273" y="0"/>
                      <a:pt x="41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5772700" y="4148925"/>
                <a:ext cx="262675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10507" h="889" extrusionOk="0">
                    <a:moveTo>
                      <a:pt x="0" y="1"/>
                    </a:moveTo>
                    <a:lnTo>
                      <a:pt x="0" y="888"/>
                    </a:lnTo>
                    <a:lnTo>
                      <a:pt x="10507" y="888"/>
                    </a:lnTo>
                    <a:lnTo>
                      <a:pt x="105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73" name="Google Shape;4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413" y="171450"/>
            <a:ext cx="5362575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"/>
          <p:cNvSpPr/>
          <p:nvPr/>
        </p:nvSpPr>
        <p:spPr>
          <a:xfrm>
            <a:off x="201175" y="3627277"/>
            <a:ext cx="2830800" cy="47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9" name="Google Shape;4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150" y="363075"/>
            <a:ext cx="4013850" cy="39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175" y="363075"/>
            <a:ext cx="4474796" cy="39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650" y="193450"/>
            <a:ext cx="58730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1"/>
          <p:cNvSpPr txBox="1">
            <a:spLocks noGrp="1"/>
          </p:cNvSpPr>
          <p:nvPr>
            <p:ph type="title"/>
          </p:nvPr>
        </p:nvSpPr>
        <p:spPr>
          <a:xfrm>
            <a:off x="687525" y="2354900"/>
            <a:ext cx="4080418" cy="9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Recommendations</a:t>
            </a:r>
            <a:endParaRPr sz="5000" dirty="0"/>
          </a:p>
        </p:txBody>
      </p:sp>
      <p:sp>
        <p:nvSpPr>
          <p:cNvPr id="491" name="Google Shape;491;p41"/>
          <p:cNvSpPr txBox="1">
            <a:spLocks noGrp="1"/>
          </p:cNvSpPr>
          <p:nvPr>
            <p:ph type="title" idx="2"/>
          </p:nvPr>
        </p:nvSpPr>
        <p:spPr>
          <a:xfrm>
            <a:off x="1956400" y="1032375"/>
            <a:ext cx="13731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492" name="Google Shape;492;p41"/>
          <p:cNvGrpSpPr/>
          <p:nvPr/>
        </p:nvGrpSpPr>
        <p:grpSpPr>
          <a:xfrm>
            <a:off x="5049689" y="1860058"/>
            <a:ext cx="2903362" cy="2517767"/>
            <a:chOff x="5049689" y="1350618"/>
            <a:chExt cx="2903362" cy="2517767"/>
          </a:xfrm>
        </p:grpSpPr>
        <p:sp>
          <p:nvSpPr>
            <p:cNvPr id="493" name="Google Shape;493;p41"/>
            <p:cNvSpPr/>
            <p:nvPr/>
          </p:nvSpPr>
          <p:spPr>
            <a:xfrm>
              <a:off x="5085970" y="3211985"/>
              <a:ext cx="2830800" cy="656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41"/>
            <p:cNvGrpSpPr/>
            <p:nvPr/>
          </p:nvGrpSpPr>
          <p:grpSpPr>
            <a:xfrm flipH="1">
              <a:off x="5049689" y="1350618"/>
              <a:ext cx="2903362" cy="2442254"/>
              <a:chOff x="5848150" y="2254400"/>
              <a:chExt cx="1106675" cy="930950"/>
            </a:xfrm>
          </p:grpSpPr>
          <p:sp>
            <p:nvSpPr>
              <p:cNvPr id="495" name="Google Shape;495;p41"/>
              <p:cNvSpPr/>
              <p:nvPr/>
            </p:nvSpPr>
            <p:spPr>
              <a:xfrm>
                <a:off x="6139475" y="2476700"/>
                <a:ext cx="814625" cy="514400"/>
              </a:xfrm>
              <a:custGeom>
                <a:avLst/>
                <a:gdLst/>
                <a:ahLst/>
                <a:cxnLst/>
                <a:rect l="l" t="t" r="r" b="b"/>
                <a:pathLst>
                  <a:path w="32585" h="20576" extrusionOk="0">
                    <a:moveTo>
                      <a:pt x="30636" y="1"/>
                    </a:moveTo>
                    <a:cubicBezTo>
                      <a:pt x="30636" y="1"/>
                      <a:pt x="27146" y="8913"/>
                      <a:pt x="25045" y="9929"/>
                    </a:cubicBezTo>
                    <a:cubicBezTo>
                      <a:pt x="23474" y="10671"/>
                      <a:pt x="15377" y="12400"/>
                      <a:pt x="10581" y="12400"/>
                    </a:cubicBezTo>
                    <a:cubicBezTo>
                      <a:pt x="8912" y="12400"/>
                      <a:pt x="7643" y="12191"/>
                      <a:pt x="7188" y="11657"/>
                    </a:cubicBezTo>
                    <a:cubicBezTo>
                      <a:pt x="5443" y="9607"/>
                      <a:pt x="5138" y="3542"/>
                      <a:pt x="3765" y="2576"/>
                    </a:cubicBezTo>
                    <a:cubicBezTo>
                      <a:pt x="3689" y="2523"/>
                      <a:pt x="3609" y="2498"/>
                      <a:pt x="3527" y="2498"/>
                    </a:cubicBezTo>
                    <a:cubicBezTo>
                      <a:pt x="2124" y="2498"/>
                      <a:pt x="0" y="9869"/>
                      <a:pt x="3393" y="16045"/>
                    </a:cubicBezTo>
                    <a:cubicBezTo>
                      <a:pt x="5175" y="19291"/>
                      <a:pt x="10013" y="20575"/>
                      <a:pt x="14958" y="20575"/>
                    </a:cubicBezTo>
                    <a:cubicBezTo>
                      <a:pt x="19977" y="20575"/>
                      <a:pt x="25105" y="19253"/>
                      <a:pt x="27264" y="17316"/>
                    </a:cubicBezTo>
                    <a:cubicBezTo>
                      <a:pt x="31534" y="13470"/>
                      <a:pt x="32584" y="5219"/>
                      <a:pt x="31805" y="1746"/>
                    </a:cubicBezTo>
                    <a:cubicBezTo>
                      <a:pt x="31619" y="1051"/>
                      <a:pt x="31212" y="441"/>
                      <a:pt x="30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41"/>
              <p:cNvSpPr/>
              <p:nvPr/>
            </p:nvSpPr>
            <p:spPr>
              <a:xfrm>
                <a:off x="5848150" y="2415725"/>
                <a:ext cx="721775" cy="578025"/>
              </a:xfrm>
              <a:custGeom>
                <a:avLst/>
                <a:gdLst/>
                <a:ahLst/>
                <a:cxnLst/>
                <a:rect l="l" t="t" r="r" b="b"/>
                <a:pathLst>
                  <a:path w="28871" h="23121" extrusionOk="0">
                    <a:moveTo>
                      <a:pt x="1051" y="0"/>
                    </a:moveTo>
                    <a:cubicBezTo>
                      <a:pt x="1051" y="0"/>
                      <a:pt x="1" y="2762"/>
                      <a:pt x="746" y="8302"/>
                    </a:cubicBezTo>
                    <a:cubicBezTo>
                      <a:pt x="1475" y="13893"/>
                      <a:pt x="4440" y="18484"/>
                      <a:pt x="13876" y="21229"/>
                    </a:cubicBezTo>
                    <a:cubicBezTo>
                      <a:pt x="19231" y="22784"/>
                      <a:pt x="23331" y="23121"/>
                      <a:pt x="25879" y="23121"/>
                    </a:cubicBezTo>
                    <a:cubicBezTo>
                      <a:pt x="27829" y="23121"/>
                      <a:pt x="28870" y="22923"/>
                      <a:pt x="28870" y="22923"/>
                    </a:cubicBezTo>
                    <a:lnTo>
                      <a:pt x="28870" y="22923"/>
                    </a:lnTo>
                    <a:cubicBezTo>
                      <a:pt x="28113" y="22982"/>
                      <a:pt x="27347" y="23013"/>
                      <a:pt x="26584" y="23013"/>
                    </a:cubicBezTo>
                    <a:cubicBezTo>
                      <a:pt x="21647" y="23013"/>
                      <a:pt x="16821" y="21727"/>
                      <a:pt x="15046" y="18484"/>
                    </a:cubicBezTo>
                    <a:cubicBezTo>
                      <a:pt x="11653" y="12308"/>
                      <a:pt x="13777" y="4937"/>
                      <a:pt x="15180" y="4937"/>
                    </a:cubicBezTo>
                    <a:cubicBezTo>
                      <a:pt x="15262" y="4937"/>
                      <a:pt x="15342" y="4962"/>
                      <a:pt x="15418" y="5015"/>
                    </a:cubicBezTo>
                    <a:cubicBezTo>
                      <a:pt x="15740" y="5252"/>
                      <a:pt x="16011" y="5744"/>
                      <a:pt x="16248" y="6421"/>
                    </a:cubicBezTo>
                    <a:cubicBezTo>
                      <a:pt x="16248" y="6421"/>
                      <a:pt x="15893" y="4710"/>
                      <a:pt x="15317" y="4490"/>
                    </a:cubicBezTo>
                    <a:cubicBezTo>
                      <a:pt x="15250" y="4466"/>
                      <a:pt x="15157" y="4456"/>
                      <a:pt x="15039" y="4456"/>
                    </a:cubicBezTo>
                    <a:cubicBezTo>
                      <a:pt x="14283" y="4456"/>
                      <a:pt x="12475" y="4869"/>
                      <a:pt x="9704" y="4869"/>
                    </a:cubicBezTo>
                    <a:cubicBezTo>
                      <a:pt x="9146" y="4869"/>
                      <a:pt x="8548" y="4852"/>
                      <a:pt x="7913" y="4812"/>
                    </a:cubicBezTo>
                    <a:cubicBezTo>
                      <a:pt x="3643" y="4541"/>
                      <a:pt x="1051" y="0"/>
                      <a:pt x="10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41"/>
              <p:cNvSpPr/>
              <p:nvPr/>
            </p:nvSpPr>
            <p:spPr>
              <a:xfrm>
                <a:off x="5873475" y="2254400"/>
                <a:ext cx="1081350" cy="533275"/>
              </a:xfrm>
              <a:custGeom>
                <a:avLst/>
                <a:gdLst/>
                <a:ahLst/>
                <a:cxnLst/>
                <a:rect l="l" t="t" r="r" b="b"/>
                <a:pathLst>
                  <a:path w="43254" h="21331" extrusionOk="0">
                    <a:moveTo>
                      <a:pt x="17019" y="1"/>
                    </a:moveTo>
                    <a:cubicBezTo>
                      <a:pt x="13736" y="1"/>
                      <a:pt x="9851" y="399"/>
                      <a:pt x="6777" y="782"/>
                    </a:cubicBezTo>
                    <a:cubicBezTo>
                      <a:pt x="1084" y="1493"/>
                      <a:pt x="0" y="6491"/>
                      <a:pt x="0" y="6491"/>
                    </a:cubicBezTo>
                    <a:cubicBezTo>
                      <a:pt x="0" y="6491"/>
                      <a:pt x="2592" y="11032"/>
                      <a:pt x="6862" y="11303"/>
                    </a:cubicBezTo>
                    <a:cubicBezTo>
                      <a:pt x="7474" y="11339"/>
                      <a:pt x="8051" y="11354"/>
                      <a:pt x="8590" y="11354"/>
                    </a:cubicBezTo>
                    <a:cubicBezTo>
                      <a:pt x="11385" y="11354"/>
                      <a:pt x="13204" y="10947"/>
                      <a:pt x="13976" y="10947"/>
                    </a:cubicBezTo>
                    <a:cubicBezTo>
                      <a:pt x="14099" y="10947"/>
                      <a:pt x="14196" y="10957"/>
                      <a:pt x="14266" y="10981"/>
                    </a:cubicBezTo>
                    <a:cubicBezTo>
                      <a:pt x="14842" y="11201"/>
                      <a:pt x="15180" y="12895"/>
                      <a:pt x="15197" y="12912"/>
                    </a:cubicBezTo>
                    <a:cubicBezTo>
                      <a:pt x="15960" y="15081"/>
                      <a:pt x="16468" y="19012"/>
                      <a:pt x="17790" y="20587"/>
                    </a:cubicBezTo>
                    <a:cubicBezTo>
                      <a:pt x="18240" y="21120"/>
                      <a:pt x="19505" y="21330"/>
                      <a:pt x="21172" y="21330"/>
                    </a:cubicBezTo>
                    <a:cubicBezTo>
                      <a:pt x="25965" y="21330"/>
                      <a:pt x="34075" y="19596"/>
                      <a:pt x="35647" y="18842"/>
                    </a:cubicBezTo>
                    <a:cubicBezTo>
                      <a:pt x="37748" y="17843"/>
                      <a:pt x="41238" y="8914"/>
                      <a:pt x="41238" y="8914"/>
                    </a:cubicBezTo>
                    <a:cubicBezTo>
                      <a:pt x="41814" y="9354"/>
                      <a:pt x="42221" y="9981"/>
                      <a:pt x="42407" y="10659"/>
                    </a:cubicBezTo>
                    <a:cubicBezTo>
                      <a:pt x="42525" y="11286"/>
                      <a:pt x="42610" y="11913"/>
                      <a:pt x="42627" y="12540"/>
                    </a:cubicBezTo>
                    <a:cubicBezTo>
                      <a:pt x="42644" y="12438"/>
                      <a:pt x="42644" y="12387"/>
                      <a:pt x="42644" y="12387"/>
                    </a:cubicBezTo>
                    <a:cubicBezTo>
                      <a:pt x="42644" y="12387"/>
                      <a:pt x="43254" y="9168"/>
                      <a:pt x="41560" y="8524"/>
                    </a:cubicBezTo>
                    <a:cubicBezTo>
                      <a:pt x="41357" y="8445"/>
                      <a:pt x="41130" y="8411"/>
                      <a:pt x="40879" y="8411"/>
                    </a:cubicBezTo>
                    <a:cubicBezTo>
                      <a:pt x="39340" y="8411"/>
                      <a:pt x="36914" y="9685"/>
                      <a:pt x="33893" y="9685"/>
                    </a:cubicBezTo>
                    <a:cubicBezTo>
                      <a:pt x="33282" y="9685"/>
                      <a:pt x="32645" y="9633"/>
                      <a:pt x="31987" y="9507"/>
                    </a:cubicBezTo>
                    <a:cubicBezTo>
                      <a:pt x="27548" y="8660"/>
                      <a:pt x="25498" y="2967"/>
                      <a:pt x="23245" y="1137"/>
                    </a:cubicBezTo>
                    <a:cubicBezTo>
                      <a:pt x="22205" y="293"/>
                      <a:pt x="19833" y="1"/>
                      <a:pt x="170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41"/>
              <p:cNvSpPr/>
              <p:nvPr/>
            </p:nvSpPr>
            <p:spPr>
              <a:xfrm>
                <a:off x="6278800" y="2644600"/>
                <a:ext cx="485850" cy="143875"/>
              </a:xfrm>
              <a:custGeom>
                <a:avLst/>
                <a:gdLst/>
                <a:ahLst/>
                <a:cxnLst/>
                <a:rect l="l" t="t" r="r" b="b"/>
                <a:pathLst>
                  <a:path w="19434" h="5755" extrusionOk="0">
                    <a:moveTo>
                      <a:pt x="8571" y="0"/>
                    </a:moveTo>
                    <a:cubicBezTo>
                      <a:pt x="8443" y="0"/>
                      <a:pt x="8314" y="1"/>
                      <a:pt x="8184" y="2"/>
                    </a:cubicBezTo>
                    <a:cubicBezTo>
                      <a:pt x="5609" y="19"/>
                      <a:pt x="1" y="1137"/>
                      <a:pt x="1" y="1137"/>
                    </a:cubicBezTo>
                    <a:cubicBezTo>
                      <a:pt x="1" y="1137"/>
                      <a:pt x="916" y="3916"/>
                      <a:pt x="1441" y="4831"/>
                    </a:cubicBezTo>
                    <a:cubicBezTo>
                      <a:pt x="1808" y="5491"/>
                      <a:pt x="2069" y="5754"/>
                      <a:pt x="4132" y="5754"/>
                    </a:cubicBezTo>
                    <a:cubicBezTo>
                      <a:pt x="4929" y="5754"/>
                      <a:pt x="5995" y="5715"/>
                      <a:pt x="7439" y="5644"/>
                    </a:cubicBezTo>
                    <a:cubicBezTo>
                      <a:pt x="12623" y="5373"/>
                      <a:pt x="19434" y="3272"/>
                      <a:pt x="19434" y="3272"/>
                    </a:cubicBezTo>
                    <a:cubicBezTo>
                      <a:pt x="19434" y="3272"/>
                      <a:pt x="19366" y="2594"/>
                      <a:pt x="17587" y="1527"/>
                    </a:cubicBezTo>
                    <a:cubicBezTo>
                      <a:pt x="16645" y="965"/>
                      <a:pt x="13624" y="0"/>
                      <a:pt x="85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41"/>
              <p:cNvSpPr/>
              <p:nvPr/>
            </p:nvSpPr>
            <p:spPr>
              <a:xfrm>
                <a:off x="6273825" y="2970575"/>
                <a:ext cx="69925" cy="21477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8591" extrusionOk="0">
                    <a:moveTo>
                      <a:pt x="662" y="1"/>
                    </a:moveTo>
                    <a:lnTo>
                      <a:pt x="1" y="8590"/>
                    </a:lnTo>
                    <a:lnTo>
                      <a:pt x="577" y="8590"/>
                    </a:lnTo>
                    <a:lnTo>
                      <a:pt x="2796" y="407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41"/>
              <p:cNvSpPr/>
              <p:nvPr/>
            </p:nvSpPr>
            <p:spPr>
              <a:xfrm>
                <a:off x="5973525" y="2893500"/>
                <a:ext cx="126250" cy="153350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6134" extrusionOk="0">
                    <a:moveTo>
                      <a:pt x="3423" y="0"/>
                    </a:moveTo>
                    <a:lnTo>
                      <a:pt x="1" y="6133"/>
                    </a:lnTo>
                    <a:lnTo>
                      <a:pt x="492" y="6133"/>
                    </a:lnTo>
                    <a:lnTo>
                      <a:pt x="5049" y="762"/>
                    </a:lnTo>
                    <a:lnTo>
                      <a:pt x="34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41"/>
              <p:cNvSpPr/>
              <p:nvPr/>
            </p:nvSpPr>
            <p:spPr>
              <a:xfrm>
                <a:off x="6732550" y="2939650"/>
                <a:ext cx="110575" cy="15590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6236" extrusionOk="0">
                    <a:moveTo>
                      <a:pt x="1661" y="1"/>
                    </a:moveTo>
                    <a:lnTo>
                      <a:pt x="0" y="695"/>
                    </a:lnTo>
                    <a:lnTo>
                      <a:pt x="4067" y="6236"/>
                    </a:lnTo>
                    <a:lnTo>
                      <a:pt x="4422" y="6236"/>
                    </a:lnTo>
                    <a:lnTo>
                      <a:pt x="16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2" name="Google Shape;502;p41"/>
          <p:cNvSpPr/>
          <p:nvPr/>
        </p:nvSpPr>
        <p:spPr>
          <a:xfrm>
            <a:off x="2177815" y="1160108"/>
            <a:ext cx="963020" cy="919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ebas Neue"/>
              </a:rPr>
              <a:t>04</a:t>
            </a:r>
          </a:p>
        </p:txBody>
      </p:sp>
      <p:sp>
        <p:nvSpPr>
          <p:cNvPr id="503" name="Google Shape;503;p41"/>
          <p:cNvSpPr/>
          <p:nvPr/>
        </p:nvSpPr>
        <p:spPr>
          <a:xfrm rot="5400000">
            <a:off x="2187675" y="1948425"/>
            <a:ext cx="656400" cy="3669000"/>
          </a:xfrm>
          <a:prstGeom prst="trapezoid">
            <a:avLst>
              <a:gd name="adj" fmla="val 1116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1"/>
          <p:cNvSpPr txBox="1">
            <a:spLocks noGrp="1"/>
          </p:cNvSpPr>
          <p:nvPr>
            <p:ph type="subTitle" idx="1"/>
          </p:nvPr>
        </p:nvSpPr>
        <p:spPr>
          <a:xfrm>
            <a:off x="581775" y="3508875"/>
            <a:ext cx="3868200" cy="5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can Product Manager do?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2"/>
          <p:cNvSpPr/>
          <p:nvPr/>
        </p:nvSpPr>
        <p:spPr>
          <a:xfrm rot="5400000">
            <a:off x="3074850" y="-489350"/>
            <a:ext cx="676200" cy="4616400"/>
          </a:xfrm>
          <a:prstGeom prst="trapezoid">
            <a:avLst>
              <a:gd name="adj" fmla="val 854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2"/>
          <p:cNvSpPr/>
          <p:nvPr/>
        </p:nvSpPr>
        <p:spPr>
          <a:xfrm rot="-5400000">
            <a:off x="3078849" y="380300"/>
            <a:ext cx="676200" cy="4624800"/>
          </a:xfrm>
          <a:prstGeom prst="trapezoid">
            <a:avLst>
              <a:gd name="adj" fmla="val 854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2"/>
          <p:cNvSpPr/>
          <p:nvPr/>
        </p:nvSpPr>
        <p:spPr>
          <a:xfrm rot="5400000">
            <a:off x="3078874" y="1254150"/>
            <a:ext cx="676200" cy="4624800"/>
          </a:xfrm>
          <a:prstGeom prst="trapezoid">
            <a:avLst>
              <a:gd name="adj" fmla="val 854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2"/>
          <p:cNvSpPr txBox="1">
            <a:spLocks noGrp="1"/>
          </p:cNvSpPr>
          <p:nvPr>
            <p:ph type="title"/>
          </p:nvPr>
        </p:nvSpPr>
        <p:spPr>
          <a:xfrm>
            <a:off x="720000" y="18165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Strategies</a:t>
            </a:r>
            <a:endParaRPr/>
          </a:p>
        </p:txBody>
      </p:sp>
      <p:sp>
        <p:nvSpPr>
          <p:cNvPr id="513" name="Google Shape;513;p42"/>
          <p:cNvSpPr txBox="1">
            <a:spLocks noGrp="1"/>
          </p:cNvSpPr>
          <p:nvPr>
            <p:ph type="subTitle" idx="4294967295"/>
          </p:nvPr>
        </p:nvSpPr>
        <p:spPr>
          <a:xfrm>
            <a:off x="1437627" y="1633150"/>
            <a:ext cx="5179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ebas Neue"/>
                <a:ea typeface="Bebas Neue"/>
                <a:cs typeface="Bebas Neue"/>
                <a:sym typeface="Bebas Neue"/>
              </a:rPr>
              <a:t>Targeted Retention Strategies</a:t>
            </a:r>
            <a:endParaRPr sz="2400"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14" name="Google Shape;514;p42"/>
          <p:cNvGrpSpPr/>
          <p:nvPr/>
        </p:nvGrpSpPr>
        <p:grpSpPr>
          <a:xfrm>
            <a:off x="520229" y="3358404"/>
            <a:ext cx="418337" cy="416271"/>
            <a:chOff x="-52851675" y="3585650"/>
            <a:chExt cx="319000" cy="317425"/>
          </a:xfrm>
        </p:grpSpPr>
        <p:sp>
          <p:nvSpPr>
            <p:cNvPr id="515" name="Google Shape;515;p42"/>
            <p:cNvSpPr/>
            <p:nvPr/>
          </p:nvSpPr>
          <p:spPr>
            <a:xfrm>
              <a:off x="-52851675" y="3641575"/>
              <a:ext cx="319000" cy="106350"/>
            </a:xfrm>
            <a:custGeom>
              <a:avLst/>
              <a:gdLst/>
              <a:ahLst/>
              <a:cxnLst/>
              <a:rect l="l" t="t" r="r" b="b"/>
              <a:pathLst>
                <a:path w="12760" h="4254" extrusionOk="0">
                  <a:moveTo>
                    <a:pt x="6364" y="0"/>
                  </a:moveTo>
                  <a:cubicBezTo>
                    <a:pt x="2836" y="0"/>
                    <a:pt x="0" y="1449"/>
                    <a:pt x="0" y="3371"/>
                  </a:cubicBezTo>
                  <a:cubicBezTo>
                    <a:pt x="0" y="3686"/>
                    <a:pt x="63" y="4001"/>
                    <a:pt x="252" y="4253"/>
                  </a:cubicBezTo>
                  <a:cubicBezTo>
                    <a:pt x="473" y="3749"/>
                    <a:pt x="945" y="3308"/>
                    <a:pt x="1481" y="3119"/>
                  </a:cubicBezTo>
                  <a:lnTo>
                    <a:pt x="1481" y="2898"/>
                  </a:lnTo>
                  <a:cubicBezTo>
                    <a:pt x="1481" y="2741"/>
                    <a:pt x="1575" y="2615"/>
                    <a:pt x="1733" y="2520"/>
                  </a:cubicBezTo>
                  <a:cubicBezTo>
                    <a:pt x="3403" y="1796"/>
                    <a:pt x="4915" y="1512"/>
                    <a:pt x="6396" y="1512"/>
                  </a:cubicBezTo>
                  <a:cubicBezTo>
                    <a:pt x="7845" y="1512"/>
                    <a:pt x="9389" y="1827"/>
                    <a:pt x="11027" y="2520"/>
                  </a:cubicBezTo>
                  <a:cubicBezTo>
                    <a:pt x="11153" y="2615"/>
                    <a:pt x="11279" y="2741"/>
                    <a:pt x="11279" y="2898"/>
                  </a:cubicBezTo>
                  <a:lnTo>
                    <a:pt x="11279" y="3119"/>
                  </a:lnTo>
                  <a:cubicBezTo>
                    <a:pt x="11815" y="3308"/>
                    <a:pt x="12287" y="3718"/>
                    <a:pt x="12539" y="4253"/>
                  </a:cubicBezTo>
                  <a:cubicBezTo>
                    <a:pt x="12697" y="4001"/>
                    <a:pt x="12760" y="3686"/>
                    <a:pt x="12760" y="3371"/>
                  </a:cubicBezTo>
                  <a:cubicBezTo>
                    <a:pt x="12760" y="1449"/>
                    <a:pt x="9924" y="0"/>
                    <a:pt x="6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2"/>
            <p:cNvSpPr/>
            <p:nvPr/>
          </p:nvSpPr>
          <p:spPr>
            <a:xfrm>
              <a:off x="-52787100" y="3585650"/>
              <a:ext cx="189050" cy="52000"/>
            </a:xfrm>
            <a:custGeom>
              <a:avLst/>
              <a:gdLst/>
              <a:ahLst/>
              <a:cxnLst/>
              <a:rect l="l" t="t" r="r" b="b"/>
              <a:pathLst>
                <a:path w="7562" h="2080" extrusionOk="0">
                  <a:moveTo>
                    <a:pt x="3781" y="0"/>
                  </a:moveTo>
                  <a:cubicBezTo>
                    <a:pt x="2048" y="0"/>
                    <a:pt x="599" y="882"/>
                    <a:pt x="1" y="2080"/>
                  </a:cubicBezTo>
                  <a:cubicBezTo>
                    <a:pt x="1103" y="1701"/>
                    <a:pt x="2363" y="1512"/>
                    <a:pt x="3781" y="1512"/>
                  </a:cubicBezTo>
                  <a:cubicBezTo>
                    <a:pt x="3928" y="1506"/>
                    <a:pt x="4073" y="1503"/>
                    <a:pt x="4217" y="1503"/>
                  </a:cubicBezTo>
                  <a:cubicBezTo>
                    <a:pt x="5469" y="1503"/>
                    <a:pt x="6629" y="1740"/>
                    <a:pt x="7562" y="2080"/>
                  </a:cubicBezTo>
                  <a:cubicBezTo>
                    <a:pt x="6995" y="882"/>
                    <a:pt x="5514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2"/>
            <p:cNvSpPr/>
            <p:nvPr/>
          </p:nvSpPr>
          <p:spPr>
            <a:xfrm>
              <a:off x="-52794975" y="3696700"/>
              <a:ext cx="127625" cy="74850"/>
            </a:xfrm>
            <a:custGeom>
              <a:avLst/>
              <a:gdLst/>
              <a:ahLst/>
              <a:cxnLst/>
              <a:rect l="l" t="t" r="r" b="b"/>
              <a:pathLst>
                <a:path w="5105" h="2994" extrusionOk="0">
                  <a:moveTo>
                    <a:pt x="4096" y="0"/>
                  </a:moveTo>
                  <a:cubicBezTo>
                    <a:pt x="2804" y="0"/>
                    <a:pt x="1324" y="284"/>
                    <a:pt x="1" y="883"/>
                  </a:cubicBezTo>
                  <a:lnTo>
                    <a:pt x="1" y="2993"/>
                  </a:lnTo>
                  <a:lnTo>
                    <a:pt x="1072" y="2993"/>
                  </a:lnTo>
                  <a:cubicBezTo>
                    <a:pt x="2741" y="2993"/>
                    <a:pt x="4317" y="2143"/>
                    <a:pt x="5104" y="95"/>
                  </a:cubicBezTo>
                  <a:cubicBezTo>
                    <a:pt x="4789" y="32"/>
                    <a:pt x="4411" y="0"/>
                    <a:pt x="4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2"/>
            <p:cNvSpPr/>
            <p:nvPr/>
          </p:nvSpPr>
          <p:spPr>
            <a:xfrm>
              <a:off x="-52795750" y="3700625"/>
              <a:ext cx="204800" cy="202450"/>
            </a:xfrm>
            <a:custGeom>
              <a:avLst/>
              <a:gdLst/>
              <a:ahLst/>
              <a:cxnLst/>
              <a:rect l="l" t="t" r="r" b="b"/>
              <a:pathLst>
                <a:path w="8192" h="8098" extrusionOk="0">
                  <a:moveTo>
                    <a:pt x="5639" y="2143"/>
                  </a:moveTo>
                  <a:cubicBezTo>
                    <a:pt x="5828" y="2143"/>
                    <a:pt x="5986" y="2301"/>
                    <a:pt x="5986" y="2490"/>
                  </a:cubicBezTo>
                  <a:cubicBezTo>
                    <a:pt x="5986" y="2679"/>
                    <a:pt x="5828" y="2836"/>
                    <a:pt x="5639" y="2836"/>
                  </a:cubicBezTo>
                  <a:cubicBezTo>
                    <a:pt x="5450" y="2836"/>
                    <a:pt x="5293" y="2679"/>
                    <a:pt x="5293" y="2490"/>
                  </a:cubicBezTo>
                  <a:cubicBezTo>
                    <a:pt x="5293" y="2301"/>
                    <a:pt x="5450" y="2143"/>
                    <a:pt x="5639" y="2143"/>
                  </a:cubicBezTo>
                  <a:close/>
                  <a:moveTo>
                    <a:pt x="5163" y="4671"/>
                  </a:moveTo>
                  <a:cubicBezTo>
                    <a:pt x="5261" y="4671"/>
                    <a:pt x="5356" y="4711"/>
                    <a:pt x="5419" y="4790"/>
                  </a:cubicBezTo>
                  <a:cubicBezTo>
                    <a:pt x="5608" y="4947"/>
                    <a:pt x="5608" y="5168"/>
                    <a:pt x="5450" y="5294"/>
                  </a:cubicBezTo>
                  <a:cubicBezTo>
                    <a:pt x="5104" y="5640"/>
                    <a:pt x="4600" y="5829"/>
                    <a:pt x="4127" y="5829"/>
                  </a:cubicBezTo>
                  <a:cubicBezTo>
                    <a:pt x="3623" y="5829"/>
                    <a:pt x="3151" y="5640"/>
                    <a:pt x="2804" y="5294"/>
                  </a:cubicBezTo>
                  <a:cubicBezTo>
                    <a:pt x="2646" y="5136"/>
                    <a:pt x="2646" y="4884"/>
                    <a:pt x="2804" y="4790"/>
                  </a:cubicBezTo>
                  <a:cubicBezTo>
                    <a:pt x="2883" y="4711"/>
                    <a:pt x="2977" y="4671"/>
                    <a:pt x="3068" y="4671"/>
                  </a:cubicBezTo>
                  <a:cubicBezTo>
                    <a:pt x="3158" y="4671"/>
                    <a:pt x="3245" y="4711"/>
                    <a:pt x="3308" y="4790"/>
                  </a:cubicBezTo>
                  <a:cubicBezTo>
                    <a:pt x="3529" y="4994"/>
                    <a:pt x="3812" y="5097"/>
                    <a:pt x="4096" y="5097"/>
                  </a:cubicBezTo>
                  <a:cubicBezTo>
                    <a:pt x="4379" y="5097"/>
                    <a:pt x="4663" y="4994"/>
                    <a:pt x="4883" y="4790"/>
                  </a:cubicBezTo>
                  <a:cubicBezTo>
                    <a:pt x="4962" y="4711"/>
                    <a:pt x="5064" y="4671"/>
                    <a:pt x="5163" y="4671"/>
                  </a:cubicBezTo>
                  <a:close/>
                  <a:moveTo>
                    <a:pt x="5860" y="1"/>
                  </a:moveTo>
                  <a:cubicBezTo>
                    <a:pt x="4883" y="2521"/>
                    <a:pt x="3119" y="3592"/>
                    <a:pt x="1071" y="3592"/>
                  </a:cubicBezTo>
                  <a:lnTo>
                    <a:pt x="0" y="3592"/>
                  </a:lnTo>
                  <a:lnTo>
                    <a:pt x="0" y="3939"/>
                  </a:lnTo>
                  <a:cubicBezTo>
                    <a:pt x="0" y="6176"/>
                    <a:pt x="1859" y="8098"/>
                    <a:pt x="4096" y="8098"/>
                  </a:cubicBezTo>
                  <a:cubicBezTo>
                    <a:pt x="6333" y="8098"/>
                    <a:pt x="8191" y="6239"/>
                    <a:pt x="8191" y="3939"/>
                  </a:cubicBezTo>
                  <a:lnTo>
                    <a:pt x="8191" y="2931"/>
                  </a:lnTo>
                  <a:lnTo>
                    <a:pt x="8191" y="2868"/>
                  </a:lnTo>
                  <a:lnTo>
                    <a:pt x="8191" y="726"/>
                  </a:lnTo>
                  <a:cubicBezTo>
                    <a:pt x="7435" y="347"/>
                    <a:pt x="6648" y="158"/>
                    <a:pt x="5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2"/>
            <p:cNvSpPr/>
            <p:nvPr/>
          </p:nvSpPr>
          <p:spPr>
            <a:xfrm>
              <a:off x="-52832775" y="374002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25" y="2584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2"/>
            <p:cNvSpPr/>
            <p:nvPr/>
          </p:nvSpPr>
          <p:spPr>
            <a:xfrm>
              <a:off x="-52570500" y="374002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0" y="0"/>
                  </a:moveTo>
                  <a:lnTo>
                    <a:pt x="0" y="2584"/>
                  </a:lnTo>
                  <a:cubicBezTo>
                    <a:pt x="442" y="2300"/>
                    <a:pt x="757" y="1827"/>
                    <a:pt x="757" y="1260"/>
                  </a:cubicBezTo>
                  <a:cubicBezTo>
                    <a:pt x="757" y="725"/>
                    <a:pt x="442" y="25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42"/>
          <p:cNvGrpSpPr/>
          <p:nvPr/>
        </p:nvGrpSpPr>
        <p:grpSpPr>
          <a:xfrm>
            <a:off x="519081" y="1598558"/>
            <a:ext cx="420633" cy="420633"/>
            <a:chOff x="4456875" y="1435075"/>
            <a:chExt cx="481825" cy="481825"/>
          </a:xfrm>
        </p:grpSpPr>
        <p:sp>
          <p:nvSpPr>
            <p:cNvPr id="522" name="Google Shape;522;p42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3" name="Google Shape;523;p42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6" name="Google Shape;526;p42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7" name="Google Shape;527;p42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1" name="Google Shape;531;p42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2" name="Google Shape;532;p42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3" name="Google Shape;533;p42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7" name="Google Shape;537;p42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8" name="Google Shape;538;p42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9" name="Google Shape;539;p42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0" name="Google Shape;540;p42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41" name="Google Shape;541;p42"/>
          <p:cNvGrpSpPr/>
          <p:nvPr/>
        </p:nvGrpSpPr>
        <p:grpSpPr>
          <a:xfrm>
            <a:off x="519096" y="2508672"/>
            <a:ext cx="420602" cy="368064"/>
            <a:chOff x="2085450" y="2057100"/>
            <a:chExt cx="481900" cy="423500"/>
          </a:xfrm>
        </p:grpSpPr>
        <p:sp>
          <p:nvSpPr>
            <p:cNvPr id="542" name="Google Shape;542;p42"/>
            <p:cNvSpPr/>
            <p:nvPr/>
          </p:nvSpPr>
          <p:spPr>
            <a:xfrm>
              <a:off x="2085450" y="2061650"/>
              <a:ext cx="141250" cy="418950"/>
            </a:xfrm>
            <a:custGeom>
              <a:avLst/>
              <a:gdLst/>
              <a:ahLst/>
              <a:cxnLst/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3" name="Google Shape;543;p42"/>
            <p:cNvSpPr/>
            <p:nvPr/>
          </p:nvSpPr>
          <p:spPr>
            <a:xfrm>
              <a:off x="2254900" y="2061050"/>
              <a:ext cx="143050" cy="415650"/>
            </a:xfrm>
            <a:custGeom>
              <a:avLst/>
              <a:gdLst/>
              <a:ahLst/>
              <a:cxnLst/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4" name="Google Shape;544;p42"/>
            <p:cNvSpPr/>
            <p:nvPr/>
          </p:nvSpPr>
          <p:spPr>
            <a:xfrm>
              <a:off x="2426175" y="2057100"/>
              <a:ext cx="141175" cy="418925"/>
            </a:xfrm>
            <a:custGeom>
              <a:avLst/>
              <a:gdLst/>
              <a:ahLst/>
              <a:cxnLst/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45" name="Google Shape;545;p42"/>
          <p:cNvSpPr txBox="1">
            <a:spLocks noGrp="1"/>
          </p:cNvSpPr>
          <p:nvPr>
            <p:ph type="subTitle" idx="4294967295"/>
          </p:nvPr>
        </p:nvSpPr>
        <p:spPr>
          <a:xfrm>
            <a:off x="1437627" y="2507000"/>
            <a:ext cx="5179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ebas Neue"/>
                <a:ea typeface="Bebas Neue"/>
                <a:cs typeface="Bebas Neue"/>
                <a:sym typeface="Bebas Neue"/>
              </a:rPr>
              <a:t>Content Strategy Optimization</a:t>
            </a:r>
            <a:endParaRPr sz="24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6" name="Google Shape;546;p42"/>
          <p:cNvSpPr txBox="1">
            <a:spLocks noGrp="1"/>
          </p:cNvSpPr>
          <p:nvPr>
            <p:ph type="subTitle" idx="4294967295"/>
          </p:nvPr>
        </p:nvSpPr>
        <p:spPr>
          <a:xfrm>
            <a:off x="1437627" y="3380850"/>
            <a:ext cx="5179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ebas Neue"/>
                <a:ea typeface="Bebas Neue"/>
                <a:cs typeface="Bebas Neue"/>
                <a:sym typeface="Bebas Neue"/>
              </a:rPr>
              <a:t>Pricing Strategy Evaluation</a:t>
            </a:r>
            <a:endParaRPr sz="24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7" name="Google Shape;547;p42"/>
          <p:cNvSpPr/>
          <p:nvPr/>
        </p:nvSpPr>
        <p:spPr>
          <a:xfrm rot="5400000">
            <a:off x="3099500" y="2199425"/>
            <a:ext cx="676200" cy="4665600"/>
          </a:xfrm>
          <a:prstGeom prst="trapezoid">
            <a:avLst>
              <a:gd name="adj" fmla="val 854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2"/>
          <p:cNvSpPr txBox="1">
            <a:spLocks noGrp="1"/>
          </p:cNvSpPr>
          <p:nvPr>
            <p:ph type="subTitle" idx="4294967295"/>
          </p:nvPr>
        </p:nvSpPr>
        <p:spPr>
          <a:xfrm>
            <a:off x="1380200" y="4346525"/>
            <a:ext cx="4390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ebas Neue"/>
                <a:ea typeface="Bebas Neue"/>
                <a:cs typeface="Bebas Neue"/>
                <a:sym typeface="Bebas Neue"/>
              </a:rPr>
              <a:t>Enhanced Customer Retention Programs</a:t>
            </a:r>
            <a:endParaRPr sz="2400"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49" name="Google Shape;549;p42"/>
          <p:cNvGrpSpPr/>
          <p:nvPr/>
        </p:nvGrpSpPr>
        <p:grpSpPr>
          <a:xfrm>
            <a:off x="519081" y="4311933"/>
            <a:ext cx="420633" cy="420633"/>
            <a:chOff x="4456875" y="1435075"/>
            <a:chExt cx="481825" cy="481825"/>
          </a:xfrm>
        </p:grpSpPr>
        <p:sp>
          <p:nvSpPr>
            <p:cNvPr id="550" name="Google Shape;550;p42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1" name="Google Shape;551;p42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3" name="Google Shape;553;p42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4" name="Google Shape;554;p42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1" name="Google Shape;561;p42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6" name="Google Shape;566;p42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3"/>
          <p:cNvSpPr txBox="1">
            <a:spLocks noGrp="1"/>
          </p:cNvSpPr>
          <p:nvPr>
            <p:ph type="title" idx="4294967295"/>
          </p:nvPr>
        </p:nvSpPr>
        <p:spPr>
          <a:xfrm>
            <a:off x="1421400" y="1946000"/>
            <a:ext cx="6301200" cy="20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 You!</a:t>
            </a:r>
            <a:endParaRPr sz="7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>
            <a:spLocks noGrp="1"/>
          </p:cNvSpPr>
          <p:nvPr>
            <p:ph type="title"/>
          </p:nvPr>
        </p:nvSpPr>
        <p:spPr>
          <a:xfrm>
            <a:off x="617500" y="0"/>
            <a:ext cx="77040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Linear Regression</a:t>
            </a:r>
            <a:endParaRPr sz="2600"/>
          </a:p>
        </p:txBody>
      </p:sp>
      <p:pic>
        <p:nvPicPr>
          <p:cNvPr id="306" name="Google Shape;3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50" y="625050"/>
            <a:ext cx="3579074" cy="371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326" y="606775"/>
            <a:ext cx="3834749" cy="37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9"/>
          <p:cNvSpPr/>
          <p:nvPr/>
        </p:nvSpPr>
        <p:spPr>
          <a:xfrm rot="5400000">
            <a:off x="4203250" y="272350"/>
            <a:ext cx="691500" cy="8967000"/>
          </a:xfrm>
          <a:prstGeom prst="trapezoid">
            <a:avLst>
              <a:gd name="adj" fmla="val 651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9"/>
          <p:cNvSpPr txBox="1">
            <a:spLocks noGrp="1"/>
          </p:cNvSpPr>
          <p:nvPr>
            <p:ph type="subTitle" idx="4294967295"/>
          </p:nvPr>
        </p:nvSpPr>
        <p:spPr>
          <a:xfrm>
            <a:off x="52750" y="4535550"/>
            <a:ext cx="90378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Linear Regression was generated in 2 different ways. The slope of the regression line suggests how much the total revenue is expected to increase for each additional day of duration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/>
          <p:nvPr/>
        </p:nvSpPr>
        <p:spPr>
          <a:xfrm rot="5400000">
            <a:off x="2314750" y="2330025"/>
            <a:ext cx="656400" cy="2905800"/>
          </a:xfrm>
          <a:prstGeom prst="trapezoid">
            <a:avLst>
              <a:gd name="adj" fmla="val 1116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0"/>
          <p:cNvSpPr txBox="1">
            <a:spLocks noGrp="1"/>
          </p:cNvSpPr>
          <p:nvPr>
            <p:ph type="title"/>
          </p:nvPr>
        </p:nvSpPr>
        <p:spPr>
          <a:xfrm>
            <a:off x="357050" y="2354900"/>
            <a:ext cx="4477800" cy="9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WHO ARE netflix’s user</a:t>
            </a:r>
            <a:endParaRPr sz="4400"/>
          </a:p>
        </p:txBody>
      </p:sp>
      <p:sp>
        <p:nvSpPr>
          <p:cNvPr id="316" name="Google Shape;316;p30"/>
          <p:cNvSpPr txBox="1">
            <a:spLocks noGrp="1"/>
          </p:cNvSpPr>
          <p:nvPr>
            <p:ph type="title" idx="2"/>
          </p:nvPr>
        </p:nvSpPr>
        <p:spPr>
          <a:xfrm>
            <a:off x="1956400" y="1032375"/>
            <a:ext cx="13731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17" name="Google Shape;317;p30"/>
          <p:cNvSpPr txBox="1">
            <a:spLocks noGrp="1"/>
          </p:cNvSpPr>
          <p:nvPr>
            <p:ph type="subTitle" idx="1"/>
          </p:nvPr>
        </p:nvSpPr>
        <p:spPr>
          <a:xfrm>
            <a:off x="1290550" y="3525225"/>
            <a:ext cx="27048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Understand the demographics</a:t>
            </a:r>
            <a:endParaRPr sz="1400"/>
          </a:p>
        </p:txBody>
      </p:sp>
      <p:grpSp>
        <p:nvGrpSpPr>
          <p:cNvPr id="318" name="Google Shape;318;p30"/>
          <p:cNvGrpSpPr/>
          <p:nvPr/>
        </p:nvGrpSpPr>
        <p:grpSpPr>
          <a:xfrm>
            <a:off x="5049689" y="1860058"/>
            <a:ext cx="2903362" cy="2517767"/>
            <a:chOff x="5049689" y="1350618"/>
            <a:chExt cx="2903362" cy="2517767"/>
          </a:xfrm>
        </p:grpSpPr>
        <p:sp>
          <p:nvSpPr>
            <p:cNvPr id="319" name="Google Shape;319;p30"/>
            <p:cNvSpPr/>
            <p:nvPr/>
          </p:nvSpPr>
          <p:spPr>
            <a:xfrm>
              <a:off x="5085970" y="3211985"/>
              <a:ext cx="2830800" cy="656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" name="Google Shape;320;p30"/>
            <p:cNvGrpSpPr/>
            <p:nvPr/>
          </p:nvGrpSpPr>
          <p:grpSpPr>
            <a:xfrm flipH="1">
              <a:off x="5049689" y="1350618"/>
              <a:ext cx="2903362" cy="2442254"/>
              <a:chOff x="5848150" y="2254400"/>
              <a:chExt cx="1106675" cy="930950"/>
            </a:xfrm>
          </p:grpSpPr>
          <p:sp>
            <p:nvSpPr>
              <p:cNvPr id="321" name="Google Shape;321;p30"/>
              <p:cNvSpPr/>
              <p:nvPr/>
            </p:nvSpPr>
            <p:spPr>
              <a:xfrm>
                <a:off x="6139475" y="2476700"/>
                <a:ext cx="814625" cy="514400"/>
              </a:xfrm>
              <a:custGeom>
                <a:avLst/>
                <a:gdLst/>
                <a:ahLst/>
                <a:cxnLst/>
                <a:rect l="l" t="t" r="r" b="b"/>
                <a:pathLst>
                  <a:path w="32585" h="20576" extrusionOk="0">
                    <a:moveTo>
                      <a:pt x="30636" y="1"/>
                    </a:moveTo>
                    <a:cubicBezTo>
                      <a:pt x="30636" y="1"/>
                      <a:pt x="27146" y="8913"/>
                      <a:pt x="25045" y="9929"/>
                    </a:cubicBezTo>
                    <a:cubicBezTo>
                      <a:pt x="23474" y="10671"/>
                      <a:pt x="15377" y="12400"/>
                      <a:pt x="10581" y="12400"/>
                    </a:cubicBezTo>
                    <a:cubicBezTo>
                      <a:pt x="8912" y="12400"/>
                      <a:pt x="7643" y="12191"/>
                      <a:pt x="7188" y="11657"/>
                    </a:cubicBezTo>
                    <a:cubicBezTo>
                      <a:pt x="5443" y="9607"/>
                      <a:pt x="5138" y="3542"/>
                      <a:pt x="3765" y="2576"/>
                    </a:cubicBezTo>
                    <a:cubicBezTo>
                      <a:pt x="3689" y="2523"/>
                      <a:pt x="3609" y="2498"/>
                      <a:pt x="3527" y="2498"/>
                    </a:cubicBezTo>
                    <a:cubicBezTo>
                      <a:pt x="2124" y="2498"/>
                      <a:pt x="0" y="9869"/>
                      <a:pt x="3393" y="16045"/>
                    </a:cubicBezTo>
                    <a:cubicBezTo>
                      <a:pt x="5175" y="19291"/>
                      <a:pt x="10013" y="20575"/>
                      <a:pt x="14958" y="20575"/>
                    </a:cubicBezTo>
                    <a:cubicBezTo>
                      <a:pt x="19977" y="20575"/>
                      <a:pt x="25105" y="19253"/>
                      <a:pt x="27264" y="17316"/>
                    </a:cubicBezTo>
                    <a:cubicBezTo>
                      <a:pt x="31534" y="13470"/>
                      <a:pt x="32584" y="5219"/>
                      <a:pt x="31805" y="1746"/>
                    </a:cubicBezTo>
                    <a:cubicBezTo>
                      <a:pt x="31619" y="1051"/>
                      <a:pt x="31212" y="441"/>
                      <a:pt x="30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0"/>
              <p:cNvSpPr/>
              <p:nvPr/>
            </p:nvSpPr>
            <p:spPr>
              <a:xfrm>
                <a:off x="5848150" y="2415725"/>
                <a:ext cx="721775" cy="578025"/>
              </a:xfrm>
              <a:custGeom>
                <a:avLst/>
                <a:gdLst/>
                <a:ahLst/>
                <a:cxnLst/>
                <a:rect l="l" t="t" r="r" b="b"/>
                <a:pathLst>
                  <a:path w="28871" h="23121" extrusionOk="0">
                    <a:moveTo>
                      <a:pt x="1051" y="0"/>
                    </a:moveTo>
                    <a:cubicBezTo>
                      <a:pt x="1051" y="0"/>
                      <a:pt x="1" y="2762"/>
                      <a:pt x="746" y="8302"/>
                    </a:cubicBezTo>
                    <a:cubicBezTo>
                      <a:pt x="1475" y="13893"/>
                      <a:pt x="4440" y="18484"/>
                      <a:pt x="13876" y="21229"/>
                    </a:cubicBezTo>
                    <a:cubicBezTo>
                      <a:pt x="19231" y="22784"/>
                      <a:pt x="23331" y="23121"/>
                      <a:pt x="25879" y="23121"/>
                    </a:cubicBezTo>
                    <a:cubicBezTo>
                      <a:pt x="27829" y="23121"/>
                      <a:pt x="28870" y="22923"/>
                      <a:pt x="28870" y="22923"/>
                    </a:cubicBezTo>
                    <a:lnTo>
                      <a:pt x="28870" y="22923"/>
                    </a:lnTo>
                    <a:cubicBezTo>
                      <a:pt x="28113" y="22982"/>
                      <a:pt x="27347" y="23013"/>
                      <a:pt x="26584" y="23013"/>
                    </a:cubicBezTo>
                    <a:cubicBezTo>
                      <a:pt x="21647" y="23013"/>
                      <a:pt x="16821" y="21727"/>
                      <a:pt x="15046" y="18484"/>
                    </a:cubicBezTo>
                    <a:cubicBezTo>
                      <a:pt x="11653" y="12308"/>
                      <a:pt x="13777" y="4937"/>
                      <a:pt x="15180" y="4937"/>
                    </a:cubicBezTo>
                    <a:cubicBezTo>
                      <a:pt x="15262" y="4937"/>
                      <a:pt x="15342" y="4962"/>
                      <a:pt x="15418" y="5015"/>
                    </a:cubicBezTo>
                    <a:cubicBezTo>
                      <a:pt x="15740" y="5252"/>
                      <a:pt x="16011" y="5744"/>
                      <a:pt x="16248" y="6421"/>
                    </a:cubicBezTo>
                    <a:cubicBezTo>
                      <a:pt x="16248" y="6421"/>
                      <a:pt x="15893" y="4710"/>
                      <a:pt x="15317" y="4490"/>
                    </a:cubicBezTo>
                    <a:cubicBezTo>
                      <a:pt x="15250" y="4466"/>
                      <a:pt x="15157" y="4456"/>
                      <a:pt x="15039" y="4456"/>
                    </a:cubicBezTo>
                    <a:cubicBezTo>
                      <a:pt x="14283" y="4456"/>
                      <a:pt x="12475" y="4869"/>
                      <a:pt x="9704" y="4869"/>
                    </a:cubicBezTo>
                    <a:cubicBezTo>
                      <a:pt x="9146" y="4869"/>
                      <a:pt x="8548" y="4852"/>
                      <a:pt x="7913" y="4812"/>
                    </a:cubicBezTo>
                    <a:cubicBezTo>
                      <a:pt x="3643" y="4541"/>
                      <a:pt x="1051" y="0"/>
                      <a:pt x="10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0"/>
              <p:cNvSpPr/>
              <p:nvPr/>
            </p:nvSpPr>
            <p:spPr>
              <a:xfrm>
                <a:off x="5873475" y="2254400"/>
                <a:ext cx="1081350" cy="533275"/>
              </a:xfrm>
              <a:custGeom>
                <a:avLst/>
                <a:gdLst/>
                <a:ahLst/>
                <a:cxnLst/>
                <a:rect l="l" t="t" r="r" b="b"/>
                <a:pathLst>
                  <a:path w="43254" h="21331" extrusionOk="0">
                    <a:moveTo>
                      <a:pt x="17019" y="1"/>
                    </a:moveTo>
                    <a:cubicBezTo>
                      <a:pt x="13736" y="1"/>
                      <a:pt x="9851" y="399"/>
                      <a:pt x="6777" y="782"/>
                    </a:cubicBezTo>
                    <a:cubicBezTo>
                      <a:pt x="1084" y="1493"/>
                      <a:pt x="0" y="6491"/>
                      <a:pt x="0" y="6491"/>
                    </a:cubicBezTo>
                    <a:cubicBezTo>
                      <a:pt x="0" y="6491"/>
                      <a:pt x="2592" y="11032"/>
                      <a:pt x="6862" y="11303"/>
                    </a:cubicBezTo>
                    <a:cubicBezTo>
                      <a:pt x="7474" y="11339"/>
                      <a:pt x="8051" y="11354"/>
                      <a:pt x="8590" y="11354"/>
                    </a:cubicBezTo>
                    <a:cubicBezTo>
                      <a:pt x="11385" y="11354"/>
                      <a:pt x="13204" y="10947"/>
                      <a:pt x="13976" y="10947"/>
                    </a:cubicBezTo>
                    <a:cubicBezTo>
                      <a:pt x="14099" y="10947"/>
                      <a:pt x="14196" y="10957"/>
                      <a:pt x="14266" y="10981"/>
                    </a:cubicBezTo>
                    <a:cubicBezTo>
                      <a:pt x="14842" y="11201"/>
                      <a:pt x="15180" y="12895"/>
                      <a:pt x="15197" y="12912"/>
                    </a:cubicBezTo>
                    <a:cubicBezTo>
                      <a:pt x="15960" y="15081"/>
                      <a:pt x="16468" y="19012"/>
                      <a:pt x="17790" y="20587"/>
                    </a:cubicBezTo>
                    <a:cubicBezTo>
                      <a:pt x="18240" y="21120"/>
                      <a:pt x="19505" y="21330"/>
                      <a:pt x="21172" y="21330"/>
                    </a:cubicBezTo>
                    <a:cubicBezTo>
                      <a:pt x="25965" y="21330"/>
                      <a:pt x="34075" y="19596"/>
                      <a:pt x="35647" y="18842"/>
                    </a:cubicBezTo>
                    <a:cubicBezTo>
                      <a:pt x="37748" y="17843"/>
                      <a:pt x="41238" y="8914"/>
                      <a:pt x="41238" y="8914"/>
                    </a:cubicBezTo>
                    <a:cubicBezTo>
                      <a:pt x="41814" y="9354"/>
                      <a:pt x="42221" y="9981"/>
                      <a:pt x="42407" y="10659"/>
                    </a:cubicBezTo>
                    <a:cubicBezTo>
                      <a:pt x="42525" y="11286"/>
                      <a:pt x="42610" y="11913"/>
                      <a:pt x="42627" y="12540"/>
                    </a:cubicBezTo>
                    <a:cubicBezTo>
                      <a:pt x="42644" y="12438"/>
                      <a:pt x="42644" y="12387"/>
                      <a:pt x="42644" y="12387"/>
                    </a:cubicBezTo>
                    <a:cubicBezTo>
                      <a:pt x="42644" y="12387"/>
                      <a:pt x="43254" y="9168"/>
                      <a:pt x="41560" y="8524"/>
                    </a:cubicBezTo>
                    <a:cubicBezTo>
                      <a:pt x="41357" y="8445"/>
                      <a:pt x="41130" y="8411"/>
                      <a:pt x="40879" y="8411"/>
                    </a:cubicBezTo>
                    <a:cubicBezTo>
                      <a:pt x="39340" y="8411"/>
                      <a:pt x="36914" y="9685"/>
                      <a:pt x="33893" y="9685"/>
                    </a:cubicBezTo>
                    <a:cubicBezTo>
                      <a:pt x="33282" y="9685"/>
                      <a:pt x="32645" y="9633"/>
                      <a:pt x="31987" y="9507"/>
                    </a:cubicBezTo>
                    <a:cubicBezTo>
                      <a:pt x="27548" y="8660"/>
                      <a:pt x="25498" y="2967"/>
                      <a:pt x="23245" y="1137"/>
                    </a:cubicBezTo>
                    <a:cubicBezTo>
                      <a:pt x="22205" y="293"/>
                      <a:pt x="19833" y="1"/>
                      <a:pt x="170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0"/>
              <p:cNvSpPr/>
              <p:nvPr/>
            </p:nvSpPr>
            <p:spPr>
              <a:xfrm>
                <a:off x="6278800" y="2644600"/>
                <a:ext cx="485850" cy="143875"/>
              </a:xfrm>
              <a:custGeom>
                <a:avLst/>
                <a:gdLst/>
                <a:ahLst/>
                <a:cxnLst/>
                <a:rect l="l" t="t" r="r" b="b"/>
                <a:pathLst>
                  <a:path w="19434" h="5755" extrusionOk="0">
                    <a:moveTo>
                      <a:pt x="8571" y="0"/>
                    </a:moveTo>
                    <a:cubicBezTo>
                      <a:pt x="8443" y="0"/>
                      <a:pt x="8314" y="1"/>
                      <a:pt x="8184" y="2"/>
                    </a:cubicBezTo>
                    <a:cubicBezTo>
                      <a:pt x="5609" y="19"/>
                      <a:pt x="1" y="1137"/>
                      <a:pt x="1" y="1137"/>
                    </a:cubicBezTo>
                    <a:cubicBezTo>
                      <a:pt x="1" y="1137"/>
                      <a:pt x="916" y="3916"/>
                      <a:pt x="1441" y="4831"/>
                    </a:cubicBezTo>
                    <a:cubicBezTo>
                      <a:pt x="1808" y="5491"/>
                      <a:pt x="2069" y="5754"/>
                      <a:pt x="4132" y="5754"/>
                    </a:cubicBezTo>
                    <a:cubicBezTo>
                      <a:pt x="4929" y="5754"/>
                      <a:pt x="5995" y="5715"/>
                      <a:pt x="7439" y="5644"/>
                    </a:cubicBezTo>
                    <a:cubicBezTo>
                      <a:pt x="12623" y="5373"/>
                      <a:pt x="19434" y="3272"/>
                      <a:pt x="19434" y="3272"/>
                    </a:cubicBezTo>
                    <a:cubicBezTo>
                      <a:pt x="19434" y="3272"/>
                      <a:pt x="19366" y="2594"/>
                      <a:pt x="17587" y="1527"/>
                    </a:cubicBezTo>
                    <a:cubicBezTo>
                      <a:pt x="16645" y="965"/>
                      <a:pt x="13624" y="0"/>
                      <a:pt x="85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6273825" y="2970575"/>
                <a:ext cx="69925" cy="21477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8591" extrusionOk="0">
                    <a:moveTo>
                      <a:pt x="662" y="1"/>
                    </a:moveTo>
                    <a:lnTo>
                      <a:pt x="1" y="8590"/>
                    </a:lnTo>
                    <a:lnTo>
                      <a:pt x="577" y="8590"/>
                    </a:lnTo>
                    <a:lnTo>
                      <a:pt x="2796" y="407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0"/>
              <p:cNvSpPr/>
              <p:nvPr/>
            </p:nvSpPr>
            <p:spPr>
              <a:xfrm>
                <a:off x="5973525" y="2893500"/>
                <a:ext cx="126250" cy="153350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6134" extrusionOk="0">
                    <a:moveTo>
                      <a:pt x="3423" y="0"/>
                    </a:moveTo>
                    <a:lnTo>
                      <a:pt x="1" y="6133"/>
                    </a:lnTo>
                    <a:lnTo>
                      <a:pt x="492" y="6133"/>
                    </a:lnTo>
                    <a:lnTo>
                      <a:pt x="5049" y="762"/>
                    </a:lnTo>
                    <a:lnTo>
                      <a:pt x="34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6732550" y="2939650"/>
                <a:ext cx="110575" cy="15590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6236" extrusionOk="0">
                    <a:moveTo>
                      <a:pt x="1661" y="1"/>
                    </a:moveTo>
                    <a:lnTo>
                      <a:pt x="0" y="695"/>
                    </a:lnTo>
                    <a:lnTo>
                      <a:pt x="4067" y="6236"/>
                    </a:lnTo>
                    <a:lnTo>
                      <a:pt x="4422" y="6236"/>
                    </a:lnTo>
                    <a:lnTo>
                      <a:pt x="16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8" name="Google Shape;328;p30"/>
          <p:cNvSpPr/>
          <p:nvPr/>
        </p:nvSpPr>
        <p:spPr>
          <a:xfrm>
            <a:off x="2177815" y="1160108"/>
            <a:ext cx="858288" cy="919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ebas Neue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9424" y="517125"/>
            <a:ext cx="5324575" cy="441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>
            <a:spLocks noGrp="1"/>
          </p:cNvSpPr>
          <p:nvPr>
            <p:ph type="title"/>
          </p:nvPr>
        </p:nvSpPr>
        <p:spPr>
          <a:xfrm>
            <a:off x="720000" y="264475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Distribution</a:t>
            </a:r>
            <a:endParaRPr/>
          </a:p>
        </p:txBody>
      </p:sp>
      <p:sp>
        <p:nvSpPr>
          <p:cNvPr id="339" name="Google Shape;339;p32"/>
          <p:cNvSpPr/>
          <p:nvPr/>
        </p:nvSpPr>
        <p:spPr>
          <a:xfrm rot="-5400000">
            <a:off x="1348378" y="3100173"/>
            <a:ext cx="468000" cy="1544700"/>
          </a:xfrm>
          <a:prstGeom prst="trapezoid">
            <a:avLst>
              <a:gd name="adj" fmla="val 182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2"/>
          <p:cNvSpPr txBox="1">
            <a:spLocks noGrp="1"/>
          </p:cNvSpPr>
          <p:nvPr>
            <p:ph type="subTitle" idx="4294967295"/>
          </p:nvPr>
        </p:nvSpPr>
        <p:spPr>
          <a:xfrm flipH="1">
            <a:off x="756328" y="3686821"/>
            <a:ext cx="1652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Bebas Neue"/>
                <a:ea typeface="Bebas Neue"/>
                <a:cs typeface="Bebas Neue"/>
                <a:sym typeface="Bebas Neue"/>
              </a:rPr>
              <a:t>MALE</a:t>
            </a:r>
            <a:endParaRPr sz="26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1" name="Google Shape;341;p32"/>
          <p:cNvSpPr txBox="1">
            <a:spLocks noGrp="1"/>
          </p:cNvSpPr>
          <p:nvPr>
            <p:ph type="subTitle" idx="4294967295"/>
          </p:nvPr>
        </p:nvSpPr>
        <p:spPr>
          <a:xfrm flipH="1">
            <a:off x="628625" y="4279850"/>
            <a:ext cx="3697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not a big difference between number of genders. </a:t>
            </a:r>
            <a:endParaRPr sz="1600"/>
          </a:p>
        </p:txBody>
      </p:sp>
      <p:sp>
        <p:nvSpPr>
          <p:cNvPr id="342" name="Google Shape;342;p32"/>
          <p:cNvSpPr txBox="1">
            <a:spLocks noGrp="1"/>
          </p:cNvSpPr>
          <p:nvPr>
            <p:ph type="title" idx="4294967295"/>
          </p:nvPr>
        </p:nvSpPr>
        <p:spPr>
          <a:xfrm flipH="1">
            <a:off x="756328" y="3098113"/>
            <a:ext cx="1652100" cy="4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1243</a:t>
            </a:r>
            <a:endParaRPr sz="4000"/>
          </a:p>
        </p:txBody>
      </p:sp>
      <p:sp>
        <p:nvSpPr>
          <p:cNvPr id="343" name="Google Shape;343;p32"/>
          <p:cNvSpPr txBox="1">
            <a:spLocks noGrp="1"/>
          </p:cNvSpPr>
          <p:nvPr>
            <p:ph type="subTitle" idx="4294967295"/>
          </p:nvPr>
        </p:nvSpPr>
        <p:spPr>
          <a:xfrm flipH="1">
            <a:off x="756125" y="1398100"/>
            <a:ext cx="362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Bebas Neue"/>
                <a:ea typeface="Bebas Neue"/>
                <a:cs typeface="Bebas Neue"/>
                <a:sym typeface="Bebas Neue"/>
              </a:rPr>
              <a:t>GENDER</a:t>
            </a:r>
            <a:endParaRPr sz="26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4" name="Google Shape;344;p32"/>
          <p:cNvSpPr/>
          <p:nvPr/>
        </p:nvSpPr>
        <p:spPr>
          <a:xfrm rot="5400000" flipH="1">
            <a:off x="3319478" y="3100786"/>
            <a:ext cx="468000" cy="1544700"/>
          </a:xfrm>
          <a:prstGeom prst="trapezoid">
            <a:avLst>
              <a:gd name="adj" fmla="val 182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2"/>
          <p:cNvSpPr txBox="1">
            <a:spLocks noGrp="1"/>
          </p:cNvSpPr>
          <p:nvPr>
            <p:ph type="subTitle" idx="4294967295"/>
          </p:nvPr>
        </p:nvSpPr>
        <p:spPr>
          <a:xfrm flipH="1">
            <a:off x="2727428" y="3687434"/>
            <a:ext cx="1652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Bebas Neue"/>
                <a:ea typeface="Bebas Neue"/>
                <a:cs typeface="Bebas Neue"/>
                <a:sym typeface="Bebas Neue"/>
              </a:rPr>
              <a:t>FEMALE</a:t>
            </a:r>
            <a:endParaRPr sz="26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6" name="Google Shape;346;p32"/>
          <p:cNvSpPr txBox="1">
            <a:spLocks noGrp="1"/>
          </p:cNvSpPr>
          <p:nvPr>
            <p:ph type="title" idx="4294967295"/>
          </p:nvPr>
        </p:nvSpPr>
        <p:spPr>
          <a:xfrm flipH="1">
            <a:off x="2727428" y="3076036"/>
            <a:ext cx="1652100" cy="4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1257</a:t>
            </a:r>
            <a:endParaRPr sz="4000"/>
          </a:p>
        </p:txBody>
      </p:sp>
      <p:grpSp>
        <p:nvGrpSpPr>
          <p:cNvPr id="347" name="Google Shape;347;p32"/>
          <p:cNvGrpSpPr/>
          <p:nvPr/>
        </p:nvGrpSpPr>
        <p:grpSpPr>
          <a:xfrm>
            <a:off x="1582372" y="1970750"/>
            <a:ext cx="1971096" cy="891959"/>
            <a:chOff x="1582372" y="1970750"/>
            <a:chExt cx="1971096" cy="891959"/>
          </a:xfrm>
        </p:grpSpPr>
        <p:grpSp>
          <p:nvGrpSpPr>
            <p:cNvPr id="348" name="Google Shape;348;p32"/>
            <p:cNvGrpSpPr/>
            <p:nvPr/>
          </p:nvGrpSpPr>
          <p:grpSpPr>
            <a:xfrm>
              <a:off x="2121875" y="1970750"/>
              <a:ext cx="891900" cy="891900"/>
              <a:chOff x="1343900" y="1970750"/>
              <a:chExt cx="891900" cy="891900"/>
            </a:xfrm>
          </p:grpSpPr>
          <p:sp>
            <p:nvSpPr>
              <p:cNvPr id="349" name="Google Shape;349;p32"/>
              <p:cNvSpPr/>
              <p:nvPr/>
            </p:nvSpPr>
            <p:spPr>
              <a:xfrm>
                <a:off x="1343900" y="1970750"/>
                <a:ext cx="891900" cy="891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1343900" y="1970750"/>
                <a:ext cx="891900" cy="891900"/>
              </a:xfrm>
              <a:prstGeom prst="pie">
                <a:avLst>
                  <a:gd name="adj1" fmla="val 3624361"/>
                  <a:gd name="adj2" fmla="val 1620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1" name="Google Shape;351;p32"/>
            <p:cNvGrpSpPr/>
            <p:nvPr/>
          </p:nvGrpSpPr>
          <p:grpSpPr>
            <a:xfrm>
              <a:off x="1582372" y="2421018"/>
              <a:ext cx="1971096" cy="441691"/>
              <a:chOff x="1658575" y="2400400"/>
              <a:chExt cx="1971096" cy="371419"/>
            </a:xfrm>
          </p:grpSpPr>
          <p:sp>
            <p:nvSpPr>
              <p:cNvPr id="352" name="Google Shape;352;p32"/>
              <p:cNvSpPr/>
              <p:nvPr/>
            </p:nvSpPr>
            <p:spPr>
              <a:xfrm>
                <a:off x="1658575" y="2400400"/>
                <a:ext cx="684171" cy="371419"/>
              </a:xfrm>
              <a:custGeom>
                <a:avLst/>
                <a:gdLst/>
                <a:ahLst/>
                <a:cxnLst/>
                <a:rect l="l" t="t" r="r" b="b"/>
                <a:pathLst>
                  <a:path w="20335" h="20335" extrusionOk="0">
                    <a:moveTo>
                      <a:pt x="0" y="20335"/>
                    </a:moveTo>
                    <a:lnTo>
                      <a:pt x="0" y="0"/>
                    </a:lnTo>
                    <a:lnTo>
                      <a:pt x="20335" y="0"/>
                    </a:lnTo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triangle" w="sm" len="sm"/>
                <a:tailEnd type="none" w="sm" len="sm"/>
              </a:ln>
            </p:spPr>
          </p:sp>
          <p:sp>
            <p:nvSpPr>
              <p:cNvPr id="353" name="Google Shape;353;p32"/>
              <p:cNvSpPr/>
              <p:nvPr/>
            </p:nvSpPr>
            <p:spPr>
              <a:xfrm flipH="1">
                <a:off x="2945500" y="2400400"/>
                <a:ext cx="684171" cy="371419"/>
              </a:xfrm>
              <a:custGeom>
                <a:avLst/>
                <a:gdLst/>
                <a:ahLst/>
                <a:cxnLst/>
                <a:rect l="l" t="t" r="r" b="b"/>
                <a:pathLst>
                  <a:path w="20335" h="20335" extrusionOk="0">
                    <a:moveTo>
                      <a:pt x="0" y="20335"/>
                    </a:moveTo>
                    <a:lnTo>
                      <a:pt x="0" y="0"/>
                    </a:lnTo>
                    <a:lnTo>
                      <a:pt x="20335" y="0"/>
                    </a:lnTo>
                  </a:path>
                </a:pathLst>
              </a:cu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triangle" w="sm" len="sm"/>
                <a:tailEnd type="none" w="sm" len="sm"/>
              </a:ln>
            </p:spPr>
          </p:sp>
        </p:grpSp>
      </p:grpSp>
      <p:pic>
        <p:nvPicPr>
          <p:cNvPr id="354" name="Google Shape;3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925" y="1132200"/>
            <a:ext cx="4459675" cy="3775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"/>
          <p:cNvSpPr/>
          <p:nvPr/>
        </p:nvSpPr>
        <p:spPr>
          <a:xfrm rot="5400000">
            <a:off x="1322988" y="3683975"/>
            <a:ext cx="676200" cy="1585200"/>
          </a:xfrm>
          <a:prstGeom prst="trapezoid">
            <a:avLst>
              <a:gd name="adj" fmla="val 854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3"/>
          <p:cNvSpPr/>
          <p:nvPr/>
        </p:nvSpPr>
        <p:spPr>
          <a:xfrm rot="-5400000">
            <a:off x="5290887" y="3639874"/>
            <a:ext cx="727800" cy="1673400"/>
          </a:xfrm>
          <a:prstGeom prst="trapezoid">
            <a:avLst>
              <a:gd name="adj" fmla="val 854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title"/>
          </p:nvPr>
        </p:nvSpPr>
        <p:spPr>
          <a:xfrm>
            <a:off x="720000" y="18165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 Distribution</a:t>
            </a:r>
            <a:endParaRPr/>
          </a:p>
        </p:txBody>
      </p:sp>
      <p:sp>
        <p:nvSpPr>
          <p:cNvPr id="362" name="Google Shape;362;p33"/>
          <p:cNvSpPr txBox="1">
            <a:spLocks noGrp="1"/>
          </p:cNvSpPr>
          <p:nvPr>
            <p:ph type="subTitle" idx="4294967295"/>
          </p:nvPr>
        </p:nvSpPr>
        <p:spPr>
          <a:xfrm>
            <a:off x="2509658" y="4290875"/>
            <a:ext cx="2235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ebas Neue"/>
                <a:ea typeface="Bebas Neue"/>
                <a:cs typeface="Bebas Neue"/>
                <a:sym typeface="Bebas Neue"/>
              </a:rPr>
              <a:t>Most Users</a:t>
            </a:r>
            <a:endParaRPr sz="24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3" name="Google Shape;363;p33"/>
          <p:cNvSpPr txBox="1">
            <a:spLocks noGrp="1"/>
          </p:cNvSpPr>
          <p:nvPr>
            <p:ph type="title" idx="4294967295"/>
          </p:nvPr>
        </p:nvSpPr>
        <p:spPr>
          <a:xfrm>
            <a:off x="1056127" y="4202907"/>
            <a:ext cx="1209900" cy="527400"/>
          </a:xfrm>
          <a:prstGeom prst="rect">
            <a:avLst/>
          </a:prstGeom>
          <a:effectLst>
            <a:outerShdw dist="76200" dir="21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451</a:t>
            </a:r>
            <a:endParaRPr sz="4000"/>
          </a:p>
        </p:txBody>
      </p:sp>
      <p:sp>
        <p:nvSpPr>
          <p:cNvPr id="364" name="Google Shape;364;p33"/>
          <p:cNvSpPr txBox="1">
            <a:spLocks noGrp="1"/>
          </p:cNvSpPr>
          <p:nvPr>
            <p:ph type="subTitle" idx="4294967295"/>
          </p:nvPr>
        </p:nvSpPr>
        <p:spPr>
          <a:xfrm>
            <a:off x="6564905" y="4306725"/>
            <a:ext cx="226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ebas Neue"/>
                <a:ea typeface="Bebas Neue"/>
                <a:cs typeface="Bebas Neue"/>
                <a:sym typeface="Bebas Neue"/>
              </a:rPr>
              <a:t>Second Highest</a:t>
            </a:r>
            <a:endParaRPr sz="24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 idx="4294967295"/>
          </p:nvPr>
        </p:nvSpPr>
        <p:spPr>
          <a:xfrm>
            <a:off x="5073980" y="4228720"/>
            <a:ext cx="1227300" cy="527400"/>
          </a:xfrm>
          <a:prstGeom prst="rect">
            <a:avLst/>
          </a:prstGeom>
          <a:effectLst>
            <a:outerShdw dist="76200" dir="21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317</a:t>
            </a:r>
            <a:endParaRPr sz="4000"/>
          </a:p>
        </p:txBody>
      </p:sp>
      <p:grpSp>
        <p:nvGrpSpPr>
          <p:cNvPr id="366" name="Google Shape;366;p33"/>
          <p:cNvGrpSpPr/>
          <p:nvPr/>
        </p:nvGrpSpPr>
        <p:grpSpPr>
          <a:xfrm>
            <a:off x="312286" y="4256283"/>
            <a:ext cx="399337" cy="420633"/>
            <a:chOff x="4456875" y="1435075"/>
            <a:chExt cx="481825" cy="481825"/>
          </a:xfrm>
        </p:grpSpPr>
        <p:sp>
          <p:nvSpPr>
            <p:cNvPr id="367" name="Google Shape;367;p33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86" name="Google Shape;3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075" y="855188"/>
            <a:ext cx="7356176" cy="317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/>
          <p:nvPr/>
        </p:nvSpPr>
        <p:spPr>
          <a:xfrm rot="5400000">
            <a:off x="2187675" y="1948425"/>
            <a:ext cx="656400" cy="3669000"/>
          </a:xfrm>
          <a:prstGeom prst="trapezoid">
            <a:avLst>
              <a:gd name="adj" fmla="val 1116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 txBox="1">
            <a:spLocks noGrp="1"/>
          </p:cNvSpPr>
          <p:nvPr>
            <p:ph type="title"/>
          </p:nvPr>
        </p:nvSpPr>
        <p:spPr>
          <a:xfrm>
            <a:off x="687525" y="2354900"/>
            <a:ext cx="3964800" cy="9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User Habits</a:t>
            </a:r>
            <a:endParaRPr sz="5000"/>
          </a:p>
        </p:txBody>
      </p:sp>
      <p:sp>
        <p:nvSpPr>
          <p:cNvPr id="393" name="Google Shape;393;p34"/>
          <p:cNvSpPr txBox="1">
            <a:spLocks noGrp="1"/>
          </p:cNvSpPr>
          <p:nvPr>
            <p:ph type="title" idx="2"/>
          </p:nvPr>
        </p:nvSpPr>
        <p:spPr>
          <a:xfrm>
            <a:off x="1956400" y="1032375"/>
            <a:ext cx="13731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subTitle" idx="1"/>
          </p:nvPr>
        </p:nvSpPr>
        <p:spPr>
          <a:xfrm>
            <a:off x="581775" y="3508875"/>
            <a:ext cx="3868200" cy="5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How are Netflix's users consuming content?</a:t>
            </a:r>
            <a:endParaRPr sz="1400"/>
          </a:p>
        </p:txBody>
      </p:sp>
      <p:grpSp>
        <p:nvGrpSpPr>
          <p:cNvPr id="395" name="Google Shape;395;p34"/>
          <p:cNvGrpSpPr/>
          <p:nvPr/>
        </p:nvGrpSpPr>
        <p:grpSpPr>
          <a:xfrm>
            <a:off x="5049689" y="1860058"/>
            <a:ext cx="2903362" cy="2517767"/>
            <a:chOff x="5049689" y="1350618"/>
            <a:chExt cx="2903362" cy="2517767"/>
          </a:xfrm>
        </p:grpSpPr>
        <p:sp>
          <p:nvSpPr>
            <p:cNvPr id="396" name="Google Shape;396;p34"/>
            <p:cNvSpPr/>
            <p:nvPr/>
          </p:nvSpPr>
          <p:spPr>
            <a:xfrm>
              <a:off x="5085970" y="3211985"/>
              <a:ext cx="2830800" cy="656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7" name="Google Shape;397;p34"/>
            <p:cNvGrpSpPr/>
            <p:nvPr/>
          </p:nvGrpSpPr>
          <p:grpSpPr>
            <a:xfrm flipH="1">
              <a:off x="5049689" y="1350618"/>
              <a:ext cx="2903362" cy="2442254"/>
              <a:chOff x="5848150" y="2254400"/>
              <a:chExt cx="1106675" cy="930950"/>
            </a:xfrm>
          </p:grpSpPr>
          <p:sp>
            <p:nvSpPr>
              <p:cNvPr id="398" name="Google Shape;398;p34"/>
              <p:cNvSpPr/>
              <p:nvPr/>
            </p:nvSpPr>
            <p:spPr>
              <a:xfrm>
                <a:off x="6139475" y="2476700"/>
                <a:ext cx="814625" cy="514400"/>
              </a:xfrm>
              <a:custGeom>
                <a:avLst/>
                <a:gdLst/>
                <a:ahLst/>
                <a:cxnLst/>
                <a:rect l="l" t="t" r="r" b="b"/>
                <a:pathLst>
                  <a:path w="32585" h="20576" extrusionOk="0">
                    <a:moveTo>
                      <a:pt x="30636" y="1"/>
                    </a:moveTo>
                    <a:cubicBezTo>
                      <a:pt x="30636" y="1"/>
                      <a:pt x="27146" y="8913"/>
                      <a:pt x="25045" y="9929"/>
                    </a:cubicBezTo>
                    <a:cubicBezTo>
                      <a:pt x="23474" y="10671"/>
                      <a:pt x="15377" y="12400"/>
                      <a:pt x="10581" y="12400"/>
                    </a:cubicBezTo>
                    <a:cubicBezTo>
                      <a:pt x="8912" y="12400"/>
                      <a:pt x="7643" y="12191"/>
                      <a:pt x="7188" y="11657"/>
                    </a:cubicBezTo>
                    <a:cubicBezTo>
                      <a:pt x="5443" y="9607"/>
                      <a:pt x="5138" y="3542"/>
                      <a:pt x="3765" y="2576"/>
                    </a:cubicBezTo>
                    <a:cubicBezTo>
                      <a:pt x="3689" y="2523"/>
                      <a:pt x="3609" y="2498"/>
                      <a:pt x="3527" y="2498"/>
                    </a:cubicBezTo>
                    <a:cubicBezTo>
                      <a:pt x="2124" y="2498"/>
                      <a:pt x="0" y="9869"/>
                      <a:pt x="3393" y="16045"/>
                    </a:cubicBezTo>
                    <a:cubicBezTo>
                      <a:pt x="5175" y="19291"/>
                      <a:pt x="10013" y="20575"/>
                      <a:pt x="14958" y="20575"/>
                    </a:cubicBezTo>
                    <a:cubicBezTo>
                      <a:pt x="19977" y="20575"/>
                      <a:pt x="25105" y="19253"/>
                      <a:pt x="27264" y="17316"/>
                    </a:cubicBezTo>
                    <a:cubicBezTo>
                      <a:pt x="31534" y="13470"/>
                      <a:pt x="32584" y="5219"/>
                      <a:pt x="31805" y="1746"/>
                    </a:cubicBezTo>
                    <a:cubicBezTo>
                      <a:pt x="31619" y="1051"/>
                      <a:pt x="31212" y="441"/>
                      <a:pt x="30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4"/>
              <p:cNvSpPr/>
              <p:nvPr/>
            </p:nvSpPr>
            <p:spPr>
              <a:xfrm>
                <a:off x="5848150" y="2415725"/>
                <a:ext cx="721775" cy="578025"/>
              </a:xfrm>
              <a:custGeom>
                <a:avLst/>
                <a:gdLst/>
                <a:ahLst/>
                <a:cxnLst/>
                <a:rect l="l" t="t" r="r" b="b"/>
                <a:pathLst>
                  <a:path w="28871" h="23121" extrusionOk="0">
                    <a:moveTo>
                      <a:pt x="1051" y="0"/>
                    </a:moveTo>
                    <a:cubicBezTo>
                      <a:pt x="1051" y="0"/>
                      <a:pt x="1" y="2762"/>
                      <a:pt x="746" y="8302"/>
                    </a:cubicBezTo>
                    <a:cubicBezTo>
                      <a:pt x="1475" y="13893"/>
                      <a:pt x="4440" y="18484"/>
                      <a:pt x="13876" y="21229"/>
                    </a:cubicBezTo>
                    <a:cubicBezTo>
                      <a:pt x="19231" y="22784"/>
                      <a:pt x="23331" y="23121"/>
                      <a:pt x="25879" y="23121"/>
                    </a:cubicBezTo>
                    <a:cubicBezTo>
                      <a:pt x="27829" y="23121"/>
                      <a:pt x="28870" y="22923"/>
                      <a:pt x="28870" y="22923"/>
                    </a:cubicBezTo>
                    <a:lnTo>
                      <a:pt x="28870" y="22923"/>
                    </a:lnTo>
                    <a:cubicBezTo>
                      <a:pt x="28113" y="22982"/>
                      <a:pt x="27347" y="23013"/>
                      <a:pt x="26584" y="23013"/>
                    </a:cubicBezTo>
                    <a:cubicBezTo>
                      <a:pt x="21647" y="23013"/>
                      <a:pt x="16821" y="21727"/>
                      <a:pt x="15046" y="18484"/>
                    </a:cubicBezTo>
                    <a:cubicBezTo>
                      <a:pt x="11653" y="12308"/>
                      <a:pt x="13777" y="4937"/>
                      <a:pt x="15180" y="4937"/>
                    </a:cubicBezTo>
                    <a:cubicBezTo>
                      <a:pt x="15262" y="4937"/>
                      <a:pt x="15342" y="4962"/>
                      <a:pt x="15418" y="5015"/>
                    </a:cubicBezTo>
                    <a:cubicBezTo>
                      <a:pt x="15740" y="5252"/>
                      <a:pt x="16011" y="5744"/>
                      <a:pt x="16248" y="6421"/>
                    </a:cubicBezTo>
                    <a:cubicBezTo>
                      <a:pt x="16248" y="6421"/>
                      <a:pt x="15893" y="4710"/>
                      <a:pt x="15317" y="4490"/>
                    </a:cubicBezTo>
                    <a:cubicBezTo>
                      <a:pt x="15250" y="4466"/>
                      <a:pt x="15157" y="4456"/>
                      <a:pt x="15039" y="4456"/>
                    </a:cubicBezTo>
                    <a:cubicBezTo>
                      <a:pt x="14283" y="4456"/>
                      <a:pt x="12475" y="4869"/>
                      <a:pt x="9704" y="4869"/>
                    </a:cubicBezTo>
                    <a:cubicBezTo>
                      <a:pt x="9146" y="4869"/>
                      <a:pt x="8548" y="4852"/>
                      <a:pt x="7913" y="4812"/>
                    </a:cubicBezTo>
                    <a:cubicBezTo>
                      <a:pt x="3643" y="4541"/>
                      <a:pt x="1051" y="0"/>
                      <a:pt x="10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4"/>
              <p:cNvSpPr/>
              <p:nvPr/>
            </p:nvSpPr>
            <p:spPr>
              <a:xfrm>
                <a:off x="5873475" y="2254400"/>
                <a:ext cx="1081350" cy="533275"/>
              </a:xfrm>
              <a:custGeom>
                <a:avLst/>
                <a:gdLst/>
                <a:ahLst/>
                <a:cxnLst/>
                <a:rect l="l" t="t" r="r" b="b"/>
                <a:pathLst>
                  <a:path w="43254" h="21331" extrusionOk="0">
                    <a:moveTo>
                      <a:pt x="17019" y="1"/>
                    </a:moveTo>
                    <a:cubicBezTo>
                      <a:pt x="13736" y="1"/>
                      <a:pt x="9851" y="399"/>
                      <a:pt x="6777" y="782"/>
                    </a:cubicBezTo>
                    <a:cubicBezTo>
                      <a:pt x="1084" y="1493"/>
                      <a:pt x="0" y="6491"/>
                      <a:pt x="0" y="6491"/>
                    </a:cubicBezTo>
                    <a:cubicBezTo>
                      <a:pt x="0" y="6491"/>
                      <a:pt x="2592" y="11032"/>
                      <a:pt x="6862" y="11303"/>
                    </a:cubicBezTo>
                    <a:cubicBezTo>
                      <a:pt x="7474" y="11339"/>
                      <a:pt x="8051" y="11354"/>
                      <a:pt x="8590" y="11354"/>
                    </a:cubicBezTo>
                    <a:cubicBezTo>
                      <a:pt x="11385" y="11354"/>
                      <a:pt x="13204" y="10947"/>
                      <a:pt x="13976" y="10947"/>
                    </a:cubicBezTo>
                    <a:cubicBezTo>
                      <a:pt x="14099" y="10947"/>
                      <a:pt x="14196" y="10957"/>
                      <a:pt x="14266" y="10981"/>
                    </a:cubicBezTo>
                    <a:cubicBezTo>
                      <a:pt x="14842" y="11201"/>
                      <a:pt x="15180" y="12895"/>
                      <a:pt x="15197" y="12912"/>
                    </a:cubicBezTo>
                    <a:cubicBezTo>
                      <a:pt x="15960" y="15081"/>
                      <a:pt x="16468" y="19012"/>
                      <a:pt x="17790" y="20587"/>
                    </a:cubicBezTo>
                    <a:cubicBezTo>
                      <a:pt x="18240" y="21120"/>
                      <a:pt x="19505" y="21330"/>
                      <a:pt x="21172" y="21330"/>
                    </a:cubicBezTo>
                    <a:cubicBezTo>
                      <a:pt x="25965" y="21330"/>
                      <a:pt x="34075" y="19596"/>
                      <a:pt x="35647" y="18842"/>
                    </a:cubicBezTo>
                    <a:cubicBezTo>
                      <a:pt x="37748" y="17843"/>
                      <a:pt x="41238" y="8914"/>
                      <a:pt x="41238" y="8914"/>
                    </a:cubicBezTo>
                    <a:cubicBezTo>
                      <a:pt x="41814" y="9354"/>
                      <a:pt x="42221" y="9981"/>
                      <a:pt x="42407" y="10659"/>
                    </a:cubicBezTo>
                    <a:cubicBezTo>
                      <a:pt x="42525" y="11286"/>
                      <a:pt x="42610" y="11913"/>
                      <a:pt x="42627" y="12540"/>
                    </a:cubicBezTo>
                    <a:cubicBezTo>
                      <a:pt x="42644" y="12438"/>
                      <a:pt x="42644" y="12387"/>
                      <a:pt x="42644" y="12387"/>
                    </a:cubicBezTo>
                    <a:cubicBezTo>
                      <a:pt x="42644" y="12387"/>
                      <a:pt x="43254" y="9168"/>
                      <a:pt x="41560" y="8524"/>
                    </a:cubicBezTo>
                    <a:cubicBezTo>
                      <a:pt x="41357" y="8445"/>
                      <a:pt x="41130" y="8411"/>
                      <a:pt x="40879" y="8411"/>
                    </a:cubicBezTo>
                    <a:cubicBezTo>
                      <a:pt x="39340" y="8411"/>
                      <a:pt x="36914" y="9685"/>
                      <a:pt x="33893" y="9685"/>
                    </a:cubicBezTo>
                    <a:cubicBezTo>
                      <a:pt x="33282" y="9685"/>
                      <a:pt x="32645" y="9633"/>
                      <a:pt x="31987" y="9507"/>
                    </a:cubicBezTo>
                    <a:cubicBezTo>
                      <a:pt x="27548" y="8660"/>
                      <a:pt x="25498" y="2967"/>
                      <a:pt x="23245" y="1137"/>
                    </a:cubicBezTo>
                    <a:cubicBezTo>
                      <a:pt x="22205" y="293"/>
                      <a:pt x="19833" y="1"/>
                      <a:pt x="170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4"/>
              <p:cNvSpPr/>
              <p:nvPr/>
            </p:nvSpPr>
            <p:spPr>
              <a:xfrm>
                <a:off x="6278800" y="2644600"/>
                <a:ext cx="485850" cy="143875"/>
              </a:xfrm>
              <a:custGeom>
                <a:avLst/>
                <a:gdLst/>
                <a:ahLst/>
                <a:cxnLst/>
                <a:rect l="l" t="t" r="r" b="b"/>
                <a:pathLst>
                  <a:path w="19434" h="5755" extrusionOk="0">
                    <a:moveTo>
                      <a:pt x="8571" y="0"/>
                    </a:moveTo>
                    <a:cubicBezTo>
                      <a:pt x="8443" y="0"/>
                      <a:pt x="8314" y="1"/>
                      <a:pt x="8184" y="2"/>
                    </a:cubicBezTo>
                    <a:cubicBezTo>
                      <a:pt x="5609" y="19"/>
                      <a:pt x="1" y="1137"/>
                      <a:pt x="1" y="1137"/>
                    </a:cubicBezTo>
                    <a:cubicBezTo>
                      <a:pt x="1" y="1137"/>
                      <a:pt x="916" y="3916"/>
                      <a:pt x="1441" y="4831"/>
                    </a:cubicBezTo>
                    <a:cubicBezTo>
                      <a:pt x="1808" y="5491"/>
                      <a:pt x="2069" y="5754"/>
                      <a:pt x="4132" y="5754"/>
                    </a:cubicBezTo>
                    <a:cubicBezTo>
                      <a:pt x="4929" y="5754"/>
                      <a:pt x="5995" y="5715"/>
                      <a:pt x="7439" y="5644"/>
                    </a:cubicBezTo>
                    <a:cubicBezTo>
                      <a:pt x="12623" y="5373"/>
                      <a:pt x="19434" y="3272"/>
                      <a:pt x="19434" y="3272"/>
                    </a:cubicBezTo>
                    <a:cubicBezTo>
                      <a:pt x="19434" y="3272"/>
                      <a:pt x="19366" y="2594"/>
                      <a:pt x="17587" y="1527"/>
                    </a:cubicBezTo>
                    <a:cubicBezTo>
                      <a:pt x="16645" y="965"/>
                      <a:pt x="13624" y="0"/>
                      <a:pt x="85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4"/>
              <p:cNvSpPr/>
              <p:nvPr/>
            </p:nvSpPr>
            <p:spPr>
              <a:xfrm>
                <a:off x="6273825" y="2970575"/>
                <a:ext cx="69925" cy="21477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8591" extrusionOk="0">
                    <a:moveTo>
                      <a:pt x="662" y="1"/>
                    </a:moveTo>
                    <a:lnTo>
                      <a:pt x="1" y="8590"/>
                    </a:lnTo>
                    <a:lnTo>
                      <a:pt x="577" y="8590"/>
                    </a:lnTo>
                    <a:lnTo>
                      <a:pt x="2796" y="407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4"/>
              <p:cNvSpPr/>
              <p:nvPr/>
            </p:nvSpPr>
            <p:spPr>
              <a:xfrm>
                <a:off x="5973525" y="2893500"/>
                <a:ext cx="126250" cy="153350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6134" extrusionOk="0">
                    <a:moveTo>
                      <a:pt x="3423" y="0"/>
                    </a:moveTo>
                    <a:lnTo>
                      <a:pt x="1" y="6133"/>
                    </a:lnTo>
                    <a:lnTo>
                      <a:pt x="492" y="6133"/>
                    </a:lnTo>
                    <a:lnTo>
                      <a:pt x="5049" y="762"/>
                    </a:lnTo>
                    <a:lnTo>
                      <a:pt x="34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4"/>
              <p:cNvSpPr/>
              <p:nvPr/>
            </p:nvSpPr>
            <p:spPr>
              <a:xfrm>
                <a:off x="6732550" y="2939650"/>
                <a:ext cx="110575" cy="15590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6236" extrusionOk="0">
                    <a:moveTo>
                      <a:pt x="1661" y="1"/>
                    </a:moveTo>
                    <a:lnTo>
                      <a:pt x="0" y="695"/>
                    </a:lnTo>
                    <a:lnTo>
                      <a:pt x="4067" y="6236"/>
                    </a:lnTo>
                    <a:lnTo>
                      <a:pt x="4422" y="6236"/>
                    </a:lnTo>
                    <a:lnTo>
                      <a:pt x="16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5" name="Google Shape;405;p34"/>
          <p:cNvSpPr/>
          <p:nvPr/>
        </p:nvSpPr>
        <p:spPr>
          <a:xfrm>
            <a:off x="2177815" y="1160108"/>
            <a:ext cx="937476" cy="919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ebas Neue"/>
              </a:rPr>
              <a:t>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75" y="521750"/>
            <a:ext cx="4019550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1793" y="521750"/>
            <a:ext cx="4575004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"/>
          <p:cNvSpPr/>
          <p:nvPr/>
        </p:nvSpPr>
        <p:spPr>
          <a:xfrm rot="5400000">
            <a:off x="2187675" y="1948425"/>
            <a:ext cx="656400" cy="3669000"/>
          </a:xfrm>
          <a:prstGeom prst="trapezoid">
            <a:avLst>
              <a:gd name="adj" fmla="val 1116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6"/>
          <p:cNvSpPr txBox="1">
            <a:spLocks noGrp="1"/>
          </p:cNvSpPr>
          <p:nvPr>
            <p:ph type="title"/>
          </p:nvPr>
        </p:nvSpPr>
        <p:spPr>
          <a:xfrm>
            <a:off x="687525" y="2354900"/>
            <a:ext cx="3964800" cy="9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Why Cancel?</a:t>
            </a:r>
            <a:endParaRPr sz="5000"/>
          </a:p>
        </p:txBody>
      </p:sp>
      <p:sp>
        <p:nvSpPr>
          <p:cNvPr id="418" name="Google Shape;418;p36"/>
          <p:cNvSpPr txBox="1">
            <a:spLocks noGrp="1"/>
          </p:cNvSpPr>
          <p:nvPr>
            <p:ph type="title" idx="2"/>
          </p:nvPr>
        </p:nvSpPr>
        <p:spPr>
          <a:xfrm>
            <a:off x="1956400" y="1032375"/>
            <a:ext cx="13731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9" name="Google Shape;419;p36"/>
          <p:cNvSpPr txBox="1">
            <a:spLocks noGrp="1"/>
          </p:cNvSpPr>
          <p:nvPr>
            <p:ph type="subTitle" idx="1"/>
          </p:nvPr>
        </p:nvSpPr>
        <p:spPr>
          <a:xfrm>
            <a:off x="581775" y="3508875"/>
            <a:ext cx="3868200" cy="5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make users cancel their subscriptions?</a:t>
            </a:r>
            <a:endParaRPr sz="1400"/>
          </a:p>
        </p:txBody>
      </p:sp>
      <p:grpSp>
        <p:nvGrpSpPr>
          <p:cNvPr id="420" name="Google Shape;420;p36"/>
          <p:cNvGrpSpPr/>
          <p:nvPr/>
        </p:nvGrpSpPr>
        <p:grpSpPr>
          <a:xfrm>
            <a:off x="5049689" y="1860058"/>
            <a:ext cx="2903362" cy="2517767"/>
            <a:chOff x="5049689" y="1350618"/>
            <a:chExt cx="2903362" cy="2517767"/>
          </a:xfrm>
        </p:grpSpPr>
        <p:sp>
          <p:nvSpPr>
            <p:cNvPr id="421" name="Google Shape;421;p36"/>
            <p:cNvSpPr/>
            <p:nvPr/>
          </p:nvSpPr>
          <p:spPr>
            <a:xfrm>
              <a:off x="5085970" y="3211985"/>
              <a:ext cx="2830800" cy="656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2" name="Google Shape;422;p36"/>
            <p:cNvGrpSpPr/>
            <p:nvPr/>
          </p:nvGrpSpPr>
          <p:grpSpPr>
            <a:xfrm flipH="1">
              <a:off x="5049689" y="1350618"/>
              <a:ext cx="2903362" cy="2442254"/>
              <a:chOff x="5848150" y="2254400"/>
              <a:chExt cx="1106675" cy="930950"/>
            </a:xfrm>
          </p:grpSpPr>
          <p:sp>
            <p:nvSpPr>
              <p:cNvPr id="423" name="Google Shape;423;p36"/>
              <p:cNvSpPr/>
              <p:nvPr/>
            </p:nvSpPr>
            <p:spPr>
              <a:xfrm>
                <a:off x="6139475" y="2476700"/>
                <a:ext cx="814625" cy="514400"/>
              </a:xfrm>
              <a:custGeom>
                <a:avLst/>
                <a:gdLst/>
                <a:ahLst/>
                <a:cxnLst/>
                <a:rect l="l" t="t" r="r" b="b"/>
                <a:pathLst>
                  <a:path w="32585" h="20576" extrusionOk="0">
                    <a:moveTo>
                      <a:pt x="30636" y="1"/>
                    </a:moveTo>
                    <a:cubicBezTo>
                      <a:pt x="30636" y="1"/>
                      <a:pt x="27146" y="8913"/>
                      <a:pt x="25045" y="9929"/>
                    </a:cubicBezTo>
                    <a:cubicBezTo>
                      <a:pt x="23474" y="10671"/>
                      <a:pt x="15377" y="12400"/>
                      <a:pt x="10581" y="12400"/>
                    </a:cubicBezTo>
                    <a:cubicBezTo>
                      <a:pt x="8912" y="12400"/>
                      <a:pt x="7643" y="12191"/>
                      <a:pt x="7188" y="11657"/>
                    </a:cubicBezTo>
                    <a:cubicBezTo>
                      <a:pt x="5443" y="9607"/>
                      <a:pt x="5138" y="3542"/>
                      <a:pt x="3765" y="2576"/>
                    </a:cubicBezTo>
                    <a:cubicBezTo>
                      <a:pt x="3689" y="2523"/>
                      <a:pt x="3609" y="2498"/>
                      <a:pt x="3527" y="2498"/>
                    </a:cubicBezTo>
                    <a:cubicBezTo>
                      <a:pt x="2124" y="2498"/>
                      <a:pt x="0" y="9869"/>
                      <a:pt x="3393" y="16045"/>
                    </a:cubicBezTo>
                    <a:cubicBezTo>
                      <a:pt x="5175" y="19291"/>
                      <a:pt x="10013" y="20575"/>
                      <a:pt x="14958" y="20575"/>
                    </a:cubicBezTo>
                    <a:cubicBezTo>
                      <a:pt x="19977" y="20575"/>
                      <a:pt x="25105" y="19253"/>
                      <a:pt x="27264" y="17316"/>
                    </a:cubicBezTo>
                    <a:cubicBezTo>
                      <a:pt x="31534" y="13470"/>
                      <a:pt x="32584" y="5219"/>
                      <a:pt x="31805" y="1746"/>
                    </a:cubicBezTo>
                    <a:cubicBezTo>
                      <a:pt x="31619" y="1051"/>
                      <a:pt x="31212" y="441"/>
                      <a:pt x="30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6"/>
              <p:cNvSpPr/>
              <p:nvPr/>
            </p:nvSpPr>
            <p:spPr>
              <a:xfrm>
                <a:off x="5848150" y="2415725"/>
                <a:ext cx="721775" cy="578025"/>
              </a:xfrm>
              <a:custGeom>
                <a:avLst/>
                <a:gdLst/>
                <a:ahLst/>
                <a:cxnLst/>
                <a:rect l="l" t="t" r="r" b="b"/>
                <a:pathLst>
                  <a:path w="28871" h="23121" extrusionOk="0">
                    <a:moveTo>
                      <a:pt x="1051" y="0"/>
                    </a:moveTo>
                    <a:cubicBezTo>
                      <a:pt x="1051" y="0"/>
                      <a:pt x="1" y="2762"/>
                      <a:pt x="746" y="8302"/>
                    </a:cubicBezTo>
                    <a:cubicBezTo>
                      <a:pt x="1475" y="13893"/>
                      <a:pt x="4440" y="18484"/>
                      <a:pt x="13876" y="21229"/>
                    </a:cubicBezTo>
                    <a:cubicBezTo>
                      <a:pt x="19231" y="22784"/>
                      <a:pt x="23331" y="23121"/>
                      <a:pt x="25879" y="23121"/>
                    </a:cubicBezTo>
                    <a:cubicBezTo>
                      <a:pt x="27829" y="23121"/>
                      <a:pt x="28870" y="22923"/>
                      <a:pt x="28870" y="22923"/>
                    </a:cubicBezTo>
                    <a:lnTo>
                      <a:pt x="28870" y="22923"/>
                    </a:lnTo>
                    <a:cubicBezTo>
                      <a:pt x="28113" y="22982"/>
                      <a:pt x="27347" y="23013"/>
                      <a:pt x="26584" y="23013"/>
                    </a:cubicBezTo>
                    <a:cubicBezTo>
                      <a:pt x="21647" y="23013"/>
                      <a:pt x="16821" y="21727"/>
                      <a:pt x="15046" y="18484"/>
                    </a:cubicBezTo>
                    <a:cubicBezTo>
                      <a:pt x="11653" y="12308"/>
                      <a:pt x="13777" y="4937"/>
                      <a:pt x="15180" y="4937"/>
                    </a:cubicBezTo>
                    <a:cubicBezTo>
                      <a:pt x="15262" y="4937"/>
                      <a:pt x="15342" y="4962"/>
                      <a:pt x="15418" y="5015"/>
                    </a:cubicBezTo>
                    <a:cubicBezTo>
                      <a:pt x="15740" y="5252"/>
                      <a:pt x="16011" y="5744"/>
                      <a:pt x="16248" y="6421"/>
                    </a:cubicBezTo>
                    <a:cubicBezTo>
                      <a:pt x="16248" y="6421"/>
                      <a:pt x="15893" y="4710"/>
                      <a:pt x="15317" y="4490"/>
                    </a:cubicBezTo>
                    <a:cubicBezTo>
                      <a:pt x="15250" y="4466"/>
                      <a:pt x="15157" y="4456"/>
                      <a:pt x="15039" y="4456"/>
                    </a:cubicBezTo>
                    <a:cubicBezTo>
                      <a:pt x="14283" y="4456"/>
                      <a:pt x="12475" y="4869"/>
                      <a:pt x="9704" y="4869"/>
                    </a:cubicBezTo>
                    <a:cubicBezTo>
                      <a:pt x="9146" y="4869"/>
                      <a:pt x="8548" y="4852"/>
                      <a:pt x="7913" y="4812"/>
                    </a:cubicBezTo>
                    <a:cubicBezTo>
                      <a:pt x="3643" y="4541"/>
                      <a:pt x="1051" y="0"/>
                      <a:pt x="10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6"/>
              <p:cNvSpPr/>
              <p:nvPr/>
            </p:nvSpPr>
            <p:spPr>
              <a:xfrm>
                <a:off x="5873475" y="2254400"/>
                <a:ext cx="1081350" cy="533275"/>
              </a:xfrm>
              <a:custGeom>
                <a:avLst/>
                <a:gdLst/>
                <a:ahLst/>
                <a:cxnLst/>
                <a:rect l="l" t="t" r="r" b="b"/>
                <a:pathLst>
                  <a:path w="43254" h="21331" extrusionOk="0">
                    <a:moveTo>
                      <a:pt x="17019" y="1"/>
                    </a:moveTo>
                    <a:cubicBezTo>
                      <a:pt x="13736" y="1"/>
                      <a:pt x="9851" y="399"/>
                      <a:pt x="6777" y="782"/>
                    </a:cubicBezTo>
                    <a:cubicBezTo>
                      <a:pt x="1084" y="1493"/>
                      <a:pt x="0" y="6491"/>
                      <a:pt x="0" y="6491"/>
                    </a:cubicBezTo>
                    <a:cubicBezTo>
                      <a:pt x="0" y="6491"/>
                      <a:pt x="2592" y="11032"/>
                      <a:pt x="6862" y="11303"/>
                    </a:cubicBezTo>
                    <a:cubicBezTo>
                      <a:pt x="7474" y="11339"/>
                      <a:pt x="8051" y="11354"/>
                      <a:pt x="8590" y="11354"/>
                    </a:cubicBezTo>
                    <a:cubicBezTo>
                      <a:pt x="11385" y="11354"/>
                      <a:pt x="13204" y="10947"/>
                      <a:pt x="13976" y="10947"/>
                    </a:cubicBezTo>
                    <a:cubicBezTo>
                      <a:pt x="14099" y="10947"/>
                      <a:pt x="14196" y="10957"/>
                      <a:pt x="14266" y="10981"/>
                    </a:cubicBezTo>
                    <a:cubicBezTo>
                      <a:pt x="14842" y="11201"/>
                      <a:pt x="15180" y="12895"/>
                      <a:pt x="15197" y="12912"/>
                    </a:cubicBezTo>
                    <a:cubicBezTo>
                      <a:pt x="15960" y="15081"/>
                      <a:pt x="16468" y="19012"/>
                      <a:pt x="17790" y="20587"/>
                    </a:cubicBezTo>
                    <a:cubicBezTo>
                      <a:pt x="18240" y="21120"/>
                      <a:pt x="19505" y="21330"/>
                      <a:pt x="21172" y="21330"/>
                    </a:cubicBezTo>
                    <a:cubicBezTo>
                      <a:pt x="25965" y="21330"/>
                      <a:pt x="34075" y="19596"/>
                      <a:pt x="35647" y="18842"/>
                    </a:cubicBezTo>
                    <a:cubicBezTo>
                      <a:pt x="37748" y="17843"/>
                      <a:pt x="41238" y="8914"/>
                      <a:pt x="41238" y="8914"/>
                    </a:cubicBezTo>
                    <a:cubicBezTo>
                      <a:pt x="41814" y="9354"/>
                      <a:pt x="42221" y="9981"/>
                      <a:pt x="42407" y="10659"/>
                    </a:cubicBezTo>
                    <a:cubicBezTo>
                      <a:pt x="42525" y="11286"/>
                      <a:pt x="42610" y="11913"/>
                      <a:pt x="42627" y="12540"/>
                    </a:cubicBezTo>
                    <a:cubicBezTo>
                      <a:pt x="42644" y="12438"/>
                      <a:pt x="42644" y="12387"/>
                      <a:pt x="42644" y="12387"/>
                    </a:cubicBezTo>
                    <a:cubicBezTo>
                      <a:pt x="42644" y="12387"/>
                      <a:pt x="43254" y="9168"/>
                      <a:pt x="41560" y="8524"/>
                    </a:cubicBezTo>
                    <a:cubicBezTo>
                      <a:pt x="41357" y="8445"/>
                      <a:pt x="41130" y="8411"/>
                      <a:pt x="40879" y="8411"/>
                    </a:cubicBezTo>
                    <a:cubicBezTo>
                      <a:pt x="39340" y="8411"/>
                      <a:pt x="36914" y="9685"/>
                      <a:pt x="33893" y="9685"/>
                    </a:cubicBezTo>
                    <a:cubicBezTo>
                      <a:pt x="33282" y="9685"/>
                      <a:pt x="32645" y="9633"/>
                      <a:pt x="31987" y="9507"/>
                    </a:cubicBezTo>
                    <a:cubicBezTo>
                      <a:pt x="27548" y="8660"/>
                      <a:pt x="25498" y="2967"/>
                      <a:pt x="23245" y="1137"/>
                    </a:cubicBezTo>
                    <a:cubicBezTo>
                      <a:pt x="22205" y="293"/>
                      <a:pt x="19833" y="1"/>
                      <a:pt x="170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6"/>
              <p:cNvSpPr/>
              <p:nvPr/>
            </p:nvSpPr>
            <p:spPr>
              <a:xfrm>
                <a:off x="6278800" y="2644600"/>
                <a:ext cx="485850" cy="143875"/>
              </a:xfrm>
              <a:custGeom>
                <a:avLst/>
                <a:gdLst/>
                <a:ahLst/>
                <a:cxnLst/>
                <a:rect l="l" t="t" r="r" b="b"/>
                <a:pathLst>
                  <a:path w="19434" h="5755" extrusionOk="0">
                    <a:moveTo>
                      <a:pt x="8571" y="0"/>
                    </a:moveTo>
                    <a:cubicBezTo>
                      <a:pt x="8443" y="0"/>
                      <a:pt x="8314" y="1"/>
                      <a:pt x="8184" y="2"/>
                    </a:cubicBezTo>
                    <a:cubicBezTo>
                      <a:pt x="5609" y="19"/>
                      <a:pt x="1" y="1137"/>
                      <a:pt x="1" y="1137"/>
                    </a:cubicBezTo>
                    <a:cubicBezTo>
                      <a:pt x="1" y="1137"/>
                      <a:pt x="916" y="3916"/>
                      <a:pt x="1441" y="4831"/>
                    </a:cubicBezTo>
                    <a:cubicBezTo>
                      <a:pt x="1808" y="5491"/>
                      <a:pt x="2069" y="5754"/>
                      <a:pt x="4132" y="5754"/>
                    </a:cubicBezTo>
                    <a:cubicBezTo>
                      <a:pt x="4929" y="5754"/>
                      <a:pt x="5995" y="5715"/>
                      <a:pt x="7439" y="5644"/>
                    </a:cubicBezTo>
                    <a:cubicBezTo>
                      <a:pt x="12623" y="5373"/>
                      <a:pt x="19434" y="3272"/>
                      <a:pt x="19434" y="3272"/>
                    </a:cubicBezTo>
                    <a:cubicBezTo>
                      <a:pt x="19434" y="3272"/>
                      <a:pt x="19366" y="2594"/>
                      <a:pt x="17587" y="1527"/>
                    </a:cubicBezTo>
                    <a:cubicBezTo>
                      <a:pt x="16645" y="965"/>
                      <a:pt x="13624" y="0"/>
                      <a:pt x="85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6"/>
              <p:cNvSpPr/>
              <p:nvPr/>
            </p:nvSpPr>
            <p:spPr>
              <a:xfrm>
                <a:off x="6273825" y="2970575"/>
                <a:ext cx="69925" cy="21477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8591" extrusionOk="0">
                    <a:moveTo>
                      <a:pt x="662" y="1"/>
                    </a:moveTo>
                    <a:lnTo>
                      <a:pt x="1" y="8590"/>
                    </a:lnTo>
                    <a:lnTo>
                      <a:pt x="577" y="8590"/>
                    </a:lnTo>
                    <a:lnTo>
                      <a:pt x="2796" y="407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6"/>
              <p:cNvSpPr/>
              <p:nvPr/>
            </p:nvSpPr>
            <p:spPr>
              <a:xfrm>
                <a:off x="5973525" y="2893500"/>
                <a:ext cx="126250" cy="153350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6134" extrusionOk="0">
                    <a:moveTo>
                      <a:pt x="3423" y="0"/>
                    </a:moveTo>
                    <a:lnTo>
                      <a:pt x="1" y="6133"/>
                    </a:lnTo>
                    <a:lnTo>
                      <a:pt x="492" y="6133"/>
                    </a:lnTo>
                    <a:lnTo>
                      <a:pt x="5049" y="762"/>
                    </a:lnTo>
                    <a:lnTo>
                      <a:pt x="34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6"/>
              <p:cNvSpPr/>
              <p:nvPr/>
            </p:nvSpPr>
            <p:spPr>
              <a:xfrm>
                <a:off x="6732550" y="2939650"/>
                <a:ext cx="110575" cy="15590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6236" extrusionOk="0">
                    <a:moveTo>
                      <a:pt x="1661" y="1"/>
                    </a:moveTo>
                    <a:lnTo>
                      <a:pt x="0" y="695"/>
                    </a:lnTo>
                    <a:lnTo>
                      <a:pt x="4067" y="6236"/>
                    </a:lnTo>
                    <a:lnTo>
                      <a:pt x="4422" y="6236"/>
                    </a:lnTo>
                    <a:lnTo>
                      <a:pt x="16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0" name="Google Shape;430;p36"/>
          <p:cNvSpPr/>
          <p:nvPr/>
        </p:nvSpPr>
        <p:spPr>
          <a:xfrm>
            <a:off x="2177815" y="1160108"/>
            <a:ext cx="929813" cy="919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ebas Neue"/>
              </a:rPr>
              <a:t>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a and Chill - Media Streaming Platform Campaign by Slidesgo">
  <a:themeElements>
    <a:clrScheme name="Simple Light">
      <a:dk1>
        <a:srgbClr val="0D0D0D"/>
      </a:dk1>
      <a:lt1>
        <a:srgbClr val="FFFFFF"/>
      </a:lt1>
      <a:dk2>
        <a:srgbClr val="B92F2F"/>
      </a:dk2>
      <a:lt2>
        <a:srgbClr val="9C1717"/>
      </a:lt2>
      <a:accent1>
        <a:srgbClr val="3D3D3D"/>
      </a:accent1>
      <a:accent2>
        <a:srgbClr val="616161"/>
      </a:accent2>
      <a:accent3>
        <a:srgbClr val="901D1D"/>
      </a:accent3>
      <a:accent4>
        <a:srgbClr val="7A2020"/>
      </a:accent4>
      <a:accent5>
        <a:srgbClr val="631111"/>
      </a:accent5>
      <a:accent6>
        <a:srgbClr val="D38585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Macintosh PowerPoint</Application>
  <PresentationFormat>On-screen Show (16:9)</PresentationFormat>
  <Paragraphs>40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Lato</vt:lpstr>
      <vt:lpstr>Palanquin Dark</vt:lpstr>
      <vt:lpstr>Bebas Neue</vt:lpstr>
      <vt:lpstr>Fredoka One</vt:lpstr>
      <vt:lpstr>Arial</vt:lpstr>
      <vt:lpstr>Sofa and Chill - Media Streaming Platform Campaign by Slidesgo</vt:lpstr>
      <vt:lpstr> MEDIA STREAMING PLATFORM CAMPAIGN</vt:lpstr>
      <vt:lpstr>Linear Regression</vt:lpstr>
      <vt:lpstr>WHO ARE netflix’s user</vt:lpstr>
      <vt:lpstr>PowerPoint Presentation</vt:lpstr>
      <vt:lpstr>Gender Distribution</vt:lpstr>
      <vt:lpstr>Country Distribution</vt:lpstr>
      <vt:lpstr>User Habits</vt:lpstr>
      <vt:lpstr>PowerPoint Presentation</vt:lpstr>
      <vt:lpstr>Why Cancel?</vt:lpstr>
      <vt:lpstr>PowerPoint Presentation</vt:lpstr>
      <vt:lpstr>PowerPoint Presentation</vt:lpstr>
      <vt:lpstr>PowerPoint Presentation</vt:lpstr>
      <vt:lpstr>PowerPoint Presentation</vt:lpstr>
      <vt:lpstr>Recommendations</vt:lpstr>
      <vt:lpstr>Strategies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MEDIA STREAMING PLATFORM CAMPAIGN</dc:title>
  <cp:lastModifiedBy>Tran, My</cp:lastModifiedBy>
  <cp:revision>1</cp:revision>
  <dcterms:modified xsi:type="dcterms:W3CDTF">2023-12-11T04:05:07Z</dcterms:modified>
</cp:coreProperties>
</file>