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118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7E8A-7E07-4A27-9619-7AB0542D392D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8FC1-EC22-4758-8BA9-770D0CA8B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93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7E8A-7E07-4A27-9619-7AB0542D392D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8FC1-EC22-4758-8BA9-770D0CA8B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95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7E8A-7E07-4A27-9619-7AB0542D392D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8FC1-EC22-4758-8BA9-770D0CA8B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75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7E8A-7E07-4A27-9619-7AB0542D392D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8FC1-EC22-4758-8BA9-770D0CA8B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9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7E8A-7E07-4A27-9619-7AB0542D392D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8FC1-EC22-4758-8BA9-770D0CA8B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40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7E8A-7E07-4A27-9619-7AB0542D392D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8FC1-EC22-4758-8BA9-770D0CA8B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64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7E8A-7E07-4A27-9619-7AB0542D392D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8FC1-EC22-4758-8BA9-770D0CA8B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7E8A-7E07-4A27-9619-7AB0542D392D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8FC1-EC22-4758-8BA9-770D0CA8B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17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7E8A-7E07-4A27-9619-7AB0542D392D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8FC1-EC22-4758-8BA9-770D0CA8B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8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7E8A-7E07-4A27-9619-7AB0542D392D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8FC1-EC22-4758-8BA9-770D0CA8B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38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7E8A-7E07-4A27-9619-7AB0542D392D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8FC1-EC22-4758-8BA9-770D0CA8B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61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E7E8A-7E07-4A27-9619-7AB0542D392D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38FC1-EC22-4758-8BA9-770D0CA8B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40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E05FBC0-7E8C-48E6-B548-5BA626796AA6}"/>
              </a:ext>
            </a:extLst>
          </p:cNvPr>
          <p:cNvSpPr/>
          <p:nvPr/>
        </p:nvSpPr>
        <p:spPr>
          <a:xfrm>
            <a:off x="5150532" y="1922181"/>
            <a:ext cx="2119357" cy="4025069"/>
          </a:xfrm>
          <a:prstGeom prst="roundRect">
            <a:avLst>
              <a:gd name="adj" fmla="val 117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6B4FFF4-C9A6-4863-99F0-BC660F9A2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432860" y="2190361"/>
            <a:ext cx="720000" cy="720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F955667-BB0B-4190-8E43-3C093830B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32860" y="4322930"/>
            <a:ext cx="720000" cy="720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253886B-BC6E-42B4-A7DA-D69A03CA2134}"/>
              </a:ext>
            </a:extLst>
          </p:cNvPr>
          <p:cNvSpPr txBox="1"/>
          <p:nvPr/>
        </p:nvSpPr>
        <p:spPr>
          <a:xfrm>
            <a:off x="6165676" y="2314389"/>
            <a:ext cx="936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A001</a:t>
            </a:r>
            <a:br>
              <a:rPr kumimoji="1" lang="en-GB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（空き）</a:t>
            </a:r>
            <a:endParaRPr kumimoji="1" lang="en-GB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646DF9B-C830-4061-9E49-3D8573542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432860" y="2818541"/>
            <a:ext cx="720000" cy="720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0CC089-1A6F-4FC3-AE75-A09DA6C6940B}"/>
              </a:ext>
            </a:extLst>
          </p:cNvPr>
          <p:cNvSpPr txBox="1"/>
          <p:nvPr/>
        </p:nvSpPr>
        <p:spPr>
          <a:xfrm>
            <a:off x="6165676" y="2942569"/>
            <a:ext cx="936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A00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br>
              <a:rPr kumimoji="1" lang="en-GB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（空き）</a:t>
            </a:r>
            <a:endParaRPr kumimoji="1" lang="en-GB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10D6E2B-B588-4095-9D2B-D4E1FF20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432860" y="3491362"/>
            <a:ext cx="720000" cy="720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489085-A09E-459E-9FE3-B01BABC15650}"/>
              </a:ext>
            </a:extLst>
          </p:cNvPr>
          <p:cNvSpPr txBox="1"/>
          <p:nvPr/>
        </p:nvSpPr>
        <p:spPr>
          <a:xfrm>
            <a:off x="6165676" y="3615390"/>
            <a:ext cx="936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A00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br>
              <a:rPr kumimoji="1" lang="en-GB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（空き）</a:t>
            </a:r>
            <a:endParaRPr kumimoji="1" lang="en-GB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AF388E7-ED0E-408D-ABED-0FE5FA6945EB}"/>
              </a:ext>
            </a:extLst>
          </p:cNvPr>
          <p:cNvSpPr txBox="1"/>
          <p:nvPr/>
        </p:nvSpPr>
        <p:spPr>
          <a:xfrm>
            <a:off x="6067399" y="4421320"/>
            <a:ext cx="1133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A00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br>
              <a:rPr kumimoji="1" lang="en-GB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（貸出中）</a:t>
            </a:r>
            <a:endParaRPr kumimoji="1" lang="en-GB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FDB800F-F21A-4838-A323-25CC4E907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32860" y="4916445"/>
            <a:ext cx="720000" cy="720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7E86AA4-5BCC-4715-BD32-54CA47BBCE39}"/>
              </a:ext>
            </a:extLst>
          </p:cNvPr>
          <p:cNvSpPr txBox="1"/>
          <p:nvPr/>
        </p:nvSpPr>
        <p:spPr>
          <a:xfrm>
            <a:off x="6067399" y="5014835"/>
            <a:ext cx="1133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A00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br>
              <a:rPr kumimoji="1" lang="en-GB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（貸出中）</a:t>
            </a:r>
            <a:endParaRPr kumimoji="1" lang="en-GB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AC5787-3720-4AE7-8641-2344A582E548}"/>
              </a:ext>
            </a:extLst>
          </p:cNvPr>
          <p:cNvSpPr txBox="1"/>
          <p:nvPr/>
        </p:nvSpPr>
        <p:spPr>
          <a:xfrm>
            <a:off x="5197045" y="1398961"/>
            <a:ext cx="190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レンタサイクル</a:t>
            </a:r>
            <a:b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サービス</a:t>
            </a:r>
            <a:endParaRPr kumimoji="1" lang="en-GB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D76D1CE-BDAF-45B5-8A34-F17FC1962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738" y="3370297"/>
            <a:ext cx="952633" cy="952633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E0E3A59-6C3F-4B7C-952A-40C259DBACF3}"/>
              </a:ext>
            </a:extLst>
          </p:cNvPr>
          <p:cNvCxnSpPr>
            <a:stCxn id="17" idx="0"/>
            <a:endCxn id="15" idx="1"/>
          </p:cNvCxnSpPr>
          <p:nvPr/>
        </p:nvCxnSpPr>
        <p:spPr>
          <a:xfrm rot="5400000" flipH="1" flipV="1">
            <a:off x="2722687" y="895939"/>
            <a:ext cx="1709726" cy="3238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50059C-37A2-4D7B-8E33-306B891FBABB}"/>
              </a:ext>
            </a:extLst>
          </p:cNvPr>
          <p:cNvSpPr txBox="1"/>
          <p:nvPr/>
        </p:nvSpPr>
        <p:spPr>
          <a:xfrm>
            <a:off x="2235253" y="540044"/>
            <a:ext cx="279443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400" dirty="0"/>
              <a:t>車両一覧取得</a:t>
            </a:r>
            <a:br>
              <a:rPr kumimoji="1" lang="en-GB" altLang="ja-JP" sz="1400" dirty="0"/>
            </a:br>
            <a:r>
              <a:rPr kumimoji="1" lang="en-US" altLang="ja-JP" sz="1400" dirty="0"/>
              <a:t>GET</a:t>
            </a:r>
            <a:r>
              <a:rPr kumimoji="1" lang="ja-JP" altLang="en-US" sz="1400" dirty="0"/>
              <a:t> </a:t>
            </a:r>
            <a:r>
              <a:rPr kumimoji="1" lang="en-GB" altLang="ja-JP" sz="1400" dirty="0"/>
              <a:t>/</a:t>
            </a:r>
            <a:r>
              <a:rPr kumimoji="1" lang="en-GB" altLang="ja-JP" sz="1400" dirty="0" err="1"/>
              <a:t>rentacycles</a:t>
            </a:r>
            <a:endParaRPr kumimoji="1" lang="en-GB" altLang="ja-JP" sz="1400" dirty="0"/>
          </a:p>
          <a:p>
            <a:pPr>
              <a:spcBef>
                <a:spcPts val="600"/>
              </a:spcBef>
            </a:pPr>
            <a:r>
              <a:rPr kumimoji="1" lang="ja-JP" altLang="en-US" sz="1400" dirty="0"/>
              <a:t>空き車両一覧取得</a:t>
            </a:r>
            <a:br>
              <a:rPr kumimoji="1" lang="en-US" altLang="ja-JP" sz="1400" dirty="0"/>
            </a:br>
            <a:r>
              <a:rPr kumimoji="1" lang="en-US" altLang="ja-JP" sz="1400" dirty="0"/>
              <a:t>GET</a:t>
            </a:r>
            <a:r>
              <a:rPr kumimoji="1" lang="ja-JP" altLang="en-US" sz="1400" dirty="0"/>
              <a:t> </a:t>
            </a:r>
            <a:r>
              <a:rPr kumimoji="1" lang="en-GB" altLang="ja-JP" sz="1400" dirty="0"/>
              <a:t>/</a:t>
            </a:r>
            <a:r>
              <a:rPr kumimoji="1" lang="en-GB" altLang="ja-JP" sz="1400" dirty="0" err="1"/>
              <a:t>rentacycles</a:t>
            </a:r>
            <a:r>
              <a:rPr kumimoji="1" lang="en-US" altLang="ja-JP" sz="1400" dirty="0"/>
              <a:t>?available = true</a:t>
            </a:r>
            <a:endParaRPr kumimoji="1" lang="en-GB" altLang="ja-JP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4C8617F-7711-4BFA-8241-576262AA5097}"/>
              </a:ext>
            </a:extLst>
          </p:cNvPr>
          <p:cNvSpPr txBox="1"/>
          <p:nvPr/>
        </p:nvSpPr>
        <p:spPr>
          <a:xfrm>
            <a:off x="2425852" y="3195133"/>
            <a:ext cx="2450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400" dirty="0"/>
              <a:t>レンタル処理</a:t>
            </a:r>
            <a:br>
              <a:rPr kumimoji="1" lang="en-GB" altLang="ja-JP" sz="1400" dirty="0"/>
            </a:br>
            <a:r>
              <a:rPr kumimoji="1" lang="en-GB" altLang="ja-JP" sz="1400" dirty="0"/>
              <a:t>POST /</a:t>
            </a:r>
            <a:r>
              <a:rPr kumimoji="1" lang="en-GB" altLang="ja-JP" sz="1400" dirty="0" err="1"/>
              <a:t>rentacycles</a:t>
            </a:r>
            <a:r>
              <a:rPr kumimoji="1" lang="en-GB" altLang="ja-JP" sz="1400" dirty="0"/>
              <a:t>/rent</a:t>
            </a:r>
          </a:p>
        </p:txBody>
      </p:sp>
      <p:cxnSp>
        <p:nvCxnSpPr>
          <p:cNvPr id="25" name="直線矢印コネクタ 18">
            <a:extLst>
              <a:ext uri="{FF2B5EF4-FFF2-40B4-BE49-F238E27FC236}">
                <a16:creationId xmlns:a16="http://schemas.microsoft.com/office/drawing/2014/main" id="{B686A9BB-261E-4E34-93DC-064377105562}"/>
              </a:ext>
            </a:extLst>
          </p:cNvPr>
          <p:cNvCxnSpPr>
            <a:cxnSpLocks/>
          </p:cNvCxnSpPr>
          <p:nvPr/>
        </p:nvCxnSpPr>
        <p:spPr>
          <a:xfrm>
            <a:off x="2377609" y="3722248"/>
            <a:ext cx="2937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AFD27F7-9096-4BD7-8539-62053BFEACCB}"/>
              </a:ext>
            </a:extLst>
          </p:cNvPr>
          <p:cNvSpPr txBox="1"/>
          <p:nvPr/>
        </p:nvSpPr>
        <p:spPr>
          <a:xfrm>
            <a:off x="2417233" y="4105612"/>
            <a:ext cx="2450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400" dirty="0"/>
              <a:t>返却処理</a:t>
            </a:r>
            <a:br>
              <a:rPr kumimoji="1" lang="en-GB" altLang="ja-JP" sz="1400" dirty="0"/>
            </a:br>
            <a:r>
              <a:rPr kumimoji="1" lang="en-GB" altLang="ja-JP" sz="1400" dirty="0"/>
              <a:t>POST /</a:t>
            </a:r>
            <a:r>
              <a:rPr kumimoji="1" lang="en-GB" altLang="ja-JP" sz="1400" dirty="0" err="1"/>
              <a:t>rentacycles</a:t>
            </a:r>
            <a:r>
              <a:rPr kumimoji="1" lang="en-GB" altLang="ja-JP" sz="1400" dirty="0"/>
              <a:t>/</a:t>
            </a:r>
            <a:r>
              <a:rPr kumimoji="1" lang="en-GB" altLang="ja-JP" sz="1400" dirty="0" err="1"/>
              <a:t>retrun</a:t>
            </a:r>
            <a:endParaRPr kumimoji="1" lang="en-GB" altLang="ja-JP" sz="1400" dirty="0"/>
          </a:p>
        </p:txBody>
      </p:sp>
      <p:cxnSp>
        <p:nvCxnSpPr>
          <p:cNvPr id="31" name="直線矢印コネクタ 18">
            <a:extLst>
              <a:ext uri="{FF2B5EF4-FFF2-40B4-BE49-F238E27FC236}">
                <a16:creationId xmlns:a16="http://schemas.microsoft.com/office/drawing/2014/main" id="{B97020AF-2FA0-4D88-8E71-7D555F5760F4}"/>
              </a:ext>
            </a:extLst>
          </p:cNvPr>
          <p:cNvCxnSpPr>
            <a:cxnSpLocks/>
          </p:cNvCxnSpPr>
          <p:nvPr/>
        </p:nvCxnSpPr>
        <p:spPr>
          <a:xfrm>
            <a:off x="2397451" y="4062896"/>
            <a:ext cx="2937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82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17</Words>
  <Application>Microsoft Office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鈴木貴典</dc:creator>
  <cp:lastModifiedBy>鈴木貴典</cp:lastModifiedBy>
  <cp:revision>5</cp:revision>
  <dcterms:created xsi:type="dcterms:W3CDTF">2018-06-22T17:29:41Z</dcterms:created>
  <dcterms:modified xsi:type="dcterms:W3CDTF">2018-06-22T17:47:29Z</dcterms:modified>
</cp:coreProperties>
</file>