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70EE4-A012-4F6B-B7C6-AE6C9774F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C3F47-0311-433D-8BDC-3789292B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E9B5F-D116-41F0-9B1B-87C3E235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F200B-3E07-4451-BDF5-5E998B52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EB6BC-6CAC-49E6-A763-A262B41E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5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7B43C-EA1E-450F-9733-2C97C641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AA5D2B-93B6-43F4-BA60-531A158D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62D19-F0FE-4CC6-9888-4312FF3A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D0E97-485C-4C50-BCA9-D64950F8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B0814-CFDF-4E5F-A44E-E840BF4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5DC50-815D-4410-ACB9-2F2272EF5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CC41A-8A70-410D-B207-748B5432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9EA32-2EE9-4467-AF61-97D255D7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53384-CCEE-4B39-897B-816758D7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0B22D-BEA6-4186-931F-8A38EF0C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22BEB-CCCD-401E-B509-1A2EBC1E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50AE-C018-4E1E-B8B3-3FEF43AD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FDD2C-46FC-4523-A4C8-1462F672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D0DD7-7C0E-4B17-973D-4875F50A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F7D43-C1F7-4AC1-AB63-1628A7A2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2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4BD1-46D4-4B9A-B3BE-BAA87137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DB47F-310B-4D59-A89A-1F1B2991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E6DE3-8294-44CE-A154-DB20A2EE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A9BE3-43A8-458D-A888-A94AD5C9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161BA-EDBD-4066-9442-E7DD0B63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332DC-5C23-42F7-BE6B-5686D06D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A15DA-12F9-401A-B4B5-252D1865D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76094-DB91-4505-A771-7672C84B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30BBF-B8B0-4B91-8B5A-AAAC518A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5F680-DBDF-49FA-95E6-9CD6E90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4110C-74B3-4142-BD34-B325EC97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A74E-6CF3-45C2-BF44-3A06F9FC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1BAD8-AFEB-4CD6-A9BE-7E6F1616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AF20F-40E5-4509-8F9D-B62D7B176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416852-1F57-47C7-ABD3-DA88AF72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C07DD4-8EBF-4D71-B3F0-882457A3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FE254-4D2C-48C8-BB64-1E9CA673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9BCDC4-3B16-406A-B07D-9C68D0E4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8960C-5251-4C1E-83FE-F96060E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69C0A-2440-458A-8ECA-74DFD5FC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F09DA-01D9-461A-8567-7CD68FD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FD3B96-3ECD-40F7-B2F7-6C16004F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129A6-F6FA-4F6E-90D4-5671EA93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7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44417-CD51-4DB9-8444-0E992243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6278F3-3085-4D56-9E36-417053E5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02FEC-29EF-4B2E-A74E-897C79A4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73666-8C58-4709-B928-77597AE5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9622D-CDCB-4872-9F78-EAE038B0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AD4F2-0074-43AB-A0A3-77F6D192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E7567-284D-48BA-96A5-00EF40D1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08EF0-8A07-4AE0-8387-77062594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8B96-3A60-4F18-B6F0-59A109C3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9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7F3FA-F4F3-49C2-A63C-160D01CC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F6427D-E9EC-4098-BEA7-552C339C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3004C-ABAE-49D9-BCB6-2E407B6F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47570-2B82-4D04-81E4-1B3C6660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F7776-0C93-46D8-837F-666C0517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CE27C-3014-43BA-8CBA-4F6DA6CC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472C8E-69F8-4C3B-A92F-34FA601E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EC53D-65BE-46D8-B16A-15FAAD33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E1607-AE20-405C-B66A-DB06E40D3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8B81-E0C2-4254-A54E-D738B97080F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120EF-58B4-4892-9080-E02643A72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8112C-FFFD-4705-BE48-DA020FF0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ACB9-B715-4EF6-9A84-FBFAFEC5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0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B666F-C7B9-4A2E-ABC6-0549722E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905" y="1122363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数据可视化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18CCE-EB6E-4128-BE57-5C5D57E9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083" y="3562282"/>
            <a:ext cx="9144000" cy="1655762"/>
          </a:xfrm>
        </p:spPr>
        <p:txBody>
          <a:bodyPr/>
          <a:lstStyle/>
          <a:p>
            <a:r>
              <a:rPr lang="en-US" altLang="zh-CN" dirty="0"/>
              <a:t>                               ——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英雄联盟职业联赛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LPL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战区数据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9CE147-08E5-4B7A-B3A6-321F3E6AD419}"/>
              </a:ext>
            </a:extLst>
          </p:cNvPr>
          <p:cNvSpPr txBox="1"/>
          <p:nvPr/>
        </p:nvSpPr>
        <p:spPr>
          <a:xfrm>
            <a:off x="5272697" y="4106753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516030910177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王梦瑶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2C04175-8EDF-4643-8F82-85344ACBB4C3}"/>
              </a:ext>
            </a:extLst>
          </p:cNvPr>
          <p:cNvCxnSpPr/>
          <p:nvPr/>
        </p:nvCxnSpPr>
        <p:spPr>
          <a:xfrm flipV="1">
            <a:off x="0" y="4047982"/>
            <a:ext cx="12192000" cy="38307"/>
          </a:xfrm>
          <a:prstGeom prst="line">
            <a:avLst/>
          </a:prstGeom>
          <a:ln w="57150">
            <a:solidFill>
              <a:srgbClr val="EA6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3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A9F3402-2710-4BBD-8116-0C808C0EDD03}"/>
              </a:ext>
            </a:extLst>
          </p:cNvPr>
          <p:cNvSpPr/>
          <p:nvPr/>
        </p:nvSpPr>
        <p:spPr>
          <a:xfrm>
            <a:off x="4885083" y="2387766"/>
            <a:ext cx="2216426" cy="1411357"/>
          </a:xfrm>
          <a:prstGeom prst="ellipse">
            <a:avLst/>
          </a:prstGeom>
          <a:solidFill>
            <a:srgbClr val="EA6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FC080-0930-472D-84FA-EB7B25165C50}"/>
              </a:ext>
            </a:extLst>
          </p:cNvPr>
          <p:cNvSpPr txBox="1"/>
          <p:nvPr/>
        </p:nvSpPr>
        <p:spPr>
          <a:xfrm>
            <a:off x="5098775" y="2539447"/>
            <a:ext cx="4775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THX.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1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3F09A6-8DF1-4DB0-876D-258B8DFC3D0D}"/>
              </a:ext>
            </a:extLst>
          </p:cNvPr>
          <p:cNvSpPr txBox="1"/>
          <p:nvPr/>
        </p:nvSpPr>
        <p:spPr>
          <a:xfrm>
            <a:off x="2519569" y="3627783"/>
            <a:ext cx="38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总体架构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C1656F-211B-4C47-A2CB-8CFD341AE556}"/>
              </a:ext>
            </a:extLst>
          </p:cNvPr>
          <p:cNvSpPr txBox="1"/>
          <p:nvPr/>
        </p:nvSpPr>
        <p:spPr>
          <a:xfrm>
            <a:off x="5406887" y="3627783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主要函数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F9B8C2-35D8-4D94-B4C5-931A101FF1B8}"/>
              </a:ext>
            </a:extLst>
          </p:cNvPr>
          <p:cNvSpPr txBox="1"/>
          <p:nvPr/>
        </p:nvSpPr>
        <p:spPr>
          <a:xfrm>
            <a:off x="8209721" y="3627783"/>
            <a:ext cx="198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软件工程思想</a:t>
            </a:r>
          </a:p>
        </p:txBody>
      </p:sp>
      <p:pic>
        <p:nvPicPr>
          <p:cNvPr id="14" name="图形 13" descr="发送">
            <a:extLst>
              <a:ext uri="{FF2B5EF4-FFF2-40B4-BE49-F238E27FC236}">
                <a16:creationId xmlns:a16="http://schemas.microsoft.com/office/drawing/2014/main" id="{9D600E9D-63D5-4E45-9577-1D9892D6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756" y="2564296"/>
            <a:ext cx="914400" cy="914400"/>
          </a:xfrm>
          <a:prstGeom prst="rect">
            <a:avLst/>
          </a:prstGeom>
        </p:spPr>
      </p:pic>
      <p:pic>
        <p:nvPicPr>
          <p:cNvPr id="16" name="图形 15" descr="层次结构">
            <a:extLst>
              <a:ext uri="{FF2B5EF4-FFF2-40B4-BE49-F238E27FC236}">
                <a16:creationId xmlns:a16="http://schemas.microsoft.com/office/drawing/2014/main" id="{2D60158D-535A-4899-A55A-01BF5A858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2334" y="2564296"/>
            <a:ext cx="914400" cy="914400"/>
          </a:xfrm>
          <a:prstGeom prst="rect">
            <a:avLst/>
          </a:prstGeom>
        </p:spPr>
      </p:pic>
      <p:pic>
        <p:nvPicPr>
          <p:cNvPr id="18" name="图形 17" descr="原子">
            <a:extLst>
              <a:ext uri="{FF2B5EF4-FFF2-40B4-BE49-F238E27FC236}">
                <a16:creationId xmlns:a16="http://schemas.microsoft.com/office/drawing/2014/main" id="{F5D4FE8E-2251-4A7C-8AC0-0F6600FAF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045" y="2604053"/>
            <a:ext cx="914400" cy="91440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8772A0E-04D4-46EB-A64F-EF8DB7C82534}"/>
              </a:ext>
            </a:extLst>
          </p:cNvPr>
          <p:cNvCxnSpPr/>
          <p:nvPr/>
        </p:nvCxnSpPr>
        <p:spPr>
          <a:xfrm flipV="1">
            <a:off x="0" y="4047982"/>
            <a:ext cx="12192000" cy="38307"/>
          </a:xfrm>
          <a:prstGeom prst="line">
            <a:avLst/>
          </a:prstGeom>
          <a:ln w="57150">
            <a:solidFill>
              <a:srgbClr val="EA6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8F7B71-1727-4251-8D28-45A5F7E4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40055"/>
            <a:ext cx="10905066" cy="32715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2C7E8E-0119-453C-A7DF-7DF60992BFED}"/>
              </a:ext>
            </a:extLst>
          </p:cNvPr>
          <p:cNvSpPr txBox="1"/>
          <p:nvPr/>
        </p:nvSpPr>
        <p:spPr>
          <a:xfrm>
            <a:off x="2109488" y="643467"/>
            <a:ext cx="7372442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总体架构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383DE4-CF10-46A5-9E1B-4618EF9754A6}"/>
              </a:ext>
            </a:extLst>
          </p:cNvPr>
          <p:cNvSpPr txBox="1"/>
          <p:nvPr/>
        </p:nvSpPr>
        <p:spPr>
          <a:xfrm>
            <a:off x="4735995" y="5715455"/>
            <a:ext cx="46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每个环都代表一次比赛</a:t>
            </a:r>
          </a:p>
        </p:txBody>
      </p:sp>
    </p:spTree>
    <p:extLst>
      <p:ext uri="{BB962C8B-B14F-4D97-AF65-F5344CB8AC3E}">
        <p14:creationId xmlns:p14="http://schemas.microsoft.com/office/powerpoint/2010/main" val="10545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2C7E8E-0119-453C-A7DF-7DF60992BFED}"/>
              </a:ext>
            </a:extLst>
          </p:cNvPr>
          <p:cNvSpPr txBox="1"/>
          <p:nvPr/>
        </p:nvSpPr>
        <p:spPr>
          <a:xfrm>
            <a:off x="2109488" y="643467"/>
            <a:ext cx="7372442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总体架构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383DE4-CF10-46A5-9E1B-4618EF9754A6}"/>
              </a:ext>
            </a:extLst>
          </p:cNvPr>
          <p:cNvSpPr txBox="1"/>
          <p:nvPr/>
        </p:nvSpPr>
        <p:spPr>
          <a:xfrm>
            <a:off x="2607366" y="5669800"/>
            <a:ext cx="720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表示一次比赛中某个战队的各项数据，每场比赛记录前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名的战队</a:t>
            </a:r>
          </a:p>
        </p:txBody>
      </p:sp>
      <p:pic>
        <p:nvPicPr>
          <p:cNvPr id="8" name="图片 7" descr="图片包含 屏幕截图&#10;&#10;已生成高可信度的说明">
            <a:extLst>
              <a:ext uri="{FF2B5EF4-FFF2-40B4-BE49-F238E27FC236}">
                <a16:creationId xmlns:a16="http://schemas.microsoft.com/office/drawing/2014/main" id="{157BA3FD-9B36-40F7-B130-31209316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5" y="1883493"/>
            <a:ext cx="7434470" cy="33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5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2C7E8E-0119-453C-A7DF-7DF60992BFED}"/>
              </a:ext>
            </a:extLst>
          </p:cNvPr>
          <p:cNvSpPr txBox="1"/>
          <p:nvPr/>
        </p:nvSpPr>
        <p:spPr>
          <a:xfrm>
            <a:off x="2109488" y="643467"/>
            <a:ext cx="7372442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总体架构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18D3A-4D1B-4C8B-95B8-1E8B85316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48" y="1809223"/>
            <a:ext cx="306365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pop_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(evt,str)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ACD60-4CD0-4FDD-9651-C1F8639B3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48" y="2379446"/>
            <a:ext cx="29354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pop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(evt,str)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4E1641-44BE-4F3E-9021-32A407FF6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45" y="2949669"/>
            <a:ext cx="293702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unpop_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(str)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FCB87-99C2-427C-9595-0908CC88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45" y="3465988"/>
            <a:ext cx="327525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unpop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(evt,str)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7FF0BC9-FB9F-4AD2-9DCF-C025F7CC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45" y="3982307"/>
            <a:ext cx="21868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hide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EB4A4E-33BA-4E43-93B4-3EF65500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66" y="5442320"/>
            <a:ext cx="2175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fk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(str)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FECB3F1-78D8-4AC7-A820-ADDD4D53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45" y="4453775"/>
            <a:ext cx="235994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all_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(str)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AB705B8-D8C5-4C3E-9626-85F31E53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45" y="5057357"/>
            <a:ext cx="244650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find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(str)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66B9F9-9367-4A73-A3C3-AD4BC2F366FB}"/>
              </a:ext>
            </a:extLst>
          </p:cNvPr>
          <p:cNvSpPr txBox="1"/>
          <p:nvPr/>
        </p:nvSpPr>
        <p:spPr>
          <a:xfrm>
            <a:off x="4128838" y="1855389"/>
            <a:ext cx="49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鼠标移到圆环上，弹出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5C8F98-97A0-44E7-9D4A-2B09D52D8509}"/>
              </a:ext>
            </a:extLst>
          </p:cNvPr>
          <p:cNvSpPr txBox="1"/>
          <p:nvPr/>
        </p:nvSpPr>
        <p:spPr>
          <a:xfrm>
            <a:off x="4128838" y="2995835"/>
            <a:ext cx="314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鼠标移开圆环，</a:t>
            </a:r>
            <a:r>
              <a:rPr lang="en-US" altLang="zh-CN" dirty="0" err="1"/>
              <a:t>str</a:t>
            </a:r>
            <a:r>
              <a:rPr lang="zh-CN" altLang="en-US" dirty="0"/>
              <a:t>消失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201727-13F3-4AF4-815A-12FE76D86633}"/>
              </a:ext>
            </a:extLst>
          </p:cNvPr>
          <p:cNvSpPr txBox="1"/>
          <p:nvPr/>
        </p:nvSpPr>
        <p:spPr>
          <a:xfrm>
            <a:off x="4128838" y="2425612"/>
            <a:ext cx="436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鼠标移到连线或点上，描边并弹出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B3C1FF-94CB-4815-99FC-71F09EC879FB}"/>
              </a:ext>
            </a:extLst>
          </p:cNvPr>
          <p:cNvSpPr txBox="1"/>
          <p:nvPr/>
        </p:nvSpPr>
        <p:spPr>
          <a:xfrm>
            <a:off x="4128838" y="3512154"/>
            <a:ext cx="494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鼠标移开连线或点上，描边和</a:t>
            </a:r>
            <a:r>
              <a:rPr lang="en-US" altLang="zh-CN" dirty="0" err="1"/>
              <a:t>str</a:t>
            </a:r>
            <a:r>
              <a:rPr lang="zh-CN" altLang="en-US" dirty="0"/>
              <a:t>消失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538313-358C-487F-A5EC-927CA2AB6254}"/>
              </a:ext>
            </a:extLst>
          </p:cNvPr>
          <p:cNvSpPr txBox="1"/>
          <p:nvPr/>
        </p:nvSpPr>
        <p:spPr>
          <a:xfrm>
            <a:off x="4128838" y="4028473"/>
            <a:ext cx="41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隐藏提示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162F4D-35A2-4BCB-81A2-CCC7C6E91F18}"/>
              </a:ext>
            </a:extLst>
          </p:cNvPr>
          <p:cNvSpPr txBox="1"/>
          <p:nvPr/>
        </p:nvSpPr>
        <p:spPr>
          <a:xfrm>
            <a:off x="4128838" y="4488235"/>
            <a:ext cx="3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显示战队信息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09C103-C9B1-49DA-82E4-3585A9E60F6D}"/>
              </a:ext>
            </a:extLst>
          </p:cNvPr>
          <p:cNvSpPr txBox="1"/>
          <p:nvPr/>
        </p:nvSpPr>
        <p:spPr>
          <a:xfrm>
            <a:off x="4128838" y="5257654"/>
            <a:ext cx="38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json</a:t>
            </a:r>
            <a:r>
              <a:rPr lang="zh-CN" altLang="en-US" dirty="0"/>
              <a:t>文件中读取所需信息并显示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E3B2E8-1216-45C4-8D9E-0F233CC1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04" y="1908517"/>
            <a:ext cx="3992217" cy="39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9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2C7E8E-0119-453C-A7DF-7DF60992BFED}"/>
              </a:ext>
            </a:extLst>
          </p:cNvPr>
          <p:cNvSpPr txBox="1"/>
          <p:nvPr/>
        </p:nvSpPr>
        <p:spPr>
          <a:xfrm>
            <a:off x="2109488" y="643467"/>
            <a:ext cx="7372442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rgbClr val="EA647A"/>
                </a:solidFill>
                <a:latin typeface="+mj-lt"/>
                <a:ea typeface="+mj-ea"/>
                <a:cs typeface="+mj-cs"/>
              </a:rPr>
              <a:t>主要函数</a:t>
            </a:r>
            <a:endParaRPr lang="zh-CN" altLang="en-US" sz="3200" b="1" kern="1200" dirty="0">
              <a:solidFill>
                <a:srgbClr val="EA647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AB705B8-D8C5-4C3E-9626-85F31E53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59" y="1809222"/>
            <a:ext cx="244650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ea typeface="宋体" panose="02010600030101010101" pitchFamily="2" charset="-122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find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(str)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E03A8B-95AC-4FE0-94A4-73E9BA75C7D9}"/>
              </a:ext>
            </a:extLst>
          </p:cNvPr>
          <p:cNvSpPr txBox="1"/>
          <p:nvPr/>
        </p:nvSpPr>
        <p:spPr>
          <a:xfrm>
            <a:off x="796859" y="4308614"/>
            <a:ext cx="39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 err="1"/>
              <a:t>json</a:t>
            </a:r>
            <a:r>
              <a:rPr lang="zh-CN" altLang="en-US" dirty="0"/>
              <a:t>文件中的</a:t>
            </a:r>
            <a:r>
              <a:rPr lang="en-US" altLang="zh-CN" dirty="0" err="1"/>
              <a:t>str</a:t>
            </a:r>
            <a:r>
              <a:rPr lang="zh-CN" altLang="en-US" dirty="0"/>
              <a:t>比赛的战队数据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B8E345A-CBC0-495C-B488-373E2D70105A}"/>
              </a:ext>
            </a:extLst>
          </p:cNvPr>
          <p:cNvSpPr/>
          <p:nvPr/>
        </p:nvSpPr>
        <p:spPr>
          <a:xfrm>
            <a:off x="5549418" y="3284679"/>
            <a:ext cx="616188" cy="484632"/>
          </a:xfrm>
          <a:prstGeom prst="rightArrow">
            <a:avLst/>
          </a:prstGeom>
          <a:solidFill>
            <a:srgbClr val="EA647A"/>
          </a:solidFill>
          <a:ln>
            <a:solidFill>
              <a:srgbClr val="EA64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857CE2C-A7B9-4FD8-86EF-6EB7E6E0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9" y="2525989"/>
            <a:ext cx="4777201" cy="14496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9F21FEB-C08A-4BA7-8BC7-3A3DF176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64" y="2532408"/>
            <a:ext cx="5336718" cy="142757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6F90516-86EA-4691-A29C-D23C9FC424BB}"/>
              </a:ext>
            </a:extLst>
          </p:cNvPr>
          <p:cNvSpPr txBox="1"/>
          <p:nvPr/>
        </p:nvSpPr>
        <p:spPr>
          <a:xfrm>
            <a:off x="6510130" y="4308614"/>
            <a:ext cx="388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计算数据在图形上对应的位置</a:t>
            </a:r>
          </a:p>
        </p:txBody>
      </p:sp>
    </p:spTree>
    <p:extLst>
      <p:ext uri="{BB962C8B-B14F-4D97-AF65-F5344CB8AC3E}">
        <p14:creationId xmlns:p14="http://schemas.microsoft.com/office/powerpoint/2010/main" val="248277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2C7E8E-0119-453C-A7DF-7DF60992BFED}"/>
              </a:ext>
            </a:extLst>
          </p:cNvPr>
          <p:cNvSpPr txBox="1"/>
          <p:nvPr/>
        </p:nvSpPr>
        <p:spPr>
          <a:xfrm>
            <a:off x="2109488" y="643467"/>
            <a:ext cx="7372442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rgbClr val="EA647A"/>
                </a:solidFill>
                <a:latin typeface="+mj-lt"/>
                <a:ea typeface="+mj-ea"/>
                <a:cs typeface="+mj-cs"/>
              </a:rPr>
              <a:t>主要函数</a:t>
            </a:r>
            <a:endParaRPr lang="zh-CN" altLang="en-US" sz="3200" b="1" kern="1200" dirty="0">
              <a:solidFill>
                <a:srgbClr val="EA647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B8E345A-CBC0-495C-B488-373E2D70105A}"/>
              </a:ext>
            </a:extLst>
          </p:cNvPr>
          <p:cNvSpPr/>
          <p:nvPr/>
        </p:nvSpPr>
        <p:spPr>
          <a:xfrm>
            <a:off x="5343200" y="3186684"/>
            <a:ext cx="616188" cy="484632"/>
          </a:xfrm>
          <a:prstGeom prst="rightArrow">
            <a:avLst/>
          </a:prstGeom>
          <a:solidFill>
            <a:srgbClr val="EA647A"/>
          </a:solidFill>
          <a:ln>
            <a:solidFill>
              <a:srgbClr val="EA64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室内, 人员, 文字&#10;&#10;已生成高可信度的说明">
            <a:extLst>
              <a:ext uri="{FF2B5EF4-FFF2-40B4-BE49-F238E27FC236}">
                <a16:creationId xmlns:a16="http://schemas.microsoft.com/office/drawing/2014/main" id="{24F75199-253D-44F3-B482-8EE024A0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1" y="2301896"/>
            <a:ext cx="4698182" cy="19655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0BF842-11B4-4FDE-A509-ABAF6C4AB56A}"/>
              </a:ext>
            </a:extLst>
          </p:cNvPr>
          <p:cNvSpPr txBox="1"/>
          <p:nvPr/>
        </p:nvSpPr>
        <p:spPr>
          <a:xfrm>
            <a:off x="1013791" y="4850295"/>
            <a:ext cx="465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设置对应点的位置，触发事件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353775-C81B-442E-A33F-C4EAF3A72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70" y="2301896"/>
            <a:ext cx="6343318" cy="19534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3AA1B4-D851-40A1-BD4E-A59C9742296D}"/>
              </a:ext>
            </a:extLst>
          </p:cNvPr>
          <p:cNvSpPr txBox="1"/>
          <p:nvPr/>
        </p:nvSpPr>
        <p:spPr>
          <a:xfrm>
            <a:off x="6334769" y="4850295"/>
            <a:ext cx="469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8</a:t>
            </a:r>
            <a:r>
              <a:rPr lang="zh-CN" altLang="en-US" dirty="0"/>
              <a:t>个点连线，并设置连线的触发事件</a:t>
            </a:r>
          </a:p>
        </p:txBody>
      </p:sp>
    </p:spTree>
    <p:extLst>
      <p:ext uri="{BB962C8B-B14F-4D97-AF65-F5344CB8AC3E}">
        <p14:creationId xmlns:p14="http://schemas.microsoft.com/office/powerpoint/2010/main" val="382975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7409ED-1D5D-4294-8973-7946B20A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69" y="643466"/>
            <a:ext cx="55990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2C7E8E-0119-453C-A7DF-7DF60992BFED}"/>
              </a:ext>
            </a:extLst>
          </p:cNvPr>
          <p:cNvSpPr txBox="1"/>
          <p:nvPr/>
        </p:nvSpPr>
        <p:spPr>
          <a:xfrm>
            <a:off x="2109488" y="643467"/>
            <a:ext cx="7372442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软件工程思想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F20D51-EC1E-4CDD-AF88-27C710ABC049}"/>
              </a:ext>
            </a:extLst>
          </p:cNvPr>
          <p:cNvSpPr txBox="1"/>
          <p:nvPr/>
        </p:nvSpPr>
        <p:spPr>
          <a:xfrm>
            <a:off x="3995530" y="2822712"/>
            <a:ext cx="6241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可利用原代码继续增加赛程数据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可进一步增加选手数据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可改为其他比赛数据（只需改变</a:t>
            </a:r>
            <a:r>
              <a:rPr lang="en-US" altLang="zh-CN" dirty="0" err="1"/>
              <a:t>json</a:t>
            </a:r>
            <a:r>
              <a:rPr lang="zh-CN" altLang="en-US" dirty="0"/>
              <a:t>文件）</a:t>
            </a:r>
          </a:p>
        </p:txBody>
      </p:sp>
    </p:spTree>
    <p:extLst>
      <p:ext uri="{BB962C8B-B14F-4D97-AF65-F5344CB8AC3E}">
        <p14:creationId xmlns:p14="http://schemas.microsoft.com/office/powerpoint/2010/main" val="34706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243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新宋体</vt:lpstr>
      <vt:lpstr>Arial</vt:lpstr>
      <vt:lpstr>Office 主题​​</vt:lpstr>
      <vt:lpstr>数据可视化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数据可视化</dc:title>
  <dc:creator>yu M</dc:creator>
  <cp:lastModifiedBy>yu M</cp:lastModifiedBy>
  <cp:revision>11</cp:revision>
  <dcterms:created xsi:type="dcterms:W3CDTF">2017-07-25T07:39:21Z</dcterms:created>
  <dcterms:modified xsi:type="dcterms:W3CDTF">2017-07-25T09:35:55Z</dcterms:modified>
</cp:coreProperties>
</file>