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7559675" cx="10080625"/>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757">
          <p15:clr>
            <a:srgbClr val="A4A3A4"/>
          </p15:clr>
        </p15:guide>
        <p15:guide id="2" pos="2028">
          <p15:clr>
            <a:srgbClr val="A4A3A4"/>
          </p15:clr>
        </p15:guide>
      </p15:notesGuideLst>
    </p:ext>
    <p:ext uri="GoogleSlidesCustomDataVersion2">
      <go:slidesCustomData xmlns:go="http://customooxmlschemas.google.com/" r:id="rId29" roundtripDataSignature="AMtx7mjeEE8aHJF/uv+01PIx4yZL/lGo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757" orient="horz"/>
        <p:guide pos="202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676275" y="136207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1250950" y="4895850"/>
            <a:ext cx="4595813" cy="3983038"/>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5" name="Google Shape;245;p1: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0: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2" name="Google Shape;302;p10: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1: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8" name="Google Shape;308;p11: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2: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4" name="Google Shape;314;p12: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3: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0" name="Google Shape;320;p13: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4: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6" name="Google Shape;326;p14: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5: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2" name="Google Shape;332;p15: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38" name="Google Shape;338;p16: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7: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4" name="Google Shape;344;p17: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8: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0" name="Google Shape;350;p18: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9: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6" name="Google Shape;356;p19: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2" name="Google Shape;252;p2: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0:notes"/>
          <p:cNvSpPr/>
          <p:nvPr>
            <p:ph idx="2" type="sldImg"/>
          </p:nvPr>
        </p:nvSpPr>
        <p:spPr>
          <a:xfrm>
            <a:off x="1336675" y="1362075"/>
            <a:ext cx="4425950"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2" name="Google Shape;362;p20: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1: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7" name="Google Shape;367;p21: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9" name="Google Shape;259;p3: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6" name="Google Shape;266;p4: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5: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2" name="Google Shape;272;p5: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6: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8" name="Google Shape;278;p6: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7: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4" name="Google Shape;284;p7: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8: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0" name="Google Shape;290;p8: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9:notes"/>
          <p:cNvSpPr/>
          <p:nvPr>
            <p:ph idx="2" type="sldImg"/>
          </p:nvPr>
        </p:nvSpPr>
        <p:spPr>
          <a:xfrm>
            <a:off x="1336675" y="1362075"/>
            <a:ext cx="4424363" cy="3319463"/>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6" name="Google Shape;296;p9:notes"/>
          <p:cNvSpPr txBox="1"/>
          <p:nvPr>
            <p:ph idx="1" type="body"/>
          </p:nvPr>
        </p:nvSpPr>
        <p:spPr>
          <a:xfrm>
            <a:off x="1250950" y="4895850"/>
            <a:ext cx="4597400" cy="3986213"/>
          </a:xfrm>
          <a:prstGeom prst="rect">
            <a:avLst/>
          </a:prstGeom>
          <a:noFill/>
          <a:ln>
            <a:noFill/>
          </a:ln>
        </p:spPr>
        <p:txBody>
          <a:bodyPr anchorCtr="0" anchor="ctr" bIns="43400" lIns="86825" spcFirstLastPara="1" rIns="86825" wrap="square" tIns="434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showMasterSp="0">
  <p:cSld name="Custom Layout">
    <p:spTree>
      <p:nvGrpSpPr>
        <p:cNvPr id="19" name="Shape 19"/>
        <p:cNvGrpSpPr/>
        <p:nvPr/>
      </p:nvGrpSpPr>
      <p:grpSpPr>
        <a:xfrm>
          <a:off x="0" y="0"/>
          <a:ext cx="0" cy="0"/>
          <a:chOff x="0" y="0"/>
          <a:chExt cx="0" cy="0"/>
        </a:xfrm>
      </p:grpSpPr>
      <p:sp>
        <p:nvSpPr>
          <p:cNvPr id="20" name="Google Shape;20;p23"/>
          <p:cNvSpPr txBox="1"/>
          <p:nvPr>
            <p:ph type="title"/>
          </p:nvPr>
        </p:nvSpPr>
        <p:spPr>
          <a:xfrm>
            <a:off x="755650" y="2065338"/>
            <a:ext cx="8566150" cy="1714500"/>
          </a:xfrm>
          <a:prstGeom prst="rect">
            <a:avLst/>
          </a:prstGeom>
          <a:noFill/>
          <a:ln>
            <a:noFill/>
          </a:ln>
        </p:spPr>
        <p:txBody>
          <a:bodyPr anchorCtr="1"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23"/>
          <p:cNvSpPr txBox="1"/>
          <p:nvPr>
            <p:ph idx="10" type="dt"/>
          </p:nvPr>
        </p:nvSpPr>
        <p:spPr>
          <a:xfrm>
            <a:off x="503238" y="6888163"/>
            <a:ext cx="2351087" cy="503237"/>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1" type="ftr"/>
          </p:nvPr>
        </p:nvSpPr>
        <p:spPr>
          <a:xfrm>
            <a:off x="3443288" y="6888163"/>
            <a:ext cx="3190875" cy="503237"/>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3"/>
          <p:cNvSpPr txBox="1"/>
          <p:nvPr>
            <p:ph idx="12" type="sldNum"/>
          </p:nvPr>
        </p:nvSpPr>
        <p:spPr>
          <a:xfrm>
            <a:off x="7223125" y="6888163"/>
            <a:ext cx="2351088" cy="5032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32"/>
          <p:cNvSpPr txBox="1"/>
          <p:nvPr>
            <p:ph type="title"/>
          </p:nvPr>
        </p:nvSpPr>
        <p:spPr>
          <a:xfrm>
            <a:off x="1976438" y="5291138"/>
            <a:ext cx="6048375" cy="625475"/>
          </a:xfrm>
          <a:prstGeom prst="rect">
            <a:avLst/>
          </a:prstGeom>
          <a:noFill/>
          <a:ln>
            <a:noFill/>
          </a:ln>
        </p:spPr>
        <p:txBody>
          <a:bodyPr anchorCtr="1" anchor="b" bIns="46800" lIns="90000" spcFirstLastPara="1" rIns="90000" wrap="square" tIns="468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32"/>
          <p:cNvSpPr/>
          <p:nvPr>
            <p:ph idx="2" type="pic"/>
          </p:nvPr>
        </p:nvSpPr>
        <p:spPr>
          <a:xfrm>
            <a:off x="1976438" y="674688"/>
            <a:ext cx="6048375" cy="4537075"/>
          </a:xfrm>
          <a:prstGeom prst="rect">
            <a:avLst/>
          </a:prstGeom>
          <a:noFill/>
          <a:ln>
            <a:noFill/>
          </a:ln>
        </p:spPr>
      </p:sp>
      <p:sp>
        <p:nvSpPr>
          <p:cNvPr id="77" name="Google Shape;77;p32"/>
          <p:cNvSpPr txBox="1"/>
          <p:nvPr>
            <p:ph idx="1" type="body"/>
          </p:nvPr>
        </p:nvSpPr>
        <p:spPr>
          <a:xfrm>
            <a:off x="1976438" y="5916613"/>
            <a:ext cx="6048375" cy="887412"/>
          </a:xfrm>
          <a:prstGeom prst="rect">
            <a:avLst/>
          </a:prstGeom>
          <a:noFill/>
          <a:ln>
            <a:noFill/>
          </a:ln>
        </p:spPr>
        <p:txBody>
          <a:bodyPr anchorCtr="0" anchor="t" bIns="0" lIns="0" spcFirstLastPara="1" rIns="0" wrap="square" tIns="0">
            <a:noAutofit/>
          </a:bodyPr>
          <a:lstStyle>
            <a:lvl1pPr indent="-228600" lvl="0" marL="457200" algn="l">
              <a:spcBef>
                <a:spcPts val="800"/>
              </a:spcBef>
              <a:spcAft>
                <a:spcPts val="0"/>
              </a:spcAft>
              <a:buSzPts val="1400"/>
              <a:buNone/>
              <a:defRPr sz="1400"/>
            </a:lvl1pPr>
            <a:lvl2pPr indent="-228600" lvl="1" marL="914400" algn="l">
              <a:spcBef>
                <a:spcPts val="7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500"/>
              </a:spcBef>
              <a:spcAft>
                <a:spcPts val="0"/>
              </a:spcAft>
              <a:buSzPts val="900"/>
              <a:buNone/>
              <a:defRPr sz="900"/>
            </a:lvl4pPr>
            <a:lvl5pPr indent="-228600" lvl="4" marL="2286000" algn="l">
              <a:spcBef>
                <a:spcPts val="500"/>
              </a:spcBef>
              <a:spcAft>
                <a:spcPts val="0"/>
              </a:spcAft>
              <a:buSzPts val="900"/>
              <a:buNone/>
              <a:defRPr sz="900"/>
            </a:lvl5pPr>
            <a:lvl6pPr indent="-228600" lvl="5" marL="2743200" algn="l">
              <a:spcBef>
                <a:spcPts val="500"/>
              </a:spcBef>
              <a:spcAft>
                <a:spcPts val="0"/>
              </a:spcAft>
              <a:buSzPts val="900"/>
              <a:buNone/>
              <a:defRPr sz="900"/>
            </a:lvl6pPr>
            <a:lvl7pPr indent="-228600" lvl="6" marL="3200400" algn="l">
              <a:spcBef>
                <a:spcPts val="500"/>
              </a:spcBef>
              <a:spcAft>
                <a:spcPts val="0"/>
              </a:spcAft>
              <a:buSzPts val="900"/>
              <a:buNone/>
              <a:defRPr sz="900"/>
            </a:lvl7pPr>
            <a:lvl8pPr indent="-228600" lvl="7" marL="3657600" algn="l">
              <a:spcBef>
                <a:spcPts val="500"/>
              </a:spcBef>
              <a:spcAft>
                <a:spcPts val="0"/>
              </a:spcAft>
              <a:buSzPts val="900"/>
              <a:buNone/>
              <a:defRPr sz="900"/>
            </a:lvl8pPr>
            <a:lvl9pPr indent="-228600" lvl="8" marL="4114800" algn="l">
              <a:spcBef>
                <a:spcPts val="500"/>
              </a:spcBef>
              <a:spcAft>
                <a:spcPts val="0"/>
              </a:spcAft>
              <a:buSzPts val="900"/>
              <a:buNone/>
              <a:defRPr sz="900"/>
            </a:lvl9pPr>
          </a:lstStyle>
          <a:p/>
        </p:txBody>
      </p:sp>
      <p:sp>
        <p:nvSpPr>
          <p:cNvPr id="78" name="Google Shape;78;p32"/>
          <p:cNvSpPr txBox="1"/>
          <p:nvPr>
            <p:ph idx="10" type="dt"/>
          </p:nvPr>
        </p:nvSpPr>
        <p:spPr>
          <a:xfrm>
            <a:off x="503238" y="6888163"/>
            <a:ext cx="2351087" cy="503237"/>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1" type="ftr"/>
          </p:nvPr>
        </p:nvSpPr>
        <p:spPr>
          <a:xfrm>
            <a:off x="3443288" y="6888163"/>
            <a:ext cx="3190875" cy="503237"/>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2"/>
          <p:cNvSpPr txBox="1"/>
          <p:nvPr>
            <p:ph idx="12" type="sldNum"/>
          </p:nvPr>
        </p:nvSpPr>
        <p:spPr>
          <a:xfrm>
            <a:off x="7223125" y="6888163"/>
            <a:ext cx="2351088" cy="5032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1" name="Shape 81"/>
        <p:cNvGrpSpPr/>
        <p:nvPr/>
      </p:nvGrpSpPr>
      <p:grpSpPr>
        <a:xfrm>
          <a:off x="0" y="0"/>
          <a:ext cx="0" cy="0"/>
          <a:chOff x="0" y="0"/>
          <a:chExt cx="0" cy="0"/>
        </a:xfrm>
      </p:grpSpPr>
      <p:sp>
        <p:nvSpPr>
          <p:cNvPr id="82" name="Google Shape;82;p33"/>
          <p:cNvSpPr txBox="1"/>
          <p:nvPr>
            <p:ph type="title"/>
          </p:nvPr>
        </p:nvSpPr>
        <p:spPr>
          <a:xfrm>
            <a:off x="755650" y="2065338"/>
            <a:ext cx="8566150" cy="1714500"/>
          </a:xfrm>
          <a:prstGeom prst="rect">
            <a:avLst/>
          </a:prstGeom>
          <a:noFill/>
          <a:ln>
            <a:noFill/>
          </a:ln>
        </p:spPr>
        <p:txBody>
          <a:bodyPr anchorCtr="1"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33"/>
          <p:cNvSpPr txBox="1"/>
          <p:nvPr>
            <p:ph idx="1" type="body"/>
          </p:nvPr>
        </p:nvSpPr>
        <p:spPr>
          <a:xfrm rot="5400000">
            <a:off x="2543969" y="-272256"/>
            <a:ext cx="4987925" cy="9069387"/>
          </a:xfrm>
          <a:prstGeom prst="rect">
            <a:avLst/>
          </a:prstGeom>
          <a:noFill/>
          <a:ln>
            <a:noFill/>
          </a:ln>
        </p:spPr>
        <p:txBody>
          <a:bodyPr anchorCtr="0" anchor="t" bIns="0" lIns="0" spcFirstLastPara="1" rIns="0" wrap="square" tIns="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228600" lvl="5" marL="2743200" algn="l">
              <a:spcBef>
                <a:spcPts val="500"/>
              </a:spcBef>
              <a:spcAft>
                <a:spcPts val="0"/>
              </a:spcAft>
              <a:buSzPts val="1400"/>
              <a:buNone/>
              <a:defRPr/>
            </a:lvl6pPr>
            <a:lvl7pPr indent="-228600" lvl="6" marL="3200400" algn="l">
              <a:spcBef>
                <a:spcPts val="500"/>
              </a:spcBef>
              <a:spcAft>
                <a:spcPts val="0"/>
              </a:spcAft>
              <a:buSzPts val="1400"/>
              <a:buNone/>
              <a:defRPr/>
            </a:lvl7pPr>
            <a:lvl8pPr indent="-228600" lvl="7" marL="3657600" algn="l">
              <a:spcBef>
                <a:spcPts val="500"/>
              </a:spcBef>
              <a:spcAft>
                <a:spcPts val="0"/>
              </a:spcAft>
              <a:buSzPts val="1400"/>
              <a:buNone/>
              <a:defRPr/>
            </a:lvl8pPr>
            <a:lvl9pPr indent="-228600" lvl="8" marL="4114800" algn="l">
              <a:spcBef>
                <a:spcPts val="500"/>
              </a:spcBef>
              <a:spcAft>
                <a:spcPts val="0"/>
              </a:spcAft>
              <a:buSzPts val="1400"/>
              <a:buNone/>
              <a:defRPr/>
            </a:lvl9pPr>
          </a:lstStyle>
          <a:p/>
        </p:txBody>
      </p:sp>
      <p:sp>
        <p:nvSpPr>
          <p:cNvPr id="84" name="Google Shape;84;p33"/>
          <p:cNvSpPr txBox="1"/>
          <p:nvPr>
            <p:ph idx="10" type="dt"/>
          </p:nvPr>
        </p:nvSpPr>
        <p:spPr>
          <a:xfrm>
            <a:off x="503238" y="6888163"/>
            <a:ext cx="2351087" cy="503237"/>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3"/>
          <p:cNvSpPr txBox="1"/>
          <p:nvPr>
            <p:ph idx="11" type="ftr"/>
          </p:nvPr>
        </p:nvSpPr>
        <p:spPr>
          <a:xfrm>
            <a:off x="3443288" y="6888163"/>
            <a:ext cx="3190875" cy="503237"/>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3"/>
          <p:cNvSpPr txBox="1"/>
          <p:nvPr>
            <p:ph idx="12" type="sldNum"/>
          </p:nvPr>
        </p:nvSpPr>
        <p:spPr>
          <a:xfrm>
            <a:off x="7223125" y="6888163"/>
            <a:ext cx="2351088" cy="5032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7" name="Shape 87"/>
        <p:cNvGrpSpPr/>
        <p:nvPr/>
      </p:nvGrpSpPr>
      <p:grpSpPr>
        <a:xfrm>
          <a:off x="0" y="0"/>
          <a:ext cx="0" cy="0"/>
          <a:chOff x="0" y="0"/>
          <a:chExt cx="0" cy="0"/>
        </a:xfrm>
      </p:grpSpPr>
      <p:sp>
        <p:nvSpPr>
          <p:cNvPr id="88" name="Google Shape;88;p34"/>
          <p:cNvSpPr txBox="1"/>
          <p:nvPr>
            <p:ph type="title"/>
          </p:nvPr>
        </p:nvSpPr>
        <p:spPr>
          <a:xfrm rot="5400000">
            <a:off x="5945188" y="3128963"/>
            <a:ext cx="4987925" cy="2266950"/>
          </a:xfrm>
          <a:prstGeom prst="rect">
            <a:avLst/>
          </a:prstGeom>
          <a:noFill/>
          <a:ln>
            <a:noFill/>
          </a:ln>
        </p:spPr>
        <p:txBody>
          <a:bodyPr anchorCtr="1"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34"/>
          <p:cNvSpPr txBox="1"/>
          <p:nvPr>
            <p:ph idx="1" type="body"/>
          </p:nvPr>
        </p:nvSpPr>
        <p:spPr>
          <a:xfrm rot="5400000">
            <a:off x="1334294" y="937419"/>
            <a:ext cx="4987925" cy="6650037"/>
          </a:xfrm>
          <a:prstGeom prst="rect">
            <a:avLst/>
          </a:prstGeom>
          <a:noFill/>
          <a:ln>
            <a:noFill/>
          </a:ln>
        </p:spPr>
        <p:txBody>
          <a:bodyPr anchorCtr="0" anchor="t" bIns="0" lIns="0" spcFirstLastPara="1" rIns="0" wrap="square" tIns="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228600" lvl="5" marL="2743200" algn="l">
              <a:spcBef>
                <a:spcPts val="500"/>
              </a:spcBef>
              <a:spcAft>
                <a:spcPts val="0"/>
              </a:spcAft>
              <a:buSzPts val="1400"/>
              <a:buNone/>
              <a:defRPr/>
            </a:lvl6pPr>
            <a:lvl7pPr indent="-228600" lvl="6" marL="3200400" algn="l">
              <a:spcBef>
                <a:spcPts val="500"/>
              </a:spcBef>
              <a:spcAft>
                <a:spcPts val="0"/>
              </a:spcAft>
              <a:buSzPts val="1400"/>
              <a:buNone/>
              <a:defRPr/>
            </a:lvl7pPr>
            <a:lvl8pPr indent="-228600" lvl="7" marL="3657600" algn="l">
              <a:spcBef>
                <a:spcPts val="500"/>
              </a:spcBef>
              <a:spcAft>
                <a:spcPts val="0"/>
              </a:spcAft>
              <a:buSzPts val="1400"/>
              <a:buNone/>
              <a:defRPr/>
            </a:lvl8pPr>
            <a:lvl9pPr indent="-228600" lvl="8" marL="4114800" algn="l">
              <a:spcBef>
                <a:spcPts val="500"/>
              </a:spcBef>
              <a:spcAft>
                <a:spcPts val="0"/>
              </a:spcAft>
              <a:buSzPts val="1400"/>
              <a:buNone/>
              <a:defRPr/>
            </a:lvl9pPr>
          </a:lstStyle>
          <a:p/>
        </p:txBody>
      </p:sp>
      <p:sp>
        <p:nvSpPr>
          <p:cNvPr id="90" name="Google Shape;90;p34"/>
          <p:cNvSpPr txBox="1"/>
          <p:nvPr>
            <p:ph idx="10" type="dt"/>
          </p:nvPr>
        </p:nvSpPr>
        <p:spPr>
          <a:xfrm>
            <a:off x="503238" y="6888163"/>
            <a:ext cx="2351087" cy="503237"/>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4"/>
          <p:cNvSpPr txBox="1"/>
          <p:nvPr>
            <p:ph idx="11" type="ftr"/>
          </p:nvPr>
        </p:nvSpPr>
        <p:spPr>
          <a:xfrm>
            <a:off x="3443288" y="6888163"/>
            <a:ext cx="3190875" cy="503237"/>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4"/>
          <p:cNvSpPr txBox="1"/>
          <p:nvPr>
            <p:ph idx="12" type="sldNum"/>
          </p:nvPr>
        </p:nvSpPr>
        <p:spPr>
          <a:xfrm>
            <a:off x="7223125" y="6888163"/>
            <a:ext cx="2351088" cy="5032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99" name="Shape 99"/>
        <p:cNvGrpSpPr/>
        <p:nvPr/>
      </p:nvGrpSpPr>
      <p:grpSpPr>
        <a:xfrm>
          <a:off x="0" y="0"/>
          <a:ext cx="0" cy="0"/>
          <a:chOff x="0" y="0"/>
          <a:chExt cx="0" cy="0"/>
        </a:xfrm>
      </p:grpSpPr>
      <p:sp>
        <p:nvSpPr>
          <p:cNvPr id="100" name="Google Shape;100;p36"/>
          <p:cNvSpPr txBox="1"/>
          <p:nvPr>
            <p:ph type="ctrTitle"/>
          </p:nvPr>
        </p:nvSpPr>
        <p:spPr>
          <a:xfrm>
            <a:off x="755650" y="2347913"/>
            <a:ext cx="8569325" cy="162083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01" name="Google Shape;101;p36"/>
          <p:cNvSpPr txBox="1"/>
          <p:nvPr>
            <p:ph idx="1" type="subTitle"/>
          </p:nvPr>
        </p:nvSpPr>
        <p:spPr>
          <a:xfrm>
            <a:off x="1512888" y="4283075"/>
            <a:ext cx="7056437" cy="1931988"/>
          </a:xfrm>
          <a:prstGeom prst="rect">
            <a:avLst/>
          </a:prstGeom>
          <a:noFill/>
          <a:ln>
            <a:noFill/>
          </a:ln>
        </p:spPr>
        <p:txBody>
          <a:bodyPr anchorCtr="0" anchor="t" bIns="0" lIns="0" spcFirstLastPara="1" rIns="0" wrap="square" tIns="28200">
            <a:noAutofit/>
          </a:bodyPr>
          <a:lstStyle>
            <a:lvl1pPr lvl="0" algn="ctr">
              <a:lnSpc>
                <a:spcPct val="93000"/>
              </a:lnSpc>
              <a:spcBef>
                <a:spcPts val="0"/>
              </a:spcBef>
              <a:spcAft>
                <a:spcPts val="0"/>
              </a:spcAft>
              <a:buSzPts val="3200"/>
              <a:buNone/>
              <a:defRPr/>
            </a:lvl1pPr>
            <a:lvl2pPr lvl="1" algn="ctr">
              <a:lnSpc>
                <a:spcPct val="93000"/>
              </a:lnSpc>
              <a:spcBef>
                <a:spcPts val="1425"/>
              </a:spcBef>
              <a:spcAft>
                <a:spcPts val="0"/>
              </a:spcAft>
              <a:buSzPts val="2800"/>
              <a:buNone/>
              <a:defRPr/>
            </a:lvl2pPr>
            <a:lvl3pPr lvl="2" algn="ctr">
              <a:lnSpc>
                <a:spcPct val="93000"/>
              </a:lnSpc>
              <a:spcBef>
                <a:spcPts val="1138"/>
              </a:spcBef>
              <a:spcAft>
                <a:spcPts val="0"/>
              </a:spcAft>
              <a:buSzPts val="2400"/>
              <a:buNone/>
              <a:defRPr/>
            </a:lvl3pPr>
            <a:lvl4pPr lvl="3" algn="ctr">
              <a:lnSpc>
                <a:spcPct val="93000"/>
              </a:lnSpc>
              <a:spcBef>
                <a:spcPts val="850"/>
              </a:spcBef>
              <a:spcAft>
                <a:spcPts val="0"/>
              </a:spcAft>
              <a:buSzPts val="2000"/>
              <a:buNone/>
              <a:defRPr/>
            </a:lvl4pPr>
            <a:lvl5pPr lvl="4" algn="ctr">
              <a:lnSpc>
                <a:spcPct val="93000"/>
              </a:lnSpc>
              <a:spcBef>
                <a:spcPts val="575"/>
              </a:spcBef>
              <a:spcAft>
                <a:spcPts val="0"/>
              </a:spcAft>
              <a:buSzPts val="2000"/>
              <a:buNone/>
              <a:defRPr/>
            </a:lvl5pPr>
            <a:lvl6pPr lvl="5" algn="ctr">
              <a:lnSpc>
                <a:spcPct val="93000"/>
              </a:lnSpc>
              <a:spcBef>
                <a:spcPts val="288"/>
              </a:spcBef>
              <a:spcAft>
                <a:spcPts val="0"/>
              </a:spcAft>
              <a:buSzPts val="2000"/>
              <a:buNone/>
              <a:defRPr/>
            </a:lvl6pPr>
            <a:lvl7pPr lvl="6" algn="ctr">
              <a:lnSpc>
                <a:spcPct val="93000"/>
              </a:lnSpc>
              <a:spcBef>
                <a:spcPts val="288"/>
              </a:spcBef>
              <a:spcAft>
                <a:spcPts val="0"/>
              </a:spcAft>
              <a:buSzPts val="2000"/>
              <a:buNone/>
              <a:defRPr/>
            </a:lvl7pPr>
            <a:lvl8pPr lvl="7" algn="ctr">
              <a:lnSpc>
                <a:spcPct val="93000"/>
              </a:lnSpc>
              <a:spcBef>
                <a:spcPts val="288"/>
              </a:spcBef>
              <a:spcAft>
                <a:spcPts val="0"/>
              </a:spcAft>
              <a:buSzPts val="2000"/>
              <a:buNone/>
              <a:defRPr/>
            </a:lvl8pPr>
            <a:lvl9pPr lvl="8" algn="ctr">
              <a:lnSpc>
                <a:spcPct val="93000"/>
              </a:lnSpc>
              <a:spcBef>
                <a:spcPts val="288"/>
              </a:spcBef>
              <a:spcAft>
                <a:spcPts val="288"/>
              </a:spcAft>
              <a:buSzPts val="2000"/>
              <a:buNone/>
              <a:defRPr/>
            </a:lvl9pPr>
          </a:lstStyle>
          <a:p/>
        </p:txBody>
      </p:sp>
      <p:sp>
        <p:nvSpPr>
          <p:cNvPr id="102" name="Google Shape;102;p36"/>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6"/>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04" name="Google Shape;104;p36"/>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05" name="Shape 105"/>
        <p:cNvGrpSpPr/>
        <p:nvPr/>
      </p:nvGrpSpPr>
      <p:grpSpPr>
        <a:xfrm>
          <a:off x="0" y="0"/>
          <a:ext cx="0" cy="0"/>
          <a:chOff x="0" y="0"/>
          <a:chExt cx="0" cy="0"/>
        </a:xfrm>
      </p:grpSpPr>
      <p:sp>
        <p:nvSpPr>
          <p:cNvPr id="106" name="Google Shape;106;p37"/>
          <p:cNvSpPr txBox="1"/>
          <p:nvPr>
            <p:ph type="title"/>
          </p:nvPr>
        </p:nvSpPr>
        <p:spPr>
          <a:xfrm>
            <a:off x="741363" y="3024188"/>
            <a:ext cx="8607425" cy="126047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07" name="Google Shape;107;p37"/>
          <p:cNvSpPr txBox="1"/>
          <p:nvPr>
            <p:ph idx="1" type="body"/>
          </p:nvPr>
        </p:nvSpPr>
        <p:spPr>
          <a:xfrm>
            <a:off x="503238" y="1768475"/>
            <a:ext cx="9069387" cy="4987925"/>
          </a:xfrm>
          <a:prstGeom prst="rect">
            <a:avLst/>
          </a:prstGeom>
          <a:noFill/>
          <a:ln>
            <a:noFill/>
          </a:ln>
        </p:spPr>
        <p:txBody>
          <a:bodyPr anchorCtr="0" anchor="t" bIns="0" lIns="0" spcFirstLastPara="1" rIns="0" wrap="square" tIns="28200">
            <a:noAutofit/>
          </a:bodyPr>
          <a:lstStyle>
            <a:lvl1pPr indent="-342900" lvl="0" marL="457200" algn="l">
              <a:lnSpc>
                <a:spcPct val="93000"/>
              </a:lnSpc>
              <a:spcBef>
                <a:spcPts val="0"/>
              </a:spcBef>
              <a:spcAft>
                <a:spcPts val="0"/>
              </a:spcAft>
              <a:buSzPts val="1800"/>
              <a:buChar char="•"/>
              <a:defRPr/>
            </a:lvl1pPr>
            <a:lvl2pPr indent="-342900" lvl="1" marL="914400" algn="l">
              <a:lnSpc>
                <a:spcPct val="93000"/>
              </a:lnSpc>
              <a:spcBef>
                <a:spcPts val="1425"/>
              </a:spcBef>
              <a:spcAft>
                <a:spcPts val="0"/>
              </a:spcAft>
              <a:buSzPts val="1800"/>
              <a:buChar char="–"/>
              <a:defRPr/>
            </a:lvl2pPr>
            <a:lvl3pPr indent="-342900" lvl="2" marL="1371600" algn="l">
              <a:lnSpc>
                <a:spcPct val="93000"/>
              </a:lnSpc>
              <a:spcBef>
                <a:spcPts val="1138"/>
              </a:spcBef>
              <a:spcAft>
                <a:spcPts val="0"/>
              </a:spcAft>
              <a:buSzPts val="1800"/>
              <a:buChar char="•"/>
              <a:defRPr/>
            </a:lvl3pPr>
            <a:lvl4pPr indent="-342900" lvl="3" marL="1828800" algn="l">
              <a:lnSpc>
                <a:spcPct val="93000"/>
              </a:lnSpc>
              <a:spcBef>
                <a:spcPts val="850"/>
              </a:spcBef>
              <a:spcAft>
                <a:spcPts val="0"/>
              </a:spcAft>
              <a:buSzPts val="1800"/>
              <a:buChar char="–"/>
              <a:defRPr/>
            </a:lvl4pPr>
            <a:lvl5pPr indent="-342900" lvl="4" marL="2286000" algn="l">
              <a:lnSpc>
                <a:spcPct val="93000"/>
              </a:lnSpc>
              <a:spcBef>
                <a:spcPts val="575"/>
              </a:spcBef>
              <a:spcAft>
                <a:spcPts val="0"/>
              </a:spcAft>
              <a:buSzPts val="1800"/>
              <a:buChar char="»"/>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288"/>
              </a:spcAft>
              <a:buSzPts val="1400"/>
              <a:buNone/>
              <a:defRPr/>
            </a:lvl9pPr>
          </a:lstStyle>
          <a:p/>
        </p:txBody>
      </p:sp>
      <p:sp>
        <p:nvSpPr>
          <p:cNvPr id="108" name="Google Shape;108;p37"/>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7"/>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10" name="Google Shape;110;p37"/>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11" name="Shape 111"/>
        <p:cNvGrpSpPr/>
        <p:nvPr/>
      </p:nvGrpSpPr>
      <p:grpSpPr>
        <a:xfrm>
          <a:off x="0" y="0"/>
          <a:ext cx="0" cy="0"/>
          <a:chOff x="0" y="0"/>
          <a:chExt cx="0" cy="0"/>
        </a:xfrm>
      </p:grpSpPr>
      <p:sp>
        <p:nvSpPr>
          <p:cNvPr id="112" name="Google Shape;112;p38"/>
          <p:cNvSpPr txBox="1"/>
          <p:nvPr>
            <p:ph type="title"/>
          </p:nvPr>
        </p:nvSpPr>
        <p:spPr>
          <a:xfrm>
            <a:off x="796925" y="4857750"/>
            <a:ext cx="8567738" cy="1501775"/>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b="1" sz="4000" cap="none"/>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13" name="Google Shape;113;p38"/>
          <p:cNvSpPr txBox="1"/>
          <p:nvPr>
            <p:ph idx="1" type="body"/>
          </p:nvPr>
        </p:nvSpPr>
        <p:spPr>
          <a:xfrm>
            <a:off x="796925" y="3203575"/>
            <a:ext cx="8567738" cy="1654175"/>
          </a:xfrm>
          <a:prstGeom prst="rect">
            <a:avLst/>
          </a:prstGeom>
          <a:noFill/>
          <a:ln>
            <a:noFill/>
          </a:ln>
        </p:spPr>
        <p:txBody>
          <a:bodyPr anchorCtr="0" anchor="b" bIns="0" lIns="0" spcFirstLastPara="1" rIns="0" wrap="square" tIns="28200">
            <a:noAutofit/>
          </a:bodyPr>
          <a:lstStyle>
            <a:lvl1pPr indent="-228600" lvl="0" marL="457200" algn="l">
              <a:lnSpc>
                <a:spcPct val="93000"/>
              </a:lnSpc>
              <a:spcBef>
                <a:spcPts val="0"/>
              </a:spcBef>
              <a:spcAft>
                <a:spcPts val="0"/>
              </a:spcAft>
              <a:buSzPts val="2000"/>
              <a:buNone/>
              <a:defRPr sz="2000"/>
            </a:lvl1pPr>
            <a:lvl2pPr indent="-228600" lvl="1" marL="914400" algn="l">
              <a:lnSpc>
                <a:spcPct val="93000"/>
              </a:lnSpc>
              <a:spcBef>
                <a:spcPts val="1425"/>
              </a:spcBef>
              <a:spcAft>
                <a:spcPts val="0"/>
              </a:spcAft>
              <a:buSzPts val="1800"/>
              <a:buNone/>
              <a:defRPr sz="1800"/>
            </a:lvl2pPr>
            <a:lvl3pPr indent="-228600" lvl="2" marL="1371600" algn="l">
              <a:lnSpc>
                <a:spcPct val="93000"/>
              </a:lnSpc>
              <a:spcBef>
                <a:spcPts val="1138"/>
              </a:spcBef>
              <a:spcAft>
                <a:spcPts val="0"/>
              </a:spcAft>
              <a:buSzPts val="1600"/>
              <a:buNone/>
              <a:defRPr sz="1600"/>
            </a:lvl3pPr>
            <a:lvl4pPr indent="-228600" lvl="3" marL="1828800" algn="l">
              <a:lnSpc>
                <a:spcPct val="93000"/>
              </a:lnSpc>
              <a:spcBef>
                <a:spcPts val="850"/>
              </a:spcBef>
              <a:spcAft>
                <a:spcPts val="0"/>
              </a:spcAft>
              <a:buSzPts val="1400"/>
              <a:buNone/>
              <a:defRPr sz="1400"/>
            </a:lvl4pPr>
            <a:lvl5pPr indent="-228600" lvl="4" marL="2286000" algn="l">
              <a:lnSpc>
                <a:spcPct val="93000"/>
              </a:lnSpc>
              <a:spcBef>
                <a:spcPts val="575"/>
              </a:spcBef>
              <a:spcAft>
                <a:spcPts val="0"/>
              </a:spcAft>
              <a:buSzPts val="1400"/>
              <a:buNone/>
              <a:defRPr sz="1400"/>
            </a:lvl5pPr>
            <a:lvl6pPr indent="-228600" lvl="5" marL="2743200" algn="l">
              <a:lnSpc>
                <a:spcPct val="93000"/>
              </a:lnSpc>
              <a:spcBef>
                <a:spcPts val="288"/>
              </a:spcBef>
              <a:spcAft>
                <a:spcPts val="0"/>
              </a:spcAft>
              <a:buSzPts val="1400"/>
              <a:buNone/>
              <a:defRPr sz="1400"/>
            </a:lvl6pPr>
            <a:lvl7pPr indent="-228600" lvl="6" marL="3200400" algn="l">
              <a:lnSpc>
                <a:spcPct val="93000"/>
              </a:lnSpc>
              <a:spcBef>
                <a:spcPts val="288"/>
              </a:spcBef>
              <a:spcAft>
                <a:spcPts val="0"/>
              </a:spcAft>
              <a:buSzPts val="1400"/>
              <a:buNone/>
              <a:defRPr sz="1400"/>
            </a:lvl7pPr>
            <a:lvl8pPr indent="-228600" lvl="7" marL="3657600" algn="l">
              <a:lnSpc>
                <a:spcPct val="93000"/>
              </a:lnSpc>
              <a:spcBef>
                <a:spcPts val="288"/>
              </a:spcBef>
              <a:spcAft>
                <a:spcPts val="0"/>
              </a:spcAft>
              <a:buSzPts val="1400"/>
              <a:buNone/>
              <a:defRPr sz="1400"/>
            </a:lvl8pPr>
            <a:lvl9pPr indent="-228600" lvl="8" marL="4114800" algn="l">
              <a:lnSpc>
                <a:spcPct val="93000"/>
              </a:lnSpc>
              <a:spcBef>
                <a:spcPts val="288"/>
              </a:spcBef>
              <a:spcAft>
                <a:spcPts val="288"/>
              </a:spcAft>
              <a:buSzPts val="1400"/>
              <a:buNone/>
              <a:defRPr sz="1400"/>
            </a:lvl9pPr>
          </a:lstStyle>
          <a:p/>
        </p:txBody>
      </p:sp>
      <p:sp>
        <p:nvSpPr>
          <p:cNvPr id="114" name="Google Shape;114;p38"/>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8"/>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16" name="Google Shape;116;p38"/>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117" name="Shape 117"/>
        <p:cNvGrpSpPr/>
        <p:nvPr/>
      </p:nvGrpSpPr>
      <p:grpSpPr>
        <a:xfrm>
          <a:off x="0" y="0"/>
          <a:ext cx="0" cy="0"/>
          <a:chOff x="0" y="0"/>
          <a:chExt cx="0" cy="0"/>
        </a:xfrm>
      </p:grpSpPr>
      <p:sp>
        <p:nvSpPr>
          <p:cNvPr id="118" name="Google Shape;118;p39"/>
          <p:cNvSpPr txBox="1"/>
          <p:nvPr>
            <p:ph type="title"/>
          </p:nvPr>
        </p:nvSpPr>
        <p:spPr>
          <a:xfrm>
            <a:off x="741363" y="3024188"/>
            <a:ext cx="8607425" cy="126047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19" name="Google Shape;119;p39"/>
          <p:cNvSpPr txBox="1"/>
          <p:nvPr>
            <p:ph idx="1" type="body"/>
          </p:nvPr>
        </p:nvSpPr>
        <p:spPr>
          <a:xfrm>
            <a:off x="503238" y="1768475"/>
            <a:ext cx="4457700" cy="4987925"/>
          </a:xfrm>
          <a:prstGeom prst="rect">
            <a:avLst/>
          </a:prstGeom>
          <a:noFill/>
          <a:ln>
            <a:noFill/>
          </a:ln>
        </p:spPr>
        <p:txBody>
          <a:bodyPr anchorCtr="0" anchor="t" bIns="0" lIns="0" spcFirstLastPara="1" rIns="0" wrap="square" tIns="28200">
            <a:noAutofit/>
          </a:bodyPr>
          <a:lstStyle>
            <a:lvl1pPr indent="-406400" lvl="0" marL="457200" algn="l">
              <a:lnSpc>
                <a:spcPct val="93000"/>
              </a:lnSpc>
              <a:spcBef>
                <a:spcPts val="0"/>
              </a:spcBef>
              <a:spcAft>
                <a:spcPts val="0"/>
              </a:spcAft>
              <a:buSzPts val="2800"/>
              <a:buChar char="•"/>
              <a:defRPr sz="2800"/>
            </a:lvl1pPr>
            <a:lvl2pPr indent="-381000" lvl="1" marL="914400" algn="l">
              <a:lnSpc>
                <a:spcPct val="93000"/>
              </a:lnSpc>
              <a:spcBef>
                <a:spcPts val="1425"/>
              </a:spcBef>
              <a:spcAft>
                <a:spcPts val="0"/>
              </a:spcAft>
              <a:buSzPts val="2400"/>
              <a:buChar char="–"/>
              <a:defRPr sz="2400"/>
            </a:lvl2pPr>
            <a:lvl3pPr indent="-355600" lvl="2" marL="1371600" algn="l">
              <a:lnSpc>
                <a:spcPct val="93000"/>
              </a:lnSpc>
              <a:spcBef>
                <a:spcPts val="1138"/>
              </a:spcBef>
              <a:spcAft>
                <a:spcPts val="0"/>
              </a:spcAft>
              <a:buSzPts val="2000"/>
              <a:buChar char="•"/>
              <a:defRPr sz="2000"/>
            </a:lvl3pPr>
            <a:lvl4pPr indent="-342900" lvl="3" marL="1828800" algn="l">
              <a:lnSpc>
                <a:spcPct val="93000"/>
              </a:lnSpc>
              <a:spcBef>
                <a:spcPts val="850"/>
              </a:spcBef>
              <a:spcAft>
                <a:spcPts val="0"/>
              </a:spcAft>
              <a:buSzPts val="1800"/>
              <a:buChar char="–"/>
              <a:defRPr sz="1800"/>
            </a:lvl4pPr>
            <a:lvl5pPr indent="-342900" lvl="4" marL="2286000" algn="l">
              <a:lnSpc>
                <a:spcPct val="93000"/>
              </a:lnSpc>
              <a:spcBef>
                <a:spcPts val="575"/>
              </a:spcBef>
              <a:spcAft>
                <a:spcPts val="0"/>
              </a:spcAft>
              <a:buSzPts val="1800"/>
              <a:buChar char="»"/>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288"/>
              </a:spcAft>
              <a:buSzPts val="1400"/>
              <a:buNone/>
              <a:defRPr sz="1800"/>
            </a:lvl9pPr>
          </a:lstStyle>
          <a:p/>
        </p:txBody>
      </p:sp>
      <p:sp>
        <p:nvSpPr>
          <p:cNvPr id="120" name="Google Shape;120;p39"/>
          <p:cNvSpPr txBox="1"/>
          <p:nvPr>
            <p:ph idx="2" type="body"/>
          </p:nvPr>
        </p:nvSpPr>
        <p:spPr>
          <a:xfrm>
            <a:off x="5113338" y="1768475"/>
            <a:ext cx="4459287" cy="4987925"/>
          </a:xfrm>
          <a:prstGeom prst="rect">
            <a:avLst/>
          </a:prstGeom>
          <a:noFill/>
          <a:ln>
            <a:noFill/>
          </a:ln>
        </p:spPr>
        <p:txBody>
          <a:bodyPr anchorCtr="0" anchor="t" bIns="0" lIns="0" spcFirstLastPara="1" rIns="0" wrap="square" tIns="28200">
            <a:noAutofit/>
          </a:bodyPr>
          <a:lstStyle>
            <a:lvl1pPr indent="-406400" lvl="0" marL="457200" algn="l">
              <a:lnSpc>
                <a:spcPct val="93000"/>
              </a:lnSpc>
              <a:spcBef>
                <a:spcPts val="0"/>
              </a:spcBef>
              <a:spcAft>
                <a:spcPts val="0"/>
              </a:spcAft>
              <a:buSzPts val="2800"/>
              <a:buChar char="•"/>
              <a:defRPr sz="2800"/>
            </a:lvl1pPr>
            <a:lvl2pPr indent="-381000" lvl="1" marL="914400" algn="l">
              <a:lnSpc>
                <a:spcPct val="93000"/>
              </a:lnSpc>
              <a:spcBef>
                <a:spcPts val="1425"/>
              </a:spcBef>
              <a:spcAft>
                <a:spcPts val="0"/>
              </a:spcAft>
              <a:buSzPts val="2400"/>
              <a:buChar char="–"/>
              <a:defRPr sz="2400"/>
            </a:lvl2pPr>
            <a:lvl3pPr indent="-355600" lvl="2" marL="1371600" algn="l">
              <a:lnSpc>
                <a:spcPct val="93000"/>
              </a:lnSpc>
              <a:spcBef>
                <a:spcPts val="1138"/>
              </a:spcBef>
              <a:spcAft>
                <a:spcPts val="0"/>
              </a:spcAft>
              <a:buSzPts val="2000"/>
              <a:buChar char="•"/>
              <a:defRPr sz="2000"/>
            </a:lvl3pPr>
            <a:lvl4pPr indent="-342900" lvl="3" marL="1828800" algn="l">
              <a:lnSpc>
                <a:spcPct val="93000"/>
              </a:lnSpc>
              <a:spcBef>
                <a:spcPts val="850"/>
              </a:spcBef>
              <a:spcAft>
                <a:spcPts val="0"/>
              </a:spcAft>
              <a:buSzPts val="1800"/>
              <a:buChar char="–"/>
              <a:defRPr sz="1800"/>
            </a:lvl4pPr>
            <a:lvl5pPr indent="-342900" lvl="4" marL="2286000" algn="l">
              <a:lnSpc>
                <a:spcPct val="93000"/>
              </a:lnSpc>
              <a:spcBef>
                <a:spcPts val="575"/>
              </a:spcBef>
              <a:spcAft>
                <a:spcPts val="0"/>
              </a:spcAft>
              <a:buSzPts val="1800"/>
              <a:buChar char="»"/>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288"/>
              </a:spcAft>
              <a:buSzPts val="1400"/>
              <a:buNone/>
              <a:defRPr sz="1800"/>
            </a:lvl9pPr>
          </a:lstStyle>
          <a:p/>
        </p:txBody>
      </p:sp>
      <p:sp>
        <p:nvSpPr>
          <p:cNvPr id="121" name="Google Shape;121;p39"/>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9"/>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23" name="Google Shape;123;p39"/>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24" name="Shape 124"/>
        <p:cNvGrpSpPr/>
        <p:nvPr/>
      </p:nvGrpSpPr>
      <p:grpSpPr>
        <a:xfrm>
          <a:off x="0" y="0"/>
          <a:ext cx="0" cy="0"/>
          <a:chOff x="0" y="0"/>
          <a:chExt cx="0" cy="0"/>
        </a:xfrm>
      </p:grpSpPr>
      <p:sp>
        <p:nvSpPr>
          <p:cNvPr id="125" name="Google Shape;125;p40"/>
          <p:cNvSpPr txBox="1"/>
          <p:nvPr>
            <p:ph type="title"/>
          </p:nvPr>
        </p:nvSpPr>
        <p:spPr>
          <a:xfrm>
            <a:off x="504825" y="303213"/>
            <a:ext cx="9072563" cy="125888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26" name="Google Shape;126;p40"/>
          <p:cNvSpPr txBox="1"/>
          <p:nvPr>
            <p:ph idx="1" type="body"/>
          </p:nvPr>
        </p:nvSpPr>
        <p:spPr>
          <a:xfrm>
            <a:off x="504825" y="1692275"/>
            <a:ext cx="4452938" cy="704850"/>
          </a:xfrm>
          <a:prstGeom prst="rect">
            <a:avLst/>
          </a:prstGeom>
          <a:noFill/>
          <a:ln>
            <a:noFill/>
          </a:ln>
        </p:spPr>
        <p:txBody>
          <a:bodyPr anchorCtr="0" anchor="b" bIns="0" lIns="0" spcFirstLastPara="1" rIns="0" wrap="square" tIns="28200">
            <a:noAutofit/>
          </a:bodyPr>
          <a:lstStyle>
            <a:lvl1pPr indent="-228600" lvl="0" marL="457200" algn="l">
              <a:lnSpc>
                <a:spcPct val="93000"/>
              </a:lnSpc>
              <a:spcBef>
                <a:spcPts val="0"/>
              </a:spcBef>
              <a:spcAft>
                <a:spcPts val="0"/>
              </a:spcAft>
              <a:buSzPts val="2400"/>
              <a:buNone/>
              <a:defRPr b="1" sz="2400"/>
            </a:lvl1pPr>
            <a:lvl2pPr indent="-228600" lvl="1" marL="914400" algn="l">
              <a:lnSpc>
                <a:spcPct val="93000"/>
              </a:lnSpc>
              <a:spcBef>
                <a:spcPts val="1425"/>
              </a:spcBef>
              <a:spcAft>
                <a:spcPts val="0"/>
              </a:spcAft>
              <a:buSzPts val="2000"/>
              <a:buNone/>
              <a:defRPr b="1" sz="2000"/>
            </a:lvl2pPr>
            <a:lvl3pPr indent="-228600" lvl="2" marL="1371600" algn="l">
              <a:lnSpc>
                <a:spcPct val="93000"/>
              </a:lnSpc>
              <a:spcBef>
                <a:spcPts val="1138"/>
              </a:spcBef>
              <a:spcAft>
                <a:spcPts val="0"/>
              </a:spcAft>
              <a:buSzPts val="1800"/>
              <a:buNone/>
              <a:defRPr b="1" sz="1800"/>
            </a:lvl3pPr>
            <a:lvl4pPr indent="-228600" lvl="3" marL="1828800" algn="l">
              <a:lnSpc>
                <a:spcPct val="93000"/>
              </a:lnSpc>
              <a:spcBef>
                <a:spcPts val="850"/>
              </a:spcBef>
              <a:spcAft>
                <a:spcPts val="0"/>
              </a:spcAft>
              <a:buSzPts val="1600"/>
              <a:buNone/>
              <a:defRPr b="1" sz="1600"/>
            </a:lvl4pPr>
            <a:lvl5pPr indent="-228600" lvl="4" marL="2286000" algn="l">
              <a:lnSpc>
                <a:spcPct val="93000"/>
              </a:lnSpc>
              <a:spcBef>
                <a:spcPts val="575"/>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288"/>
              </a:spcAft>
              <a:buSzPts val="1600"/>
              <a:buNone/>
              <a:defRPr b="1" sz="1600"/>
            </a:lvl9pPr>
          </a:lstStyle>
          <a:p/>
        </p:txBody>
      </p:sp>
      <p:sp>
        <p:nvSpPr>
          <p:cNvPr id="127" name="Google Shape;127;p40"/>
          <p:cNvSpPr txBox="1"/>
          <p:nvPr>
            <p:ph idx="2" type="body"/>
          </p:nvPr>
        </p:nvSpPr>
        <p:spPr>
          <a:xfrm>
            <a:off x="504825" y="2397125"/>
            <a:ext cx="4452938" cy="4356100"/>
          </a:xfrm>
          <a:prstGeom prst="rect">
            <a:avLst/>
          </a:prstGeom>
          <a:noFill/>
          <a:ln>
            <a:noFill/>
          </a:ln>
        </p:spPr>
        <p:txBody>
          <a:bodyPr anchorCtr="0" anchor="t" bIns="0" lIns="0" spcFirstLastPara="1" rIns="0" wrap="square" tIns="28200">
            <a:noAutofit/>
          </a:bodyPr>
          <a:lstStyle>
            <a:lvl1pPr indent="-381000" lvl="0" marL="457200" algn="l">
              <a:lnSpc>
                <a:spcPct val="93000"/>
              </a:lnSpc>
              <a:spcBef>
                <a:spcPts val="0"/>
              </a:spcBef>
              <a:spcAft>
                <a:spcPts val="0"/>
              </a:spcAft>
              <a:buSzPts val="2400"/>
              <a:buChar char="•"/>
              <a:defRPr sz="2400"/>
            </a:lvl1pPr>
            <a:lvl2pPr indent="-355600" lvl="1" marL="914400" algn="l">
              <a:lnSpc>
                <a:spcPct val="93000"/>
              </a:lnSpc>
              <a:spcBef>
                <a:spcPts val="1425"/>
              </a:spcBef>
              <a:spcAft>
                <a:spcPts val="0"/>
              </a:spcAft>
              <a:buSzPts val="2000"/>
              <a:buChar char="–"/>
              <a:defRPr sz="2000"/>
            </a:lvl2pPr>
            <a:lvl3pPr indent="-342900" lvl="2" marL="1371600" algn="l">
              <a:lnSpc>
                <a:spcPct val="93000"/>
              </a:lnSpc>
              <a:spcBef>
                <a:spcPts val="1138"/>
              </a:spcBef>
              <a:spcAft>
                <a:spcPts val="0"/>
              </a:spcAft>
              <a:buSzPts val="1800"/>
              <a:buChar char="•"/>
              <a:defRPr sz="1800"/>
            </a:lvl3pPr>
            <a:lvl4pPr indent="-330200" lvl="3" marL="1828800" algn="l">
              <a:lnSpc>
                <a:spcPct val="93000"/>
              </a:lnSpc>
              <a:spcBef>
                <a:spcPts val="850"/>
              </a:spcBef>
              <a:spcAft>
                <a:spcPts val="0"/>
              </a:spcAft>
              <a:buSzPts val="1600"/>
              <a:buChar char="–"/>
              <a:defRPr sz="1600"/>
            </a:lvl4pPr>
            <a:lvl5pPr indent="-330200" lvl="4" marL="2286000" algn="l">
              <a:lnSpc>
                <a:spcPct val="93000"/>
              </a:lnSpc>
              <a:spcBef>
                <a:spcPts val="575"/>
              </a:spcBef>
              <a:spcAft>
                <a:spcPts val="0"/>
              </a:spcAft>
              <a:buSzPts val="1600"/>
              <a:buChar char="»"/>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288"/>
              </a:spcAft>
              <a:buSzPts val="1400"/>
              <a:buNone/>
              <a:defRPr sz="1600"/>
            </a:lvl9pPr>
          </a:lstStyle>
          <a:p/>
        </p:txBody>
      </p:sp>
      <p:sp>
        <p:nvSpPr>
          <p:cNvPr id="128" name="Google Shape;128;p40"/>
          <p:cNvSpPr txBox="1"/>
          <p:nvPr>
            <p:ph idx="3" type="body"/>
          </p:nvPr>
        </p:nvSpPr>
        <p:spPr>
          <a:xfrm>
            <a:off x="5121275" y="1692275"/>
            <a:ext cx="4456113" cy="704850"/>
          </a:xfrm>
          <a:prstGeom prst="rect">
            <a:avLst/>
          </a:prstGeom>
          <a:noFill/>
          <a:ln>
            <a:noFill/>
          </a:ln>
        </p:spPr>
        <p:txBody>
          <a:bodyPr anchorCtr="0" anchor="b" bIns="0" lIns="0" spcFirstLastPara="1" rIns="0" wrap="square" tIns="28200">
            <a:noAutofit/>
          </a:bodyPr>
          <a:lstStyle>
            <a:lvl1pPr indent="-228600" lvl="0" marL="457200" algn="l">
              <a:lnSpc>
                <a:spcPct val="93000"/>
              </a:lnSpc>
              <a:spcBef>
                <a:spcPts val="0"/>
              </a:spcBef>
              <a:spcAft>
                <a:spcPts val="0"/>
              </a:spcAft>
              <a:buSzPts val="2400"/>
              <a:buNone/>
              <a:defRPr b="1" sz="2400"/>
            </a:lvl1pPr>
            <a:lvl2pPr indent="-228600" lvl="1" marL="914400" algn="l">
              <a:lnSpc>
                <a:spcPct val="93000"/>
              </a:lnSpc>
              <a:spcBef>
                <a:spcPts val="1425"/>
              </a:spcBef>
              <a:spcAft>
                <a:spcPts val="0"/>
              </a:spcAft>
              <a:buSzPts val="2000"/>
              <a:buNone/>
              <a:defRPr b="1" sz="2000"/>
            </a:lvl2pPr>
            <a:lvl3pPr indent="-228600" lvl="2" marL="1371600" algn="l">
              <a:lnSpc>
                <a:spcPct val="93000"/>
              </a:lnSpc>
              <a:spcBef>
                <a:spcPts val="1138"/>
              </a:spcBef>
              <a:spcAft>
                <a:spcPts val="0"/>
              </a:spcAft>
              <a:buSzPts val="1800"/>
              <a:buNone/>
              <a:defRPr b="1" sz="1800"/>
            </a:lvl3pPr>
            <a:lvl4pPr indent="-228600" lvl="3" marL="1828800" algn="l">
              <a:lnSpc>
                <a:spcPct val="93000"/>
              </a:lnSpc>
              <a:spcBef>
                <a:spcPts val="850"/>
              </a:spcBef>
              <a:spcAft>
                <a:spcPts val="0"/>
              </a:spcAft>
              <a:buSzPts val="1600"/>
              <a:buNone/>
              <a:defRPr b="1" sz="1600"/>
            </a:lvl4pPr>
            <a:lvl5pPr indent="-228600" lvl="4" marL="2286000" algn="l">
              <a:lnSpc>
                <a:spcPct val="93000"/>
              </a:lnSpc>
              <a:spcBef>
                <a:spcPts val="575"/>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288"/>
              </a:spcAft>
              <a:buSzPts val="1600"/>
              <a:buNone/>
              <a:defRPr b="1" sz="1600"/>
            </a:lvl9pPr>
          </a:lstStyle>
          <a:p/>
        </p:txBody>
      </p:sp>
      <p:sp>
        <p:nvSpPr>
          <p:cNvPr id="129" name="Google Shape;129;p40"/>
          <p:cNvSpPr txBox="1"/>
          <p:nvPr>
            <p:ph idx="4" type="body"/>
          </p:nvPr>
        </p:nvSpPr>
        <p:spPr>
          <a:xfrm>
            <a:off x="5121275" y="2397125"/>
            <a:ext cx="4456113" cy="4356100"/>
          </a:xfrm>
          <a:prstGeom prst="rect">
            <a:avLst/>
          </a:prstGeom>
          <a:noFill/>
          <a:ln>
            <a:noFill/>
          </a:ln>
        </p:spPr>
        <p:txBody>
          <a:bodyPr anchorCtr="0" anchor="t" bIns="0" lIns="0" spcFirstLastPara="1" rIns="0" wrap="square" tIns="28200">
            <a:noAutofit/>
          </a:bodyPr>
          <a:lstStyle>
            <a:lvl1pPr indent="-381000" lvl="0" marL="457200" algn="l">
              <a:lnSpc>
                <a:spcPct val="93000"/>
              </a:lnSpc>
              <a:spcBef>
                <a:spcPts val="0"/>
              </a:spcBef>
              <a:spcAft>
                <a:spcPts val="0"/>
              </a:spcAft>
              <a:buSzPts val="2400"/>
              <a:buChar char="•"/>
              <a:defRPr sz="2400"/>
            </a:lvl1pPr>
            <a:lvl2pPr indent="-355600" lvl="1" marL="914400" algn="l">
              <a:lnSpc>
                <a:spcPct val="93000"/>
              </a:lnSpc>
              <a:spcBef>
                <a:spcPts val="1425"/>
              </a:spcBef>
              <a:spcAft>
                <a:spcPts val="0"/>
              </a:spcAft>
              <a:buSzPts val="2000"/>
              <a:buChar char="–"/>
              <a:defRPr sz="2000"/>
            </a:lvl2pPr>
            <a:lvl3pPr indent="-342900" lvl="2" marL="1371600" algn="l">
              <a:lnSpc>
                <a:spcPct val="93000"/>
              </a:lnSpc>
              <a:spcBef>
                <a:spcPts val="1138"/>
              </a:spcBef>
              <a:spcAft>
                <a:spcPts val="0"/>
              </a:spcAft>
              <a:buSzPts val="1800"/>
              <a:buChar char="•"/>
              <a:defRPr sz="1800"/>
            </a:lvl3pPr>
            <a:lvl4pPr indent="-330200" lvl="3" marL="1828800" algn="l">
              <a:lnSpc>
                <a:spcPct val="93000"/>
              </a:lnSpc>
              <a:spcBef>
                <a:spcPts val="850"/>
              </a:spcBef>
              <a:spcAft>
                <a:spcPts val="0"/>
              </a:spcAft>
              <a:buSzPts val="1600"/>
              <a:buChar char="–"/>
              <a:defRPr sz="1600"/>
            </a:lvl4pPr>
            <a:lvl5pPr indent="-330200" lvl="4" marL="2286000" algn="l">
              <a:lnSpc>
                <a:spcPct val="93000"/>
              </a:lnSpc>
              <a:spcBef>
                <a:spcPts val="575"/>
              </a:spcBef>
              <a:spcAft>
                <a:spcPts val="0"/>
              </a:spcAft>
              <a:buSzPts val="1600"/>
              <a:buChar char="»"/>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288"/>
              </a:spcAft>
              <a:buSzPts val="1400"/>
              <a:buNone/>
              <a:defRPr sz="1600"/>
            </a:lvl9pPr>
          </a:lstStyle>
          <a:p/>
        </p:txBody>
      </p:sp>
      <p:sp>
        <p:nvSpPr>
          <p:cNvPr id="130" name="Google Shape;130;p40"/>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0"/>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32" name="Google Shape;132;p40"/>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133" name="Shape 133"/>
        <p:cNvGrpSpPr/>
        <p:nvPr/>
      </p:nvGrpSpPr>
      <p:grpSpPr>
        <a:xfrm>
          <a:off x="0" y="0"/>
          <a:ext cx="0" cy="0"/>
          <a:chOff x="0" y="0"/>
          <a:chExt cx="0" cy="0"/>
        </a:xfrm>
      </p:grpSpPr>
      <p:sp>
        <p:nvSpPr>
          <p:cNvPr id="134" name="Google Shape;134;p41"/>
          <p:cNvSpPr txBox="1"/>
          <p:nvPr>
            <p:ph type="title"/>
          </p:nvPr>
        </p:nvSpPr>
        <p:spPr>
          <a:xfrm>
            <a:off x="741363" y="3024188"/>
            <a:ext cx="8607425" cy="126047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35" name="Google Shape;135;p41"/>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1"/>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37" name="Google Shape;137;p41"/>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38" name="Shape 138"/>
        <p:cNvGrpSpPr/>
        <p:nvPr/>
      </p:nvGrpSpPr>
      <p:grpSpPr>
        <a:xfrm>
          <a:off x="0" y="0"/>
          <a:ext cx="0" cy="0"/>
          <a:chOff x="0" y="0"/>
          <a:chExt cx="0" cy="0"/>
        </a:xfrm>
      </p:grpSpPr>
      <p:sp>
        <p:nvSpPr>
          <p:cNvPr id="139" name="Google Shape;139;p42"/>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2"/>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41" name="Google Shape;141;p42"/>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4" name="Shape 24"/>
        <p:cNvGrpSpPr/>
        <p:nvPr/>
      </p:nvGrpSpPr>
      <p:grpSpPr>
        <a:xfrm>
          <a:off x="0" y="0"/>
          <a:ext cx="0" cy="0"/>
          <a:chOff x="0" y="0"/>
          <a:chExt cx="0" cy="0"/>
        </a:xfrm>
      </p:grpSpPr>
      <p:sp>
        <p:nvSpPr>
          <p:cNvPr id="25" name="Google Shape;25;p24"/>
          <p:cNvSpPr txBox="1"/>
          <p:nvPr>
            <p:ph type="title"/>
          </p:nvPr>
        </p:nvSpPr>
        <p:spPr>
          <a:xfrm>
            <a:off x="755650" y="2065338"/>
            <a:ext cx="8566150" cy="1714500"/>
          </a:xfrm>
          <a:prstGeom prst="rect">
            <a:avLst/>
          </a:prstGeom>
          <a:noFill/>
          <a:ln>
            <a:noFill/>
          </a:ln>
        </p:spPr>
        <p:txBody>
          <a:bodyPr anchorCtr="1"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24"/>
          <p:cNvSpPr txBox="1"/>
          <p:nvPr>
            <p:ph idx="1" type="body"/>
          </p:nvPr>
        </p:nvSpPr>
        <p:spPr>
          <a:xfrm>
            <a:off x="503238" y="1768475"/>
            <a:ext cx="9069387" cy="4987925"/>
          </a:xfrm>
          <a:prstGeom prst="rect">
            <a:avLst/>
          </a:prstGeom>
          <a:noFill/>
          <a:ln>
            <a:noFill/>
          </a:ln>
        </p:spPr>
        <p:txBody>
          <a:bodyPr anchorCtr="0" anchor="t" bIns="0" lIns="0" spcFirstLastPara="1" rIns="0" wrap="square" tIns="0">
            <a:noAutofit/>
          </a:bodyPr>
          <a:lstStyle>
            <a:lvl1pPr indent="-342900" lvl="0" marL="457200" algn="l">
              <a:spcBef>
                <a:spcPts val="800"/>
              </a:spcBef>
              <a:spcAft>
                <a:spcPts val="0"/>
              </a:spcAft>
              <a:buSzPts val="1800"/>
              <a:buChar char="•"/>
              <a:defRPr/>
            </a:lvl1pPr>
            <a:lvl2pPr indent="-342900" lvl="1" marL="914400" algn="l">
              <a:spcBef>
                <a:spcPts val="7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228600" lvl="5" marL="2743200" algn="l">
              <a:spcBef>
                <a:spcPts val="500"/>
              </a:spcBef>
              <a:spcAft>
                <a:spcPts val="0"/>
              </a:spcAft>
              <a:buSzPts val="1400"/>
              <a:buNone/>
              <a:defRPr/>
            </a:lvl6pPr>
            <a:lvl7pPr indent="-228600" lvl="6" marL="3200400" algn="l">
              <a:spcBef>
                <a:spcPts val="500"/>
              </a:spcBef>
              <a:spcAft>
                <a:spcPts val="0"/>
              </a:spcAft>
              <a:buSzPts val="1400"/>
              <a:buNone/>
              <a:defRPr/>
            </a:lvl7pPr>
            <a:lvl8pPr indent="-228600" lvl="7" marL="3657600" algn="l">
              <a:spcBef>
                <a:spcPts val="500"/>
              </a:spcBef>
              <a:spcAft>
                <a:spcPts val="0"/>
              </a:spcAft>
              <a:buSzPts val="1400"/>
              <a:buNone/>
              <a:defRPr/>
            </a:lvl8pPr>
            <a:lvl9pPr indent="-228600" lvl="8" marL="4114800" algn="l">
              <a:spcBef>
                <a:spcPts val="500"/>
              </a:spcBef>
              <a:spcAft>
                <a:spcPts val="0"/>
              </a:spcAft>
              <a:buSzPts val="1400"/>
              <a:buNone/>
              <a:defRPr/>
            </a:lvl9pPr>
          </a:lstStyle>
          <a:p/>
        </p:txBody>
      </p:sp>
      <p:sp>
        <p:nvSpPr>
          <p:cNvPr id="27" name="Google Shape;27;p24"/>
          <p:cNvSpPr txBox="1"/>
          <p:nvPr>
            <p:ph idx="10" type="dt"/>
          </p:nvPr>
        </p:nvSpPr>
        <p:spPr>
          <a:xfrm>
            <a:off x="503238" y="6888163"/>
            <a:ext cx="2351087" cy="503237"/>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1" type="ftr"/>
          </p:nvPr>
        </p:nvSpPr>
        <p:spPr>
          <a:xfrm>
            <a:off x="3443288" y="6888163"/>
            <a:ext cx="3190875" cy="503237"/>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2" type="sldNum"/>
          </p:nvPr>
        </p:nvSpPr>
        <p:spPr>
          <a:xfrm>
            <a:off x="7223125" y="6888163"/>
            <a:ext cx="2351088" cy="5032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42" name="Shape 142"/>
        <p:cNvGrpSpPr/>
        <p:nvPr/>
      </p:nvGrpSpPr>
      <p:grpSpPr>
        <a:xfrm>
          <a:off x="0" y="0"/>
          <a:ext cx="0" cy="0"/>
          <a:chOff x="0" y="0"/>
          <a:chExt cx="0" cy="0"/>
        </a:xfrm>
      </p:grpSpPr>
      <p:sp>
        <p:nvSpPr>
          <p:cNvPr id="143" name="Google Shape;143;p43"/>
          <p:cNvSpPr txBox="1"/>
          <p:nvPr>
            <p:ph type="title"/>
          </p:nvPr>
        </p:nvSpPr>
        <p:spPr>
          <a:xfrm>
            <a:off x="504825" y="301625"/>
            <a:ext cx="3316288" cy="127952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44" name="Google Shape;144;p43"/>
          <p:cNvSpPr txBox="1"/>
          <p:nvPr>
            <p:ph idx="1" type="body"/>
          </p:nvPr>
        </p:nvSpPr>
        <p:spPr>
          <a:xfrm>
            <a:off x="3941763" y="301625"/>
            <a:ext cx="5635625" cy="6451600"/>
          </a:xfrm>
          <a:prstGeom prst="rect">
            <a:avLst/>
          </a:prstGeom>
          <a:noFill/>
          <a:ln>
            <a:noFill/>
          </a:ln>
        </p:spPr>
        <p:txBody>
          <a:bodyPr anchorCtr="0" anchor="t" bIns="0" lIns="0" spcFirstLastPara="1" rIns="0" wrap="square" tIns="28200">
            <a:noAutofit/>
          </a:bodyPr>
          <a:lstStyle>
            <a:lvl1pPr indent="-431800" lvl="0" marL="457200" algn="l">
              <a:lnSpc>
                <a:spcPct val="93000"/>
              </a:lnSpc>
              <a:spcBef>
                <a:spcPts val="0"/>
              </a:spcBef>
              <a:spcAft>
                <a:spcPts val="0"/>
              </a:spcAft>
              <a:buSzPts val="3200"/>
              <a:buChar char="•"/>
              <a:defRPr sz="3200"/>
            </a:lvl1pPr>
            <a:lvl2pPr indent="-406400" lvl="1" marL="914400" algn="l">
              <a:lnSpc>
                <a:spcPct val="93000"/>
              </a:lnSpc>
              <a:spcBef>
                <a:spcPts val="1425"/>
              </a:spcBef>
              <a:spcAft>
                <a:spcPts val="0"/>
              </a:spcAft>
              <a:buSzPts val="2800"/>
              <a:buChar char="–"/>
              <a:defRPr sz="2800"/>
            </a:lvl2pPr>
            <a:lvl3pPr indent="-381000" lvl="2" marL="1371600" algn="l">
              <a:lnSpc>
                <a:spcPct val="93000"/>
              </a:lnSpc>
              <a:spcBef>
                <a:spcPts val="1138"/>
              </a:spcBef>
              <a:spcAft>
                <a:spcPts val="0"/>
              </a:spcAft>
              <a:buSzPts val="2400"/>
              <a:buChar char="•"/>
              <a:defRPr sz="2400"/>
            </a:lvl3pPr>
            <a:lvl4pPr indent="-355600" lvl="3" marL="1828800" algn="l">
              <a:lnSpc>
                <a:spcPct val="93000"/>
              </a:lnSpc>
              <a:spcBef>
                <a:spcPts val="850"/>
              </a:spcBef>
              <a:spcAft>
                <a:spcPts val="0"/>
              </a:spcAft>
              <a:buSzPts val="2000"/>
              <a:buChar char="–"/>
              <a:defRPr sz="2000"/>
            </a:lvl4pPr>
            <a:lvl5pPr indent="-355600" lvl="4" marL="2286000" algn="l">
              <a:lnSpc>
                <a:spcPct val="93000"/>
              </a:lnSpc>
              <a:spcBef>
                <a:spcPts val="575"/>
              </a:spcBef>
              <a:spcAft>
                <a:spcPts val="0"/>
              </a:spcAft>
              <a:buSzPts val="2000"/>
              <a:buChar char="»"/>
              <a:defRPr sz="2000"/>
            </a:lvl5pPr>
            <a:lvl6pPr indent="-228600" lvl="5" marL="2743200" algn="l">
              <a:lnSpc>
                <a:spcPct val="93000"/>
              </a:lnSpc>
              <a:spcBef>
                <a:spcPts val="288"/>
              </a:spcBef>
              <a:spcAft>
                <a:spcPts val="0"/>
              </a:spcAft>
              <a:buSzPts val="1400"/>
              <a:buNone/>
              <a:defRPr sz="2000"/>
            </a:lvl6pPr>
            <a:lvl7pPr indent="-228600" lvl="6" marL="3200400" algn="l">
              <a:lnSpc>
                <a:spcPct val="93000"/>
              </a:lnSpc>
              <a:spcBef>
                <a:spcPts val="288"/>
              </a:spcBef>
              <a:spcAft>
                <a:spcPts val="0"/>
              </a:spcAft>
              <a:buSzPts val="1400"/>
              <a:buNone/>
              <a:defRPr sz="2000"/>
            </a:lvl7pPr>
            <a:lvl8pPr indent="-228600" lvl="7" marL="3657600" algn="l">
              <a:lnSpc>
                <a:spcPct val="93000"/>
              </a:lnSpc>
              <a:spcBef>
                <a:spcPts val="288"/>
              </a:spcBef>
              <a:spcAft>
                <a:spcPts val="0"/>
              </a:spcAft>
              <a:buSzPts val="1400"/>
              <a:buNone/>
              <a:defRPr sz="2000"/>
            </a:lvl8pPr>
            <a:lvl9pPr indent="-228600" lvl="8" marL="4114800" algn="l">
              <a:lnSpc>
                <a:spcPct val="93000"/>
              </a:lnSpc>
              <a:spcBef>
                <a:spcPts val="288"/>
              </a:spcBef>
              <a:spcAft>
                <a:spcPts val="288"/>
              </a:spcAft>
              <a:buSzPts val="1400"/>
              <a:buNone/>
              <a:defRPr sz="2000"/>
            </a:lvl9pPr>
          </a:lstStyle>
          <a:p/>
        </p:txBody>
      </p:sp>
      <p:sp>
        <p:nvSpPr>
          <p:cNvPr id="145" name="Google Shape;145;p43"/>
          <p:cNvSpPr txBox="1"/>
          <p:nvPr>
            <p:ph idx="2" type="body"/>
          </p:nvPr>
        </p:nvSpPr>
        <p:spPr>
          <a:xfrm>
            <a:off x="504825" y="1581150"/>
            <a:ext cx="3316288" cy="5172075"/>
          </a:xfrm>
          <a:prstGeom prst="rect">
            <a:avLst/>
          </a:prstGeom>
          <a:noFill/>
          <a:ln>
            <a:noFill/>
          </a:ln>
        </p:spPr>
        <p:txBody>
          <a:bodyPr anchorCtr="0" anchor="t" bIns="0" lIns="0" spcFirstLastPara="1" rIns="0" wrap="square" tIns="28200">
            <a:noAutofit/>
          </a:bodyPr>
          <a:lstStyle>
            <a:lvl1pPr indent="-228600" lvl="0" marL="457200" algn="l">
              <a:lnSpc>
                <a:spcPct val="93000"/>
              </a:lnSpc>
              <a:spcBef>
                <a:spcPts val="0"/>
              </a:spcBef>
              <a:spcAft>
                <a:spcPts val="0"/>
              </a:spcAft>
              <a:buSzPts val="1400"/>
              <a:buNone/>
              <a:defRPr sz="1400"/>
            </a:lvl1pPr>
            <a:lvl2pPr indent="-228600" lvl="1" marL="914400" algn="l">
              <a:lnSpc>
                <a:spcPct val="93000"/>
              </a:lnSpc>
              <a:spcBef>
                <a:spcPts val="1425"/>
              </a:spcBef>
              <a:spcAft>
                <a:spcPts val="0"/>
              </a:spcAft>
              <a:buSzPts val="1200"/>
              <a:buNone/>
              <a:defRPr sz="1200"/>
            </a:lvl2pPr>
            <a:lvl3pPr indent="-228600" lvl="2" marL="1371600" algn="l">
              <a:lnSpc>
                <a:spcPct val="93000"/>
              </a:lnSpc>
              <a:spcBef>
                <a:spcPts val="1138"/>
              </a:spcBef>
              <a:spcAft>
                <a:spcPts val="0"/>
              </a:spcAft>
              <a:buSzPts val="1000"/>
              <a:buNone/>
              <a:defRPr sz="1000"/>
            </a:lvl3pPr>
            <a:lvl4pPr indent="-228600" lvl="3" marL="1828800" algn="l">
              <a:lnSpc>
                <a:spcPct val="93000"/>
              </a:lnSpc>
              <a:spcBef>
                <a:spcPts val="850"/>
              </a:spcBef>
              <a:spcAft>
                <a:spcPts val="0"/>
              </a:spcAft>
              <a:buSzPts val="900"/>
              <a:buNone/>
              <a:defRPr sz="900"/>
            </a:lvl4pPr>
            <a:lvl5pPr indent="-228600" lvl="4" marL="2286000" algn="l">
              <a:lnSpc>
                <a:spcPct val="93000"/>
              </a:lnSpc>
              <a:spcBef>
                <a:spcPts val="575"/>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288"/>
              </a:spcAft>
              <a:buSzPts val="900"/>
              <a:buNone/>
              <a:defRPr sz="900"/>
            </a:lvl9pPr>
          </a:lstStyle>
          <a:p/>
        </p:txBody>
      </p:sp>
      <p:sp>
        <p:nvSpPr>
          <p:cNvPr id="146" name="Google Shape;146;p43"/>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3"/>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48" name="Google Shape;148;p43"/>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9" name="Shape 149"/>
        <p:cNvGrpSpPr/>
        <p:nvPr/>
      </p:nvGrpSpPr>
      <p:grpSpPr>
        <a:xfrm>
          <a:off x="0" y="0"/>
          <a:ext cx="0" cy="0"/>
          <a:chOff x="0" y="0"/>
          <a:chExt cx="0" cy="0"/>
        </a:xfrm>
      </p:grpSpPr>
      <p:sp>
        <p:nvSpPr>
          <p:cNvPr id="150" name="Google Shape;150;p44"/>
          <p:cNvSpPr txBox="1"/>
          <p:nvPr>
            <p:ph type="title"/>
          </p:nvPr>
        </p:nvSpPr>
        <p:spPr>
          <a:xfrm>
            <a:off x="1976438" y="5291138"/>
            <a:ext cx="6048375" cy="62547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51" name="Google Shape;151;p44"/>
          <p:cNvSpPr/>
          <p:nvPr>
            <p:ph idx="2" type="pic"/>
          </p:nvPr>
        </p:nvSpPr>
        <p:spPr>
          <a:xfrm>
            <a:off x="1976438" y="674688"/>
            <a:ext cx="6048375" cy="4537075"/>
          </a:xfrm>
          <a:prstGeom prst="rect">
            <a:avLst/>
          </a:prstGeom>
          <a:noFill/>
          <a:ln>
            <a:noFill/>
          </a:ln>
        </p:spPr>
      </p:sp>
      <p:sp>
        <p:nvSpPr>
          <p:cNvPr id="152" name="Google Shape;152;p44"/>
          <p:cNvSpPr txBox="1"/>
          <p:nvPr>
            <p:ph idx="1" type="body"/>
          </p:nvPr>
        </p:nvSpPr>
        <p:spPr>
          <a:xfrm>
            <a:off x="1976438" y="5916613"/>
            <a:ext cx="6048375" cy="887412"/>
          </a:xfrm>
          <a:prstGeom prst="rect">
            <a:avLst/>
          </a:prstGeom>
          <a:noFill/>
          <a:ln>
            <a:noFill/>
          </a:ln>
        </p:spPr>
        <p:txBody>
          <a:bodyPr anchorCtr="0" anchor="t" bIns="0" lIns="0" spcFirstLastPara="1" rIns="0" wrap="square" tIns="28200">
            <a:noAutofit/>
          </a:bodyPr>
          <a:lstStyle>
            <a:lvl1pPr indent="-228600" lvl="0" marL="457200" algn="l">
              <a:lnSpc>
                <a:spcPct val="93000"/>
              </a:lnSpc>
              <a:spcBef>
                <a:spcPts val="0"/>
              </a:spcBef>
              <a:spcAft>
                <a:spcPts val="0"/>
              </a:spcAft>
              <a:buSzPts val="1400"/>
              <a:buNone/>
              <a:defRPr sz="1400"/>
            </a:lvl1pPr>
            <a:lvl2pPr indent="-228600" lvl="1" marL="914400" algn="l">
              <a:lnSpc>
                <a:spcPct val="93000"/>
              </a:lnSpc>
              <a:spcBef>
                <a:spcPts val="1425"/>
              </a:spcBef>
              <a:spcAft>
                <a:spcPts val="0"/>
              </a:spcAft>
              <a:buSzPts val="1200"/>
              <a:buNone/>
              <a:defRPr sz="1200"/>
            </a:lvl2pPr>
            <a:lvl3pPr indent="-228600" lvl="2" marL="1371600" algn="l">
              <a:lnSpc>
                <a:spcPct val="93000"/>
              </a:lnSpc>
              <a:spcBef>
                <a:spcPts val="1138"/>
              </a:spcBef>
              <a:spcAft>
                <a:spcPts val="0"/>
              </a:spcAft>
              <a:buSzPts val="1000"/>
              <a:buNone/>
              <a:defRPr sz="1000"/>
            </a:lvl3pPr>
            <a:lvl4pPr indent="-228600" lvl="3" marL="1828800" algn="l">
              <a:lnSpc>
                <a:spcPct val="93000"/>
              </a:lnSpc>
              <a:spcBef>
                <a:spcPts val="850"/>
              </a:spcBef>
              <a:spcAft>
                <a:spcPts val="0"/>
              </a:spcAft>
              <a:buSzPts val="900"/>
              <a:buNone/>
              <a:defRPr sz="900"/>
            </a:lvl4pPr>
            <a:lvl5pPr indent="-228600" lvl="4" marL="2286000" algn="l">
              <a:lnSpc>
                <a:spcPct val="93000"/>
              </a:lnSpc>
              <a:spcBef>
                <a:spcPts val="575"/>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288"/>
              </a:spcAft>
              <a:buSzPts val="900"/>
              <a:buNone/>
              <a:defRPr sz="900"/>
            </a:lvl9pPr>
          </a:lstStyle>
          <a:p/>
        </p:txBody>
      </p:sp>
      <p:sp>
        <p:nvSpPr>
          <p:cNvPr id="153" name="Google Shape;153;p44"/>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4"/>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55" name="Google Shape;155;p44"/>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56" name="Shape 156"/>
        <p:cNvGrpSpPr/>
        <p:nvPr/>
      </p:nvGrpSpPr>
      <p:grpSpPr>
        <a:xfrm>
          <a:off x="0" y="0"/>
          <a:ext cx="0" cy="0"/>
          <a:chOff x="0" y="0"/>
          <a:chExt cx="0" cy="0"/>
        </a:xfrm>
      </p:grpSpPr>
      <p:sp>
        <p:nvSpPr>
          <p:cNvPr id="157" name="Google Shape;157;p45"/>
          <p:cNvSpPr txBox="1"/>
          <p:nvPr>
            <p:ph type="title"/>
          </p:nvPr>
        </p:nvSpPr>
        <p:spPr>
          <a:xfrm>
            <a:off x="741363" y="3024188"/>
            <a:ext cx="8607425" cy="126047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58" name="Google Shape;158;p45"/>
          <p:cNvSpPr txBox="1"/>
          <p:nvPr>
            <p:ph idx="1" type="body"/>
          </p:nvPr>
        </p:nvSpPr>
        <p:spPr>
          <a:xfrm rot="5400000">
            <a:off x="2543969" y="-272256"/>
            <a:ext cx="4987925" cy="9069387"/>
          </a:xfrm>
          <a:prstGeom prst="rect">
            <a:avLst/>
          </a:prstGeom>
          <a:noFill/>
          <a:ln>
            <a:noFill/>
          </a:ln>
        </p:spPr>
        <p:txBody>
          <a:bodyPr anchorCtr="0" anchor="t" bIns="0" lIns="0" spcFirstLastPara="1" rIns="0" wrap="square" tIns="28200">
            <a:noAutofit/>
          </a:bodyPr>
          <a:lstStyle>
            <a:lvl1pPr indent="-342900" lvl="0" marL="457200" algn="l">
              <a:lnSpc>
                <a:spcPct val="93000"/>
              </a:lnSpc>
              <a:spcBef>
                <a:spcPts val="0"/>
              </a:spcBef>
              <a:spcAft>
                <a:spcPts val="0"/>
              </a:spcAft>
              <a:buSzPts val="1800"/>
              <a:buChar char="•"/>
              <a:defRPr/>
            </a:lvl1pPr>
            <a:lvl2pPr indent="-342900" lvl="1" marL="914400" algn="l">
              <a:lnSpc>
                <a:spcPct val="93000"/>
              </a:lnSpc>
              <a:spcBef>
                <a:spcPts val="1425"/>
              </a:spcBef>
              <a:spcAft>
                <a:spcPts val="0"/>
              </a:spcAft>
              <a:buSzPts val="1800"/>
              <a:buChar char="–"/>
              <a:defRPr/>
            </a:lvl2pPr>
            <a:lvl3pPr indent="-342900" lvl="2" marL="1371600" algn="l">
              <a:lnSpc>
                <a:spcPct val="93000"/>
              </a:lnSpc>
              <a:spcBef>
                <a:spcPts val="1138"/>
              </a:spcBef>
              <a:spcAft>
                <a:spcPts val="0"/>
              </a:spcAft>
              <a:buSzPts val="1800"/>
              <a:buChar char="•"/>
              <a:defRPr/>
            </a:lvl3pPr>
            <a:lvl4pPr indent="-342900" lvl="3" marL="1828800" algn="l">
              <a:lnSpc>
                <a:spcPct val="93000"/>
              </a:lnSpc>
              <a:spcBef>
                <a:spcPts val="850"/>
              </a:spcBef>
              <a:spcAft>
                <a:spcPts val="0"/>
              </a:spcAft>
              <a:buSzPts val="1800"/>
              <a:buChar char="–"/>
              <a:defRPr/>
            </a:lvl4pPr>
            <a:lvl5pPr indent="-342900" lvl="4" marL="2286000" algn="l">
              <a:lnSpc>
                <a:spcPct val="93000"/>
              </a:lnSpc>
              <a:spcBef>
                <a:spcPts val="575"/>
              </a:spcBef>
              <a:spcAft>
                <a:spcPts val="0"/>
              </a:spcAft>
              <a:buSzPts val="1800"/>
              <a:buChar char="»"/>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288"/>
              </a:spcAft>
              <a:buSzPts val="1400"/>
              <a:buNone/>
              <a:defRPr/>
            </a:lvl9pPr>
          </a:lstStyle>
          <a:p/>
        </p:txBody>
      </p:sp>
      <p:sp>
        <p:nvSpPr>
          <p:cNvPr id="159" name="Google Shape;159;p45"/>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5"/>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61" name="Google Shape;161;p45"/>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62" name="Shape 162"/>
        <p:cNvGrpSpPr/>
        <p:nvPr/>
      </p:nvGrpSpPr>
      <p:grpSpPr>
        <a:xfrm>
          <a:off x="0" y="0"/>
          <a:ext cx="0" cy="0"/>
          <a:chOff x="0" y="0"/>
          <a:chExt cx="0" cy="0"/>
        </a:xfrm>
      </p:grpSpPr>
      <p:sp>
        <p:nvSpPr>
          <p:cNvPr id="163" name="Google Shape;163;p46"/>
          <p:cNvSpPr txBox="1"/>
          <p:nvPr>
            <p:ph type="title"/>
          </p:nvPr>
        </p:nvSpPr>
        <p:spPr>
          <a:xfrm rot="5400000">
            <a:off x="5945188" y="3128963"/>
            <a:ext cx="4987925" cy="2266950"/>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64" name="Google Shape;164;p46"/>
          <p:cNvSpPr txBox="1"/>
          <p:nvPr>
            <p:ph idx="1" type="body"/>
          </p:nvPr>
        </p:nvSpPr>
        <p:spPr>
          <a:xfrm rot="5400000">
            <a:off x="1334294" y="937419"/>
            <a:ext cx="4987925" cy="6650037"/>
          </a:xfrm>
          <a:prstGeom prst="rect">
            <a:avLst/>
          </a:prstGeom>
          <a:noFill/>
          <a:ln>
            <a:noFill/>
          </a:ln>
        </p:spPr>
        <p:txBody>
          <a:bodyPr anchorCtr="0" anchor="t" bIns="0" lIns="0" spcFirstLastPara="1" rIns="0" wrap="square" tIns="28200">
            <a:noAutofit/>
          </a:bodyPr>
          <a:lstStyle>
            <a:lvl1pPr indent="-342900" lvl="0" marL="457200" algn="l">
              <a:lnSpc>
                <a:spcPct val="93000"/>
              </a:lnSpc>
              <a:spcBef>
                <a:spcPts val="0"/>
              </a:spcBef>
              <a:spcAft>
                <a:spcPts val="0"/>
              </a:spcAft>
              <a:buSzPts val="1800"/>
              <a:buChar char="•"/>
              <a:defRPr/>
            </a:lvl1pPr>
            <a:lvl2pPr indent="-342900" lvl="1" marL="914400" algn="l">
              <a:lnSpc>
                <a:spcPct val="93000"/>
              </a:lnSpc>
              <a:spcBef>
                <a:spcPts val="1425"/>
              </a:spcBef>
              <a:spcAft>
                <a:spcPts val="0"/>
              </a:spcAft>
              <a:buSzPts val="1800"/>
              <a:buChar char="–"/>
              <a:defRPr/>
            </a:lvl2pPr>
            <a:lvl3pPr indent="-342900" lvl="2" marL="1371600" algn="l">
              <a:lnSpc>
                <a:spcPct val="93000"/>
              </a:lnSpc>
              <a:spcBef>
                <a:spcPts val="1138"/>
              </a:spcBef>
              <a:spcAft>
                <a:spcPts val="0"/>
              </a:spcAft>
              <a:buSzPts val="1800"/>
              <a:buChar char="•"/>
              <a:defRPr/>
            </a:lvl3pPr>
            <a:lvl4pPr indent="-342900" lvl="3" marL="1828800" algn="l">
              <a:lnSpc>
                <a:spcPct val="93000"/>
              </a:lnSpc>
              <a:spcBef>
                <a:spcPts val="850"/>
              </a:spcBef>
              <a:spcAft>
                <a:spcPts val="0"/>
              </a:spcAft>
              <a:buSzPts val="1800"/>
              <a:buChar char="–"/>
              <a:defRPr/>
            </a:lvl4pPr>
            <a:lvl5pPr indent="-342900" lvl="4" marL="2286000" algn="l">
              <a:lnSpc>
                <a:spcPct val="93000"/>
              </a:lnSpc>
              <a:spcBef>
                <a:spcPts val="575"/>
              </a:spcBef>
              <a:spcAft>
                <a:spcPts val="0"/>
              </a:spcAft>
              <a:buSzPts val="1800"/>
              <a:buChar char="»"/>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288"/>
              </a:spcAft>
              <a:buSzPts val="1400"/>
              <a:buNone/>
              <a:defRPr/>
            </a:lvl9pPr>
          </a:lstStyle>
          <a:p/>
        </p:txBody>
      </p:sp>
      <p:sp>
        <p:nvSpPr>
          <p:cNvPr id="165" name="Google Shape;165;p46"/>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46"/>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67" name="Google Shape;167;p46"/>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4" name="Shape 174"/>
        <p:cNvGrpSpPr/>
        <p:nvPr/>
      </p:nvGrpSpPr>
      <p:grpSpPr>
        <a:xfrm>
          <a:off x="0" y="0"/>
          <a:ext cx="0" cy="0"/>
          <a:chOff x="0" y="0"/>
          <a:chExt cx="0" cy="0"/>
        </a:xfrm>
      </p:grpSpPr>
      <p:sp>
        <p:nvSpPr>
          <p:cNvPr id="175" name="Google Shape;175;p48"/>
          <p:cNvSpPr txBox="1"/>
          <p:nvPr>
            <p:ph type="ctrTitle"/>
          </p:nvPr>
        </p:nvSpPr>
        <p:spPr>
          <a:xfrm>
            <a:off x="755650" y="2347913"/>
            <a:ext cx="8569325" cy="162083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76" name="Google Shape;176;p48"/>
          <p:cNvSpPr txBox="1"/>
          <p:nvPr>
            <p:ph idx="1" type="subTitle"/>
          </p:nvPr>
        </p:nvSpPr>
        <p:spPr>
          <a:xfrm>
            <a:off x="1512888" y="4283075"/>
            <a:ext cx="7056437" cy="1931988"/>
          </a:xfrm>
          <a:prstGeom prst="rect">
            <a:avLst/>
          </a:prstGeom>
          <a:noFill/>
          <a:ln>
            <a:noFill/>
          </a:ln>
        </p:spPr>
        <p:txBody>
          <a:bodyPr anchorCtr="0" anchor="t" bIns="0" lIns="0" spcFirstLastPara="1" rIns="0" wrap="square" tIns="28200">
            <a:noAutofit/>
          </a:bodyPr>
          <a:lstStyle>
            <a:lvl1pPr lvl="0" algn="ctr">
              <a:lnSpc>
                <a:spcPct val="93000"/>
              </a:lnSpc>
              <a:spcBef>
                <a:spcPts val="0"/>
              </a:spcBef>
              <a:spcAft>
                <a:spcPts val="0"/>
              </a:spcAft>
              <a:buSzPts val="3200"/>
              <a:buNone/>
              <a:defRPr/>
            </a:lvl1pPr>
            <a:lvl2pPr lvl="1" algn="ctr">
              <a:lnSpc>
                <a:spcPct val="93000"/>
              </a:lnSpc>
              <a:spcBef>
                <a:spcPts val="1425"/>
              </a:spcBef>
              <a:spcAft>
                <a:spcPts val="0"/>
              </a:spcAft>
              <a:buSzPts val="2800"/>
              <a:buNone/>
              <a:defRPr/>
            </a:lvl2pPr>
            <a:lvl3pPr lvl="2" algn="ctr">
              <a:lnSpc>
                <a:spcPct val="93000"/>
              </a:lnSpc>
              <a:spcBef>
                <a:spcPts val="1138"/>
              </a:spcBef>
              <a:spcAft>
                <a:spcPts val="0"/>
              </a:spcAft>
              <a:buSzPts val="2400"/>
              <a:buNone/>
              <a:defRPr/>
            </a:lvl3pPr>
            <a:lvl4pPr lvl="3" algn="ctr">
              <a:lnSpc>
                <a:spcPct val="93000"/>
              </a:lnSpc>
              <a:spcBef>
                <a:spcPts val="850"/>
              </a:spcBef>
              <a:spcAft>
                <a:spcPts val="0"/>
              </a:spcAft>
              <a:buSzPts val="2000"/>
              <a:buNone/>
              <a:defRPr/>
            </a:lvl4pPr>
            <a:lvl5pPr lvl="4" algn="ctr">
              <a:lnSpc>
                <a:spcPct val="93000"/>
              </a:lnSpc>
              <a:spcBef>
                <a:spcPts val="575"/>
              </a:spcBef>
              <a:spcAft>
                <a:spcPts val="0"/>
              </a:spcAft>
              <a:buSzPts val="2000"/>
              <a:buNone/>
              <a:defRPr/>
            </a:lvl5pPr>
            <a:lvl6pPr lvl="5" algn="ctr">
              <a:lnSpc>
                <a:spcPct val="93000"/>
              </a:lnSpc>
              <a:spcBef>
                <a:spcPts val="288"/>
              </a:spcBef>
              <a:spcAft>
                <a:spcPts val="0"/>
              </a:spcAft>
              <a:buSzPts val="2000"/>
              <a:buNone/>
              <a:defRPr/>
            </a:lvl6pPr>
            <a:lvl7pPr lvl="6" algn="ctr">
              <a:lnSpc>
                <a:spcPct val="93000"/>
              </a:lnSpc>
              <a:spcBef>
                <a:spcPts val="288"/>
              </a:spcBef>
              <a:spcAft>
                <a:spcPts val="0"/>
              </a:spcAft>
              <a:buSzPts val="2000"/>
              <a:buNone/>
              <a:defRPr/>
            </a:lvl7pPr>
            <a:lvl8pPr lvl="7" algn="ctr">
              <a:lnSpc>
                <a:spcPct val="93000"/>
              </a:lnSpc>
              <a:spcBef>
                <a:spcPts val="288"/>
              </a:spcBef>
              <a:spcAft>
                <a:spcPts val="0"/>
              </a:spcAft>
              <a:buSzPts val="2000"/>
              <a:buNone/>
              <a:defRPr/>
            </a:lvl8pPr>
            <a:lvl9pPr lvl="8" algn="ctr">
              <a:lnSpc>
                <a:spcPct val="93000"/>
              </a:lnSpc>
              <a:spcBef>
                <a:spcPts val="288"/>
              </a:spcBef>
              <a:spcAft>
                <a:spcPts val="288"/>
              </a:spcAft>
              <a:buSzPts val="2000"/>
              <a:buNone/>
              <a:defRPr/>
            </a:lvl9pPr>
          </a:lstStyle>
          <a:p/>
        </p:txBody>
      </p:sp>
      <p:sp>
        <p:nvSpPr>
          <p:cNvPr id="177" name="Google Shape;177;p48"/>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48"/>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79" name="Google Shape;179;p48"/>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80" name="Shape 180"/>
        <p:cNvGrpSpPr/>
        <p:nvPr/>
      </p:nvGrpSpPr>
      <p:grpSpPr>
        <a:xfrm>
          <a:off x="0" y="0"/>
          <a:ext cx="0" cy="0"/>
          <a:chOff x="0" y="0"/>
          <a:chExt cx="0" cy="0"/>
        </a:xfrm>
      </p:grpSpPr>
      <p:sp>
        <p:nvSpPr>
          <p:cNvPr id="181" name="Google Shape;181;p49"/>
          <p:cNvSpPr txBox="1"/>
          <p:nvPr>
            <p:ph type="title"/>
          </p:nvPr>
        </p:nvSpPr>
        <p:spPr>
          <a:xfrm>
            <a:off x="741363" y="627063"/>
            <a:ext cx="8607425" cy="126047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82" name="Google Shape;182;p49"/>
          <p:cNvSpPr txBox="1"/>
          <p:nvPr>
            <p:ph idx="1" type="body"/>
          </p:nvPr>
        </p:nvSpPr>
        <p:spPr>
          <a:xfrm>
            <a:off x="741363" y="2101850"/>
            <a:ext cx="8607425" cy="4760913"/>
          </a:xfrm>
          <a:prstGeom prst="rect">
            <a:avLst/>
          </a:prstGeom>
          <a:noFill/>
          <a:ln>
            <a:noFill/>
          </a:ln>
        </p:spPr>
        <p:txBody>
          <a:bodyPr anchorCtr="0" anchor="t" bIns="0" lIns="0" spcFirstLastPara="1" rIns="0" wrap="square" tIns="28200">
            <a:noAutofit/>
          </a:bodyPr>
          <a:lstStyle>
            <a:lvl1pPr indent="-342900" lvl="0" marL="457200" algn="l">
              <a:lnSpc>
                <a:spcPct val="93000"/>
              </a:lnSpc>
              <a:spcBef>
                <a:spcPts val="0"/>
              </a:spcBef>
              <a:spcAft>
                <a:spcPts val="0"/>
              </a:spcAft>
              <a:buSzPts val="1800"/>
              <a:buChar char="•"/>
              <a:defRPr/>
            </a:lvl1pPr>
            <a:lvl2pPr indent="-342900" lvl="1" marL="914400" algn="l">
              <a:lnSpc>
                <a:spcPct val="93000"/>
              </a:lnSpc>
              <a:spcBef>
                <a:spcPts val="1425"/>
              </a:spcBef>
              <a:spcAft>
                <a:spcPts val="0"/>
              </a:spcAft>
              <a:buSzPts val="1800"/>
              <a:buChar char="–"/>
              <a:defRPr/>
            </a:lvl2pPr>
            <a:lvl3pPr indent="-342900" lvl="2" marL="1371600" algn="l">
              <a:lnSpc>
                <a:spcPct val="93000"/>
              </a:lnSpc>
              <a:spcBef>
                <a:spcPts val="1138"/>
              </a:spcBef>
              <a:spcAft>
                <a:spcPts val="0"/>
              </a:spcAft>
              <a:buSzPts val="1800"/>
              <a:buChar char="•"/>
              <a:defRPr/>
            </a:lvl3pPr>
            <a:lvl4pPr indent="-342900" lvl="3" marL="1828800" algn="l">
              <a:lnSpc>
                <a:spcPct val="93000"/>
              </a:lnSpc>
              <a:spcBef>
                <a:spcPts val="850"/>
              </a:spcBef>
              <a:spcAft>
                <a:spcPts val="0"/>
              </a:spcAft>
              <a:buSzPts val="1800"/>
              <a:buChar char="–"/>
              <a:defRPr/>
            </a:lvl4pPr>
            <a:lvl5pPr indent="-342900" lvl="4" marL="2286000" algn="l">
              <a:lnSpc>
                <a:spcPct val="93000"/>
              </a:lnSpc>
              <a:spcBef>
                <a:spcPts val="575"/>
              </a:spcBef>
              <a:spcAft>
                <a:spcPts val="0"/>
              </a:spcAft>
              <a:buSzPts val="1800"/>
              <a:buChar char="»"/>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288"/>
              </a:spcAft>
              <a:buSzPts val="1400"/>
              <a:buNone/>
              <a:defRPr/>
            </a:lvl9pPr>
          </a:lstStyle>
          <a:p/>
        </p:txBody>
      </p:sp>
      <p:sp>
        <p:nvSpPr>
          <p:cNvPr id="183" name="Google Shape;183;p49"/>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49"/>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85" name="Google Shape;185;p49"/>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86" name="Shape 186"/>
        <p:cNvGrpSpPr/>
        <p:nvPr/>
      </p:nvGrpSpPr>
      <p:grpSpPr>
        <a:xfrm>
          <a:off x="0" y="0"/>
          <a:ext cx="0" cy="0"/>
          <a:chOff x="0" y="0"/>
          <a:chExt cx="0" cy="0"/>
        </a:xfrm>
      </p:grpSpPr>
      <p:sp>
        <p:nvSpPr>
          <p:cNvPr id="187" name="Google Shape;187;p50"/>
          <p:cNvSpPr txBox="1"/>
          <p:nvPr>
            <p:ph type="title"/>
          </p:nvPr>
        </p:nvSpPr>
        <p:spPr>
          <a:xfrm>
            <a:off x="796925" y="4857750"/>
            <a:ext cx="8567738" cy="1501775"/>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b="1" sz="4000" cap="none"/>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88" name="Google Shape;188;p50"/>
          <p:cNvSpPr txBox="1"/>
          <p:nvPr>
            <p:ph idx="1" type="body"/>
          </p:nvPr>
        </p:nvSpPr>
        <p:spPr>
          <a:xfrm>
            <a:off x="796925" y="3203575"/>
            <a:ext cx="8567738" cy="1654175"/>
          </a:xfrm>
          <a:prstGeom prst="rect">
            <a:avLst/>
          </a:prstGeom>
          <a:noFill/>
          <a:ln>
            <a:noFill/>
          </a:ln>
        </p:spPr>
        <p:txBody>
          <a:bodyPr anchorCtr="0" anchor="b" bIns="0" lIns="0" spcFirstLastPara="1" rIns="0" wrap="square" tIns="28200">
            <a:noAutofit/>
          </a:bodyPr>
          <a:lstStyle>
            <a:lvl1pPr indent="-228600" lvl="0" marL="457200" algn="l">
              <a:lnSpc>
                <a:spcPct val="93000"/>
              </a:lnSpc>
              <a:spcBef>
                <a:spcPts val="0"/>
              </a:spcBef>
              <a:spcAft>
                <a:spcPts val="0"/>
              </a:spcAft>
              <a:buSzPts val="2000"/>
              <a:buNone/>
              <a:defRPr sz="2000"/>
            </a:lvl1pPr>
            <a:lvl2pPr indent="-228600" lvl="1" marL="914400" algn="l">
              <a:lnSpc>
                <a:spcPct val="93000"/>
              </a:lnSpc>
              <a:spcBef>
                <a:spcPts val="1425"/>
              </a:spcBef>
              <a:spcAft>
                <a:spcPts val="0"/>
              </a:spcAft>
              <a:buSzPts val="1800"/>
              <a:buNone/>
              <a:defRPr sz="1800"/>
            </a:lvl2pPr>
            <a:lvl3pPr indent="-228600" lvl="2" marL="1371600" algn="l">
              <a:lnSpc>
                <a:spcPct val="93000"/>
              </a:lnSpc>
              <a:spcBef>
                <a:spcPts val="1138"/>
              </a:spcBef>
              <a:spcAft>
                <a:spcPts val="0"/>
              </a:spcAft>
              <a:buSzPts val="1600"/>
              <a:buNone/>
              <a:defRPr sz="1600"/>
            </a:lvl3pPr>
            <a:lvl4pPr indent="-228600" lvl="3" marL="1828800" algn="l">
              <a:lnSpc>
                <a:spcPct val="93000"/>
              </a:lnSpc>
              <a:spcBef>
                <a:spcPts val="850"/>
              </a:spcBef>
              <a:spcAft>
                <a:spcPts val="0"/>
              </a:spcAft>
              <a:buSzPts val="1400"/>
              <a:buNone/>
              <a:defRPr sz="1400"/>
            </a:lvl4pPr>
            <a:lvl5pPr indent="-228600" lvl="4" marL="2286000" algn="l">
              <a:lnSpc>
                <a:spcPct val="93000"/>
              </a:lnSpc>
              <a:spcBef>
                <a:spcPts val="575"/>
              </a:spcBef>
              <a:spcAft>
                <a:spcPts val="0"/>
              </a:spcAft>
              <a:buSzPts val="1400"/>
              <a:buNone/>
              <a:defRPr sz="1400"/>
            </a:lvl5pPr>
            <a:lvl6pPr indent="-228600" lvl="5" marL="2743200" algn="l">
              <a:lnSpc>
                <a:spcPct val="93000"/>
              </a:lnSpc>
              <a:spcBef>
                <a:spcPts val="288"/>
              </a:spcBef>
              <a:spcAft>
                <a:spcPts val="0"/>
              </a:spcAft>
              <a:buSzPts val="1400"/>
              <a:buNone/>
              <a:defRPr sz="1400"/>
            </a:lvl6pPr>
            <a:lvl7pPr indent="-228600" lvl="6" marL="3200400" algn="l">
              <a:lnSpc>
                <a:spcPct val="93000"/>
              </a:lnSpc>
              <a:spcBef>
                <a:spcPts val="288"/>
              </a:spcBef>
              <a:spcAft>
                <a:spcPts val="0"/>
              </a:spcAft>
              <a:buSzPts val="1400"/>
              <a:buNone/>
              <a:defRPr sz="1400"/>
            </a:lvl7pPr>
            <a:lvl8pPr indent="-228600" lvl="7" marL="3657600" algn="l">
              <a:lnSpc>
                <a:spcPct val="93000"/>
              </a:lnSpc>
              <a:spcBef>
                <a:spcPts val="288"/>
              </a:spcBef>
              <a:spcAft>
                <a:spcPts val="0"/>
              </a:spcAft>
              <a:buSzPts val="1400"/>
              <a:buNone/>
              <a:defRPr sz="1400"/>
            </a:lvl8pPr>
            <a:lvl9pPr indent="-228600" lvl="8" marL="4114800" algn="l">
              <a:lnSpc>
                <a:spcPct val="93000"/>
              </a:lnSpc>
              <a:spcBef>
                <a:spcPts val="288"/>
              </a:spcBef>
              <a:spcAft>
                <a:spcPts val="288"/>
              </a:spcAft>
              <a:buSzPts val="1400"/>
              <a:buNone/>
              <a:defRPr sz="1400"/>
            </a:lvl9pPr>
          </a:lstStyle>
          <a:p/>
        </p:txBody>
      </p:sp>
      <p:sp>
        <p:nvSpPr>
          <p:cNvPr id="189" name="Google Shape;189;p50"/>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50"/>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91" name="Google Shape;191;p50"/>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192" name="Shape 192"/>
        <p:cNvGrpSpPr/>
        <p:nvPr/>
      </p:nvGrpSpPr>
      <p:grpSpPr>
        <a:xfrm>
          <a:off x="0" y="0"/>
          <a:ext cx="0" cy="0"/>
          <a:chOff x="0" y="0"/>
          <a:chExt cx="0" cy="0"/>
        </a:xfrm>
      </p:grpSpPr>
      <p:sp>
        <p:nvSpPr>
          <p:cNvPr id="193" name="Google Shape;193;p51"/>
          <p:cNvSpPr txBox="1"/>
          <p:nvPr>
            <p:ph type="title"/>
          </p:nvPr>
        </p:nvSpPr>
        <p:spPr>
          <a:xfrm>
            <a:off x="741363" y="627063"/>
            <a:ext cx="8607425" cy="126047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194" name="Google Shape;194;p51"/>
          <p:cNvSpPr txBox="1"/>
          <p:nvPr>
            <p:ph idx="1" type="body"/>
          </p:nvPr>
        </p:nvSpPr>
        <p:spPr>
          <a:xfrm>
            <a:off x="741363" y="2101850"/>
            <a:ext cx="4227512" cy="4760913"/>
          </a:xfrm>
          <a:prstGeom prst="rect">
            <a:avLst/>
          </a:prstGeom>
          <a:noFill/>
          <a:ln>
            <a:noFill/>
          </a:ln>
        </p:spPr>
        <p:txBody>
          <a:bodyPr anchorCtr="0" anchor="t" bIns="0" lIns="0" spcFirstLastPara="1" rIns="0" wrap="square" tIns="28200">
            <a:noAutofit/>
          </a:bodyPr>
          <a:lstStyle>
            <a:lvl1pPr indent="-406400" lvl="0" marL="457200" algn="l">
              <a:lnSpc>
                <a:spcPct val="93000"/>
              </a:lnSpc>
              <a:spcBef>
                <a:spcPts val="0"/>
              </a:spcBef>
              <a:spcAft>
                <a:spcPts val="0"/>
              </a:spcAft>
              <a:buSzPts val="2800"/>
              <a:buChar char="•"/>
              <a:defRPr sz="2800"/>
            </a:lvl1pPr>
            <a:lvl2pPr indent="-381000" lvl="1" marL="914400" algn="l">
              <a:lnSpc>
                <a:spcPct val="93000"/>
              </a:lnSpc>
              <a:spcBef>
                <a:spcPts val="1425"/>
              </a:spcBef>
              <a:spcAft>
                <a:spcPts val="0"/>
              </a:spcAft>
              <a:buSzPts val="2400"/>
              <a:buChar char="–"/>
              <a:defRPr sz="2400"/>
            </a:lvl2pPr>
            <a:lvl3pPr indent="-355600" lvl="2" marL="1371600" algn="l">
              <a:lnSpc>
                <a:spcPct val="93000"/>
              </a:lnSpc>
              <a:spcBef>
                <a:spcPts val="1138"/>
              </a:spcBef>
              <a:spcAft>
                <a:spcPts val="0"/>
              </a:spcAft>
              <a:buSzPts val="2000"/>
              <a:buChar char="•"/>
              <a:defRPr sz="2000"/>
            </a:lvl3pPr>
            <a:lvl4pPr indent="-342900" lvl="3" marL="1828800" algn="l">
              <a:lnSpc>
                <a:spcPct val="93000"/>
              </a:lnSpc>
              <a:spcBef>
                <a:spcPts val="850"/>
              </a:spcBef>
              <a:spcAft>
                <a:spcPts val="0"/>
              </a:spcAft>
              <a:buSzPts val="1800"/>
              <a:buChar char="–"/>
              <a:defRPr sz="1800"/>
            </a:lvl4pPr>
            <a:lvl5pPr indent="-342900" lvl="4" marL="2286000" algn="l">
              <a:lnSpc>
                <a:spcPct val="93000"/>
              </a:lnSpc>
              <a:spcBef>
                <a:spcPts val="575"/>
              </a:spcBef>
              <a:spcAft>
                <a:spcPts val="0"/>
              </a:spcAft>
              <a:buSzPts val="1800"/>
              <a:buChar char="»"/>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288"/>
              </a:spcAft>
              <a:buSzPts val="1400"/>
              <a:buNone/>
              <a:defRPr sz="1800"/>
            </a:lvl9pPr>
          </a:lstStyle>
          <a:p/>
        </p:txBody>
      </p:sp>
      <p:sp>
        <p:nvSpPr>
          <p:cNvPr id="195" name="Google Shape;195;p51"/>
          <p:cNvSpPr txBox="1"/>
          <p:nvPr>
            <p:ph idx="2" type="body"/>
          </p:nvPr>
        </p:nvSpPr>
        <p:spPr>
          <a:xfrm>
            <a:off x="5121275" y="2101850"/>
            <a:ext cx="4227513" cy="4760913"/>
          </a:xfrm>
          <a:prstGeom prst="rect">
            <a:avLst/>
          </a:prstGeom>
          <a:noFill/>
          <a:ln>
            <a:noFill/>
          </a:ln>
        </p:spPr>
        <p:txBody>
          <a:bodyPr anchorCtr="0" anchor="t" bIns="0" lIns="0" spcFirstLastPara="1" rIns="0" wrap="square" tIns="28200">
            <a:noAutofit/>
          </a:bodyPr>
          <a:lstStyle>
            <a:lvl1pPr indent="-406400" lvl="0" marL="457200" algn="l">
              <a:lnSpc>
                <a:spcPct val="93000"/>
              </a:lnSpc>
              <a:spcBef>
                <a:spcPts val="0"/>
              </a:spcBef>
              <a:spcAft>
                <a:spcPts val="0"/>
              </a:spcAft>
              <a:buSzPts val="2800"/>
              <a:buChar char="•"/>
              <a:defRPr sz="2800"/>
            </a:lvl1pPr>
            <a:lvl2pPr indent="-381000" lvl="1" marL="914400" algn="l">
              <a:lnSpc>
                <a:spcPct val="93000"/>
              </a:lnSpc>
              <a:spcBef>
                <a:spcPts val="1425"/>
              </a:spcBef>
              <a:spcAft>
                <a:spcPts val="0"/>
              </a:spcAft>
              <a:buSzPts val="2400"/>
              <a:buChar char="–"/>
              <a:defRPr sz="2400"/>
            </a:lvl2pPr>
            <a:lvl3pPr indent="-355600" lvl="2" marL="1371600" algn="l">
              <a:lnSpc>
                <a:spcPct val="93000"/>
              </a:lnSpc>
              <a:spcBef>
                <a:spcPts val="1138"/>
              </a:spcBef>
              <a:spcAft>
                <a:spcPts val="0"/>
              </a:spcAft>
              <a:buSzPts val="2000"/>
              <a:buChar char="•"/>
              <a:defRPr sz="2000"/>
            </a:lvl3pPr>
            <a:lvl4pPr indent="-342900" lvl="3" marL="1828800" algn="l">
              <a:lnSpc>
                <a:spcPct val="93000"/>
              </a:lnSpc>
              <a:spcBef>
                <a:spcPts val="850"/>
              </a:spcBef>
              <a:spcAft>
                <a:spcPts val="0"/>
              </a:spcAft>
              <a:buSzPts val="1800"/>
              <a:buChar char="–"/>
              <a:defRPr sz="1800"/>
            </a:lvl4pPr>
            <a:lvl5pPr indent="-342900" lvl="4" marL="2286000" algn="l">
              <a:lnSpc>
                <a:spcPct val="93000"/>
              </a:lnSpc>
              <a:spcBef>
                <a:spcPts val="575"/>
              </a:spcBef>
              <a:spcAft>
                <a:spcPts val="0"/>
              </a:spcAft>
              <a:buSzPts val="1800"/>
              <a:buChar char="»"/>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288"/>
              </a:spcAft>
              <a:buSzPts val="1400"/>
              <a:buNone/>
              <a:defRPr sz="1800"/>
            </a:lvl9pPr>
          </a:lstStyle>
          <a:p/>
        </p:txBody>
      </p:sp>
      <p:sp>
        <p:nvSpPr>
          <p:cNvPr id="196" name="Google Shape;196;p51"/>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51"/>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98" name="Google Shape;198;p51"/>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99" name="Shape 199"/>
        <p:cNvGrpSpPr/>
        <p:nvPr/>
      </p:nvGrpSpPr>
      <p:grpSpPr>
        <a:xfrm>
          <a:off x="0" y="0"/>
          <a:ext cx="0" cy="0"/>
          <a:chOff x="0" y="0"/>
          <a:chExt cx="0" cy="0"/>
        </a:xfrm>
      </p:grpSpPr>
      <p:sp>
        <p:nvSpPr>
          <p:cNvPr id="200" name="Google Shape;200;p52"/>
          <p:cNvSpPr txBox="1"/>
          <p:nvPr>
            <p:ph type="title"/>
          </p:nvPr>
        </p:nvSpPr>
        <p:spPr>
          <a:xfrm>
            <a:off x="504825" y="303213"/>
            <a:ext cx="9072563" cy="1258887"/>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01" name="Google Shape;201;p52"/>
          <p:cNvSpPr txBox="1"/>
          <p:nvPr>
            <p:ph idx="1" type="body"/>
          </p:nvPr>
        </p:nvSpPr>
        <p:spPr>
          <a:xfrm>
            <a:off x="504825" y="1692275"/>
            <a:ext cx="4452938" cy="704850"/>
          </a:xfrm>
          <a:prstGeom prst="rect">
            <a:avLst/>
          </a:prstGeom>
          <a:noFill/>
          <a:ln>
            <a:noFill/>
          </a:ln>
        </p:spPr>
        <p:txBody>
          <a:bodyPr anchorCtr="0" anchor="b" bIns="0" lIns="0" spcFirstLastPara="1" rIns="0" wrap="square" tIns="28200">
            <a:noAutofit/>
          </a:bodyPr>
          <a:lstStyle>
            <a:lvl1pPr indent="-228600" lvl="0" marL="457200" algn="l">
              <a:lnSpc>
                <a:spcPct val="93000"/>
              </a:lnSpc>
              <a:spcBef>
                <a:spcPts val="0"/>
              </a:spcBef>
              <a:spcAft>
                <a:spcPts val="0"/>
              </a:spcAft>
              <a:buSzPts val="2400"/>
              <a:buNone/>
              <a:defRPr b="1" sz="2400"/>
            </a:lvl1pPr>
            <a:lvl2pPr indent="-228600" lvl="1" marL="914400" algn="l">
              <a:lnSpc>
                <a:spcPct val="93000"/>
              </a:lnSpc>
              <a:spcBef>
                <a:spcPts val="1425"/>
              </a:spcBef>
              <a:spcAft>
                <a:spcPts val="0"/>
              </a:spcAft>
              <a:buSzPts val="2000"/>
              <a:buNone/>
              <a:defRPr b="1" sz="2000"/>
            </a:lvl2pPr>
            <a:lvl3pPr indent="-228600" lvl="2" marL="1371600" algn="l">
              <a:lnSpc>
                <a:spcPct val="93000"/>
              </a:lnSpc>
              <a:spcBef>
                <a:spcPts val="1138"/>
              </a:spcBef>
              <a:spcAft>
                <a:spcPts val="0"/>
              </a:spcAft>
              <a:buSzPts val="1800"/>
              <a:buNone/>
              <a:defRPr b="1" sz="1800"/>
            </a:lvl3pPr>
            <a:lvl4pPr indent="-228600" lvl="3" marL="1828800" algn="l">
              <a:lnSpc>
                <a:spcPct val="93000"/>
              </a:lnSpc>
              <a:spcBef>
                <a:spcPts val="850"/>
              </a:spcBef>
              <a:spcAft>
                <a:spcPts val="0"/>
              </a:spcAft>
              <a:buSzPts val="1600"/>
              <a:buNone/>
              <a:defRPr b="1" sz="1600"/>
            </a:lvl4pPr>
            <a:lvl5pPr indent="-228600" lvl="4" marL="2286000" algn="l">
              <a:lnSpc>
                <a:spcPct val="93000"/>
              </a:lnSpc>
              <a:spcBef>
                <a:spcPts val="575"/>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288"/>
              </a:spcAft>
              <a:buSzPts val="1600"/>
              <a:buNone/>
              <a:defRPr b="1" sz="1600"/>
            </a:lvl9pPr>
          </a:lstStyle>
          <a:p/>
        </p:txBody>
      </p:sp>
      <p:sp>
        <p:nvSpPr>
          <p:cNvPr id="202" name="Google Shape;202;p52"/>
          <p:cNvSpPr txBox="1"/>
          <p:nvPr>
            <p:ph idx="2" type="body"/>
          </p:nvPr>
        </p:nvSpPr>
        <p:spPr>
          <a:xfrm>
            <a:off x="504825" y="2397125"/>
            <a:ext cx="4452938" cy="4356100"/>
          </a:xfrm>
          <a:prstGeom prst="rect">
            <a:avLst/>
          </a:prstGeom>
          <a:noFill/>
          <a:ln>
            <a:noFill/>
          </a:ln>
        </p:spPr>
        <p:txBody>
          <a:bodyPr anchorCtr="0" anchor="t" bIns="0" lIns="0" spcFirstLastPara="1" rIns="0" wrap="square" tIns="28200">
            <a:noAutofit/>
          </a:bodyPr>
          <a:lstStyle>
            <a:lvl1pPr indent="-381000" lvl="0" marL="457200" algn="l">
              <a:lnSpc>
                <a:spcPct val="93000"/>
              </a:lnSpc>
              <a:spcBef>
                <a:spcPts val="0"/>
              </a:spcBef>
              <a:spcAft>
                <a:spcPts val="0"/>
              </a:spcAft>
              <a:buSzPts val="2400"/>
              <a:buChar char="•"/>
              <a:defRPr sz="2400"/>
            </a:lvl1pPr>
            <a:lvl2pPr indent="-355600" lvl="1" marL="914400" algn="l">
              <a:lnSpc>
                <a:spcPct val="93000"/>
              </a:lnSpc>
              <a:spcBef>
                <a:spcPts val="1425"/>
              </a:spcBef>
              <a:spcAft>
                <a:spcPts val="0"/>
              </a:spcAft>
              <a:buSzPts val="2000"/>
              <a:buChar char="–"/>
              <a:defRPr sz="2000"/>
            </a:lvl2pPr>
            <a:lvl3pPr indent="-342900" lvl="2" marL="1371600" algn="l">
              <a:lnSpc>
                <a:spcPct val="93000"/>
              </a:lnSpc>
              <a:spcBef>
                <a:spcPts val="1138"/>
              </a:spcBef>
              <a:spcAft>
                <a:spcPts val="0"/>
              </a:spcAft>
              <a:buSzPts val="1800"/>
              <a:buChar char="•"/>
              <a:defRPr sz="1800"/>
            </a:lvl3pPr>
            <a:lvl4pPr indent="-330200" lvl="3" marL="1828800" algn="l">
              <a:lnSpc>
                <a:spcPct val="93000"/>
              </a:lnSpc>
              <a:spcBef>
                <a:spcPts val="850"/>
              </a:spcBef>
              <a:spcAft>
                <a:spcPts val="0"/>
              </a:spcAft>
              <a:buSzPts val="1600"/>
              <a:buChar char="–"/>
              <a:defRPr sz="1600"/>
            </a:lvl4pPr>
            <a:lvl5pPr indent="-330200" lvl="4" marL="2286000" algn="l">
              <a:lnSpc>
                <a:spcPct val="93000"/>
              </a:lnSpc>
              <a:spcBef>
                <a:spcPts val="575"/>
              </a:spcBef>
              <a:spcAft>
                <a:spcPts val="0"/>
              </a:spcAft>
              <a:buSzPts val="1600"/>
              <a:buChar char="»"/>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288"/>
              </a:spcAft>
              <a:buSzPts val="1400"/>
              <a:buNone/>
              <a:defRPr sz="1600"/>
            </a:lvl9pPr>
          </a:lstStyle>
          <a:p/>
        </p:txBody>
      </p:sp>
      <p:sp>
        <p:nvSpPr>
          <p:cNvPr id="203" name="Google Shape;203;p52"/>
          <p:cNvSpPr txBox="1"/>
          <p:nvPr>
            <p:ph idx="3" type="body"/>
          </p:nvPr>
        </p:nvSpPr>
        <p:spPr>
          <a:xfrm>
            <a:off x="5121275" y="1692275"/>
            <a:ext cx="4456113" cy="704850"/>
          </a:xfrm>
          <a:prstGeom prst="rect">
            <a:avLst/>
          </a:prstGeom>
          <a:noFill/>
          <a:ln>
            <a:noFill/>
          </a:ln>
        </p:spPr>
        <p:txBody>
          <a:bodyPr anchorCtr="0" anchor="b" bIns="0" lIns="0" spcFirstLastPara="1" rIns="0" wrap="square" tIns="28200">
            <a:noAutofit/>
          </a:bodyPr>
          <a:lstStyle>
            <a:lvl1pPr indent="-228600" lvl="0" marL="457200" algn="l">
              <a:lnSpc>
                <a:spcPct val="93000"/>
              </a:lnSpc>
              <a:spcBef>
                <a:spcPts val="0"/>
              </a:spcBef>
              <a:spcAft>
                <a:spcPts val="0"/>
              </a:spcAft>
              <a:buSzPts val="2400"/>
              <a:buNone/>
              <a:defRPr b="1" sz="2400"/>
            </a:lvl1pPr>
            <a:lvl2pPr indent="-228600" lvl="1" marL="914400" algn="l">
              <a:lnSpc>
                <a:spcPct val="93000"/>
              </a:lnSpc>
              <a:spcBef>
                <a:spcPts val="1425"/>
              </a:spcBef>
              <a:spcAft>
                <a:spcPts val="0"/>
              </a:spcAft>
              <a:buSzPts val="2000"/>
              <a:buNone/>
              <a:defRPr b="1" sz="2000"/>
            </a:lvl2pPr>
            <a:lvl3pPr indent="-228600" lvl="2" marL="1371600" algn="l">
              <a:lnSpc>
                <a:spcPct val="93000"/>
              </a:lnSpc>
              <a:spcBef>
                <a:spcPts val="1138"/>
              </a:spcBef>
              <a:spcAft>
                <a:spcPts val="0"/>
              </a:spcAft>
              <a:buSzPts val="1800"/>
              <a:buNone/>
              <a:defRPr b="1" sz="1800"/>
            </a:lvl3pPr>
            <a:lvl4pPr indent="-228600" lvl="3" marL="1828800" algn="l">
              <a:lnSpc>
                <a:spcPct val="93000"/>
              </a:lnSpc>
              <a:spcBef>
                <a:spcPts val="850"/>
              </a:spcBef>
              <a:spcAft>
                <a:spcPts val="0"/>
              </a:spcAft>
              <a:buSzPts val="1600"/>
              <a:buNone/>
              <a:defRPr b="1" sz="1600"/>
            </a:lvl4pPr>
            <a:lvl5pPr indent="-228600" lvl="4" marL="2286000" algn="l">
              <a:lnSpc>
                <a:spcPct val="93000"/>
              </a:lnSpc>
              <a:spcBef>
                <a:spcPts val="575"/>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288"/>
              </a:spcAft>
              <a:buSzPts val="1600"/>
              <a:buNone/>
              <a:defRPr b="1" sz="1600"/>
            </a:lvl9pPr>
          </a:lstStyle>
          <a:p/>
        </p:txBody>
      </p:sp>
      <p:sp>
        <p:nvSpPr>
          <p:cNvPr id="204" name="Google Shape;204;p52"/>
          <p:cNvSpPr txBox="1"/>
          <p:nvPr>
            <p:ph idx="4" type="body"/>
          </p:nvPr>
        </p:nvSpPr>
        <p:spPr>
          <a:xfrm>
            <a:off x="5121275" y="2397125"/>
            <a:ext cx="4456113" cy="4356100"/>
          </a:xfrm>
          <a:prstGeom prst="rect">
            <a:avLst/>
          </a:prstGeom>
          <a:noFill/>
          <a:ln>
            <a:noFill/>
          </a:ln>
        </p:spPr>
        <p:txBody>
          <a:bodyPr anchorCtr="0" anchor="t" bIns="0" lIns="0" spcFirstLastPara="1" rIns="0" wrap="square" tIns="28200">
            <a:noAutofit/>
          </a:bodyPr>
          <a:lstStyle>
            <a:lvl1pPr indent="-381000" lvl="0" marL="457200" algn="l">
              <a:lnSpc>
                <a:spcPct val="93000"/>
              </a:lnSpc>
              <a:spcBef>
                <a:spcPts val="0"/>
              </a:spcBef>
              <a:spcAft>
                <a:spcPts val="0"/>
              </a:spcAft>
              <a:buSzPts val="2400"/>
              <a:buChar char="•"/>
              <a:defRPr sz="2400"/>
            </a:lvl1pPr>
            <a:lvl2pPr indent="-355600" lvl="1" marL="914400" algn="l">
              <a:lnSpc>
                <a:spcPct val="93000"/>
              </a:lnSpc>
              <a:spcBef>
                <a:spcPts val="1425"/>
              </a:spcBef>
              <a:spcAft>
                <a:spcPts val="0"/>
              </a:spcAft>
              <a:buSzPts val="2000"/>
              <a:buChar char="–"/>
              <a:defRPr sz="2000"/>
            </a:lvl2pPr>
            <a:lvl3pPr indent="-342900" lvl="2" marL="1371600" algn="l">
              <a:lnSpc>
                <a:spcPct val="93000"/>
              </a:lnSpc>
              <a:spcBef>
                <a:spcPts val="1138"/>
              </a:spcBef>
              <a:spcAft>
                <a:spcPts val="0"/>
              </a:spcAft>
              <a:buSzPts val="1800"/>
              <a:buChar char="•"/>
              <a:defRPr sz="1800"/>
            </a:lvl3pPr>
            <a:lvl4pPr indent="-330200" lvl="3" marL="1828800" algn="l">
              <a:lnSpc>
                <a:spcPct val="93000"/>
              </a:lnSpc>
              <a:spcBef>
                <a:spcPts val="850"/>
              </a:spcBef>
              <a:spcAft>
                <a:spcPts val="0"/>
              </a:spcAft>
              <a:buSzPts val="1600"/>
              <a:buChar char="–"/>
              <a:defRPr sz="1600"/>
            </a:lvl4pPr>
            <a:lvl5pPr indent="-330200" lvl="4" marL="2286000" algn="l">
              <a:lnSpc>
                <a:spcPct val="93000"/>
              </a:lnSpc>
              <a:spcBef>
                <a:spcPts val="575"/>
              </a:spcBef>
              <a:spcAft>
                <a:spcPts val="0"/>
              </a:spcAft>
              <a:buSzPts val="1600"/>
              <a:buChar char="»"/>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288"/>
              </a:spcAft>
              <a:buSzPts val="1400"/>
              <a:buNone/>
              <a:defRPr sz="1600"/>
            </a:lvl9pPr>
          </a:lstStyle>
          <a:p/>
        </p:txBody>
      </p:sp>
      <p:sp>
        <p:nvSpPr>
          <p:cNvPr id="205" name="Google Shape;205;p52"/>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52"/>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207" name="Google Shape;207;p52"/>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08" name="Shape 208"/>
        <p:cNvGrpSpPr/>
        <p:nvPr/>
      </p:nvGrpSpPr>
      <p:grpSpPr>
        <a:xfrm>
          <a:off x="0" y="0"/>
          <a:ext cx="0" cy="0"/>
          <a:chOff x="0" y="0"/>
          <a:chExt cx="0" cy="0"/>
        </a:xfrm>
      </p:grpSpPr>
      <p:sp>
        <p:nvSpPr>
          <p:cNvPr id="209" name="Google Shape;209;p53"/>
          <p:cNvSpPr txBox="1"/>
          <p:nvPr>
            <p:ph type="title"/>
          </p:nvPr>
        </p:nvSpPr>
        <p:spPr>
          <a:xfrm>
            <a:off x="741363" y="627063"/>
            <a:ext cx="8607425" cy="126047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10" name="Google Shape;210;p53"/>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53"/>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212" name="Google Shape;212;p53"/>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0" name="Shape 30"/>
        <p:cNvGrpSpPr/>
        <p:nvPr/>
      </p:nvGrpSpPr>
      <p:grpSpPr>
        <a:xfrm>
          <a:off x="0" y="0"/>
          <a:ext cx="0" cy="0"/>
          <a:chOff x="0" y="0"/>
          <a:chExt cx="0" cy="0"/>
        </a:xfrm>
      </p:grpSpPr>
      <p:sp>
        <p:nvSpPr>
          <p:cNvPr id="31" name="Google Shape;31;p25"/>
          <p:cNvSpPr txBox="1"/>
          <p:nvPr>
            <p:ph type="ctrTitle"/>
          </p:nvPr>
        </p:nvSpPr>
        <p:spPr>
          <a:xfrm>
            <a:off x="755650" y="2347913"/>
            <a:ext cx="8569325" cy="1620837"/>
          </a:xfrm>
          <a:prstGeom prst="rect">
            <a:avLst/>
          </a:prstGeom>
          <a:noFill/>
          <a:ln>
            <a:noFill/>
          </a:ln>
        </p:spPr>
        <p:txBody>
          <a:bodyPr anchorCtr="1"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25"/>
          <p:cNvSpPr txBox="1"/>
          <p:nvPr>
            <p:ph idx="1" type="subTitle"/>
          </p:nvPr>
        </p:nvSpPr>
        <p:spPr>
          <a:xfrm>
            <a:off x="1512888" y="4283075"/>
            <a:ext cx="7056437" cy="1931988"/>
          </a:xfrm>
          <a:prstGeom prst="rect">
            <a:avLst/>
          </a:prstGeom>
          <a:noFill/>
          <a:ln>
            <a:noFill/>
          </a:ln>
        </p:spPr>
        <p:txBody>
          <a:bodyPr anchorCtr="0" anchor="t" bIns="0" lIns="0" spcFirstLastPara="1" rIns="0" wrap="square" tIns="0">
            <a:noAutofit/>
          </a:bodyPr>
          <a:lstStyle>
            <a:lvl1pPr lvl="0" algn="ctr">
              <a:spcBef>
                <a:spcPts val="800"/>
              </a:spcBef>
              <a:spcAft>
                <a:spcPts val="0"/>
              </a:spcAft>
              <a:buSzPts val="3200"/>
              <a:buNone/>
              <a:defRPr/>
            </a:lvl1pPr>
            <a:lvl2pPr lvl="1" algn="ctr">
              <a:spcBef>
                <a:spcPts val="700"/>
              </a:spcBef>
              <a:spcAft>
                <a:spcPts val="0"/>
              </a:spcAft>
              <a:buSzPts val="2800"/>
              <a:buNone/>
              <a:defRPr/>
            </a:lvl2pPr>
            <a:lvl3pPr lvl="2" algn="ctr">
              <a:spcBef>
                <a:spcPts val="600"/>
              </a:spcBef>
              <a:spcAft>
                <a:spcPts val="0"/>
              </a:spcAft>
              <a:buSzPts val="2400"/>
              <a:buNone/>
              <a:defRPr/>
            </a:lvl3pPr>
            <a:lvl4pPr lvl="3" algn="ctr">
              <a:spcBef>
                <a:spcPts val="500"/>
              </a:spcBef>
              <a:spcAft>
                <a:spcPts val="0"/>
              </a:spcAft>
              <a:buSzPts val="2000"/>
              <a:buNone/>
              <a:defRPr/>
            </a:lvl4pPr>
            <a:lvl5pPr lvl="4" algn="ctr">
              <a:spcBef>
                <a:spcPts val="500"/>
              </a:spcBef>
              <a:spcAft>
                <a:spcPts val="0"/>
              </a:spcAft>
              <a:buSzPts val="2000"/>
              <a:buNone/>
              <a:defRPr/>
            </a:lvl5pPr>
            <a:lvl6pPr lvl="5" algn="ctr">
              <a:spcBef>
                <a:spcPts val="500"/>
              </a:spcBef>
              <a:spcAft>
                <a:spcPts val="0"/>
              </a:spcAft>
              <a:buSzPts val="2000"/>
              <a:buNone/>
              <a:defRPr/>
            </a:lvl6pPr>
            <a:lvl7pPr lvl="6" algn="ctr">
              <a:spcBef>
                <a:spcPts val="500"/>
              </a:spcBef>
              <a:spcAft>
                <a:spcPts val="0"/>
              </a:spcAft>
              <a:buSzPts val="2000"/>
              <a:buNone/>
              <a:defRPr/>
            </a:lvl7pPr>
            <a:lvl8pPr lvl="7" algn="ctr">
              <a:spcBef>
                <a:spcPts val="500"/>
              </a:spcBef>
              <a:spcAft>
                <a:spcPts val="0"/>
              </a:spcAft>
              <a:buSzPts val="2000"/>
              <a:buNone/>
              <a:defRPr/>
            </a:lvl8pPr>
            <a:lvl9pPr lvl="8" algn="ctr">
              <a:spcBef>
                <a:spcPts val="500"/>
              </a:spcBef>
              <a:spcAft>
                <a:spcPts val="0"/>
              </a:spcAft>
              <a:buSzPts val="2000"/>
              <a:buNone/>
              <a:defRPr/>
            </a:lvl9pPr>
          </a:lstStyle>
          <a:p/>
        </p:txBody>
      </p:sp>
      <p:sp>
        <p:nvSpPr>
          <p:cNvPr id="33" name="Google Shape;33;p25"/>
          <p:cNvSpPr txBox="1"/>
          <p:nvPr>
            <p:ph idx="10" type="dt"/>
          </p:nvPr>
        </p:nvSpPr>
        <p:spPr>
          <a:xfrm>
            <a:off x="503238" y="6888163"/>
            <a:ext cx="2351087" cy="503237"/>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3443288" y="6888163"/>
            <a:ext cx="3190875" cy="503237"/>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7223125" y="6888163"/>
            <a:ext cx="2351088" cy="5032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13" name="Shape 213"/>
        <p:cNvGrpSpPr/>
        <p:nvPr/>
      </p:nvGrpSpPr>
      <p:grpSpPr>
        <a:xfrm>
          <a:off x="0" y="0"/>
          <a:ext cx="0" cy="0"/>
          <a:chOff x="0" y="0"/>
          <a:chExt cx="0" cy="0"/>
        </a:xfrm>
      </p:grpSpPr>
      <p:sp>
        <p:nvSpPr>
          <p:cNvPr id="214" name="Google Shape;214;p54"/>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54"/>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216" name="Google Shape;216;p54"/>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17" name="Shape 217"/>
        <p:cNvGrpSpPr/>
        <p:nvPr/>
      </p:nvGrpSpPr>
      <p:grpSpPr>
        <a:xfrm>
          <a:off x="0" y="0"/>
          <a:ext cx="0" cy="0"/>
          <a:chOff x="0" y="0"/>
          <a:chExt cx="0" cy="0"/>
        </a:xfrm>
      </p:grpSpPr>
      <p:sp>
        <p:nvSpPr>
          <p:cNvPr id="218" name="Google Shape;218;p55"/>
          <p:cNvSpPr txBox="1"/>
          <p:nvPr>
            <p:ph type="title"/>
          </p:nvPr>
        </p:nvSpPr>
        <p:spPr>
          <a:xfrm>
            <a:off x="504825" y="301625"/>
            <a:ext cx="3316288" cy="127952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19" name="Google Shape;219;p55"/>
          <p:cNvSpPr txBox="1"/>
          <p:nvPr>
            <p:ph idx="1" type="body"/>
          </p:nvPr>
        </p:nvSpPr>
        <p:spPr>
          <a:xfrm>
            <a:off x="3941763" y="301625"/>
            <a:ext cx="5635625" cy="6451600"/>
          </a:xfrm>
          <a:prstGeom prst="rect">
            <a:avLst/>
          </a:prstGeom>
          <a:noFill/>
          <a:ln>
            <a:noFill/>
          </a:ln>
        </p:spPr>
        <p:txBody>
          <a:bodyPr anchorCtr="0" anchor="t" bIns="0" lIns="0" spcFirstLastPara="1" rIns="0" wrap="square" tIns="28200">
            <a:noAutofit/>
          </a:bodyPr>
          <a:lstStyle>
            <a:lvl1pPr indent="-431800" lvl="0" marL="457200" algn="l">
              <a:lnSpc>
                <a:spcPct val="93000"/>
              </a:lnSpc>
              <a:spcBef>
                <a:spcPts val="0"/>
              </a:spcBef>
              <a:spcAft>
                <a:spcPts val="0"/>
              </a:spcAft>
              <a:buSzPts val="3200"/>
              <a:buChar char="•"/>
              <a:defRPr sz="3200"/>
            </a:lvl1pPr>
            <a:lvl2pPr indent="-406400" lvl="1" marL="914400" algn="l">
              <a:lnSpc>
                <a:spcPct val="93000"/>
              </a:lnSpc>
              <a:spcBef>
                <a:spcPts val="1425"/>
              </a:spcBef>
              <a:spcAft>
                <a:spcPts val="0"/>
              </a:spcAft>
              <a:buSzPts val="2800"/>
              <a:buChar char="–"/>
              <a:defRPr sz="2800"/>
            </a:lvl2pPr>
            <a:lvl3pPr indent="-381000" lvl="2" marL="1371600" algn="l">
              <a:lnSpc>
                <a:spcPct val="93000"/>
              </a:lnSpc>
              <a:spcBef>
                <a:spcPts val="1138"/>
              </a:spcBef>
              <a:spcAft>
                <a:spcPts val="0"/>
              </a:spcAft>
              <a:buSzPts val="2400"/>
              <a:buChar char="•"/>
              <a:defRPr sz="2400"/>
            </a:lvl3pPr>
            <a:lvl4pPr indent="-355600" lvl="3" marL="1828800" algn="l">
              <a:lnSpc>
                <a:spcPct val="93000"/>
              </a:lnSpc>
              <a:spcBef>
                <a:spcPts val="850"/>
              </a:spcBef>
              <a:spcAft>
                <a:spcPts val="0"/>
              </a:spcAft>
              <a:buSzPts val="2000"/>
              <a:buChar char="–"/>
              <a:defRPr sz="2000"/>
            </a:lvl4pPr>
            <a:lvl5pPr indent="-355600" lvl="4" marL="2286000" algn="l">
              <a:lnSpc>
                <a:spcPct val="93000"/>
              </a:lnSpc>
              <a:spcBef>
                <a:spcPts val="575"/>
              </a:spcBef>
              <a:spcAft>
                <a:spcPts val="0"/>
              </a:spcAft>
              <a:buSzPts val="2000"/>
              <a:buChar char="»"/>
              <a:defRPr sz="2000"/>
            </a:lvl5pPr>
            <a:lvl6pPr indent="-228600" lvl="5" marL="2743200" algn="l">
              <a:lnSpc>
                <a:spcPct val="93000"/>
              </a:lnSpc>
              <a:spcBef>
                <a:spcPts val="288"/>
              </a:spcBef>
              <a:spcAft>
                <a:spcPts val="0"/>
              </a:spcAft>
              <a:buSzPts val="1400"/>
              <a:buNone/>
              <a:defRPr sz="2000"/>
            </a:lvl6pPr>
            <a:lvl7pPr indent="-228600" lvl="6" marL="3200400" algn="l">
              <a:lnSpc>
                <a:spcPct val="93000"/>
              </a:lnSpc>
              <a:spcBef>
                <a:spcPts val="288"/>
              </a:spcBef>
              <a:spcAft>
                <a:spcPts val="0"/>
              </a:spcAft>
              <a:buSzPts val="1400"/>
              <a:buNone/>
              <a:defRPr sz="2000"/>
            </a:lvl7pPr>
            <a:lvl8pPr indent="-228600" lvl="7" marL="3657600" algn="l">
              <a:lnSpc>
                <a:spcPct val="93000"/>
              </a:lnSpc>
              <a:spcBef>
                <a:spcPts val="288"/>
              </a:spcBef>
              <a:spcAft>
                <a:spcPts val="0"/>
              </a:spcAft>
              <a:buSzPts val="1400"/>
              <a:buNone/>
              <a:defRPr sz="2000"/>
            </a:lvl8pPr>
            <a:lvl9pPr indent="-228600" lvl="8" marL="4114800" algn="l">
              <a:lnSpc>
                <a:spcPct val="93000"/>
              </a:lnSpc>
              <a:spcBef>
                <a:spcPts val="288"/>
              </a:spcBef>
              <a:spcAft>
                <a:spcPts val="288"/>
              </a:spcAft>
              <a:buSzPts val="1400"/>
              <a:buNone/>
              <a:defRPr sz="2000"/>
            </a:lvl9pPr>
          </a:lstStyle>
          <a:p/>
        </p:txBody>
      </p:sp>
      <p:sp>
        <p:nvSpPr>
          <p:cNvPr id="220" name="Google Shape;220;p55"/>
          <p:cNvSpPr txBox="1"/>
          <p:nvPr>
            <p:ph idx="2" type="body"/>
          </p:nvPr>
        </p:nvSpPr>
        <p:spPr>
          <a:xfrm>
            <a:off x="504825" y="1581150"/>
            <a:ext cx="3316288" cy="5172075"/>
          </a:xfrm>
          <a:prstGeom prst="rect">
            <a:avLst/>
          </a:prstGeom>
          <a:noFill/>
          <a:ln>
            <a:noFill/>
          </a:ln>
        </p:spPr>
        <p:txBody>
          <a:bodyPr anchorCtr="0" anchor="t" bIns="0" lIns="0" spcFirstLastPara="1" rIns="0" wrap="square" tIns="28200">
            <a:noAutofit/>
          </a:bodyPr>
          <a:lstStyle>
            <a:lvl1pPr indent="-228600" lvl="0" marL="457200" algn="l">
              <a:lnSpc>
                <a:spcPct val="93000"/>
              </a:lnSpc>
              <a:spcBef>
                <a:spcPts val="0"/>
              </a:spcBef>
              <a:spcAft>
                <a:spcPts val="0"/>
              </a:spcAft>
              <a:buSzPts val="1400"/>
              <a:buNone/>
              <a:defRPr sz="1400"/>
            </a:lvl1pPr>
            <a:lvl2pPr indent="-228600" lvl="1" marL="914400" algn="l">
              <a:lnSpc>
                <a:spcPct val="93000"/>
              </a:lnSpc>
              <a:spcBef>
                <a:spcPts val="1425"/>
              </a:spcBef>
              <a:spcAft>
                <a:spcPts val="0"/>
              </a:spcAft>
              <a:buSzPts val="1200"/>
              <a:buNone/>
              <a:defRPr sz="1200"/>
            </a:lvl2pPr>
            <a:lvl3pPr indent="-228600" lvl="2" marL="1371600" algn="l">
              <a:lnSpc>
                <a:spcPct val="93000"/>
              </a:lnSpc>
              <a:spcBef>
                <a:spcPts val="1138"/>
              </a:spcBef>
              <a:spcAft>
                <a:spcPts val="0"/>
              </a:spcAft>
              <a:buSzPts val="1000"/>
              <a:buNone/>
              <a:defRPr sz="1000"/>
            </a:lvl3pPr>
            <a:lvl4pPr indent="-228600" lvl="3" marL="1828800" algn="l">
              <a:lnSpc>
                <a:spcPct val="93000"/>
              </a:lnSpc>
              <a:spcBef>
                <a:spcPts val="850"/>
              </a:spcBef>
              <a:spcAft>
                <a:spcPts val="0"/>
              </a:spcAft>
              <a:buSzPts val="900"/>
              <a:buNone/>
              <a:defRPr sz="900"/>
            </a:lvl4pPr>
            <a:lvl5pPr indent="-228600" lvl="4" marL="2286000" algn="l">
              <a:lnSpc>
                <a:spcPct val="93000"/>
              </a:lnSpc>
              <a:spcBef>
                <a:spcPts val="575"/>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288"/>
              </a:spcAft>
              <a:buSzPts val="900"/>
              <a:buNone/>
              <a:defRPr sz="900"/>
            </a:lvl9pPr>
          </a:lstStyle>
          <a:p/>
        </p:txBody>
      </p:sp>
      <p:sp>
        <p:nvSpPr>
          <p:cNvPr id="221" name="Google Shape;221;p55"/>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55"/>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223" name="Google Shape;223;p55"/>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24" name="Shape 224"/>
        <p:cNvGrpSpPr/>
        <p:nvPr/>
      </p:nvGrpSpPr>
      <p:grpSpPr>
        <a:xfrm>
          <a:off x="0" y="0"/>
          <a:ext cx="0" cy="0"/>
          <a:chOff x="0" y="0"/>
          <a:chExt cx="0" cy="0"/>
        </a:xfrm>
      </p:grpSpPr>
      <p:sp>
        <p:nvSpPr>
          <p:cNvPr id="225" name="Google Shape;225;p56"/>
          <p:cNvSpPr txBox="1"/>
          <p:nvPr>
            <p:ph type="title"/>
          </p:nvPr>
        </p:nvSpPr>
        <p:spPr>
          <a:xfrm>
            <a:off x="1976438" y="5291138"/>
            <a:ext cx="6048375" cy="62547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26" name="Google Shape;226;p56"/>
          <p:cNvSpPr/>
          <p:nvPr>
            <p:ph idx="2" type="pic"/>
          </p:nvPr>
        </p:nvSpPr>
        <p:spPr>
          <a:xfrm>
            <a:off x="1976438" y="674688"/>
            <a:ext cx="6048375" cy="4537075"/>
          </a:xfrm>
          <a:prstGeom prst="rect">
            <a:avLst/>
          </a:prstGeom>
          <a:noFill/>
          <a:ln>
            <a:noFill/>
          </a:ln>
        </p:spPr>
      </p:sp>
      <p:sp>
        <p:nvSpPr>
          <p:cNvPr id="227" name="Google Shape;227;p56"/>
          <p:cNvSpPr txBox="1"/>
          <p:nvPr>
            <p:ph idx="1" type="body"/>
          </p:nvPr>
        </p:nvSpPr>
        <p:spPr>
          <a:xfrm>
            <a:off x="1976438" y="5916613"/>
            <a:ext cx="6048375" cy="887412"/>
          </a:xfrm>
          <a:prstGeom prst="rect">
            <a:avLst/>
          </a:prstGeom>
          <a:noFill/>
          <a:ln>
            <a:noFill/>
          </a:ln>
        </p:spPr>
        <p:txBody>
          <a:bodyPr anchorCtr="0" anchor="t" bIns="0" lIns="0" spcFirstLastPara="1" rIns="0" wrap="square" tIns="28200">
            <a:noAutofit/>
          </a:bodyPr>
          <a:lstStyle>
            <a:lvl1pPr indent="-228600" lvl="0" marL="457200" algn="l">
              <a:lnSpc>
                <a:spcPct val="93000"/>
              </a:lnSpc>
              <a:spcBef>
                <a:spcPts val="0"/>
              </a:spcBef>
              <a:spcAft>
                <a:spcPts val="0"/>
              </a:spcAft>
              <a:buSzPts val="1400"/>
              <a:buNone/>
              <a:defRPr sz="1400"/>
            </a:lvl1pPr>
            <a:lvl2pPr indent="-228600" lvl="1" marL="914400" algn="l">
              <a:lnSpc>
                <a:spcPct val="93000"/>
              </a:lnSpc>
              <a:spcBef>
                <a:spcPts val="1425"/>
              </a:spcBef>
              <a:spcAft>
                <a:spcPts val="0"/>
              </a:spcAft>
              <a:buSzPts val="1200"/>
              <a:buNone/>
              <a:defRPr sz="1200"/>
            </a:lvl2pPr>
            <a:lvl3pPr indent="-228600" lvl="2" marL="1371600" algn="l">
              <a:lnSpc>
                <a:spcPct val="93000"/>
              </a:lnSpc>
              <a:spcBef>
                <a:spcPts val="1138"/>
              </a:spcBef>
              <a:spcAft>
                <a:spcPts val="0"/>
              </a:spcAft>
              <a:buSzPts val="1000"/>
              <a:buNone/>
              <a:defRPr sz="1000"/>
            </a:lvl3pPr>
            <a:lvl4pPr indent="-228600" lvl="3" marL="1828800" algn="l">
              <a:lnSpc>
                <a:spcPct val="93000"/>
              </a:lnSpc>
              <a:spcBef>
                <a:spcPts val="850"/>
              </a:spcBef>
              <a:spcAft>
                <a:spcPts val="0"/>
              </a:spcAft>
              <a:buSzPts val="900"/>
              <a:buNone/>
              <a:defRPr sz="900"/>
            </a:lvl4pPr>
            <a:lvl5pPr indent="-228600" lvl="4" marL="2286000" algn="l">
              <a:lnSpc>
                <a:spcPct val="93000"/>
              </a:lnSpc>
              <a:spcBef>
                <a:spcPts val="575"/>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288"/>
              </a:spcAft>
              <a:buSzPts val="900"/>
              <a:buNone/>
              <a:defRPr sz="900"/>
            </a:lvl9pPr>
          </a:lstStyle>
          <a:p/>
        </p:txBody>
      </p:sp>
      <p:sp>
        <p:nvSpPr>
          <p:cNvPr id="228" name="Google Shape;228;p56"/>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56"/>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230" name="Google Shape;230;p56"/>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231" name="Shape 231"/>
        <p:cNvGrpSpPr/>
        <p:nvPr/>
      </p:nvGrpSpPr>
      <p:grpSpPr>
        <a:xfrm>
          <a:off x="0" y="0"/>
          <a:ext cx="0" cy="0"/>
          <a:chOff x="0" y="0"/>
          <a:chExt cx="0" cy="0"/>
        </a:xfrm>
      </p:grpSpPr>
      <p:sp>
        <p:nvSpPr>
          <p:cNvPr id="232" name="Google Shape;232;p57"/>
          <p:cNvSpPr txBox="1"/>
          <p:nvPr>
            <p:ph type="title"/>
          </p:nvPr>
        </p:nvSpPr>
        <p:spPr>
          <a:xfrm>
            <a:off x="741363" y="627063"/>
            <a:ext cx="8607425" cy="126047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33" name="Google Shape;233;p57"/>
          <p:cNvSpPr txBox="1"/>
          <p:nvPr>
            <p:ph idx="1" type="body"/>
          </p:nvPr>
        </p:nvSpPr>
        <p:spPr>
          <a:xfrm rot="5400000">
            <a:off x="2664619" y="178594"/>
            <a:ext cx="4760913" cy="8607425"/>
          </a:xfrm>
          <a:prstGeom prst="rect">
            <a:avLst/>
          </a:prstGeom>
          <a:noFill/>
          <a:ln>
            <a:noFill/>
          </a:ln>
        </p:spPr>
        <p:txBody>
          <a:bodyPr anchorCtr="0" anchor="t" bIns="0" lIns="0" spcFirstLastPara="1" rIns="0" wrap="square" tIns="28200">
            <a:noAutofit/>
          </a:bodyPr>
          <a:lstStyle>
            <a:lvl1pPr indent="-342900" lvl="0" marL="457200" algn="l">
              <a:lnSpc>
                <a:spcPct val="93000"/>
              </a:lnSpc>
              <a:spcBef>
                <a:spcPts val="0"/>
              </a:spcBef>
              <a:spcAft>
                <a:spcPts val="0"/>
              </a:spcAft>
              <a:buSzPts val="1800"/>
              <a:buChar char="•"/>
              <a:defRPr/>
            </a:lvl1pPr>
            <a:lvl2pPr indent="-342900" lvl="1" marL="914400" algn="l">
              <a:lnSpc>
                <a:spcPct val="93000"/>
              </a:lnSpc>
              <a:spcBef>
                <a:spcPts val="1425"/>
              </a:spcBef>
              <a:spcAft>
                <a:spcPts val="0"/>
              </a:spcAft>
              <a:buSzPts val="1800"/>
              <a:buChar char="–"/>
              <a:defRPr/>
            </a:lvl2pPr>
            <a:lvl3pPr indent="-342900" lvl="2" marL="1371600" algn="l">
              <a:lnSpc>
                <a:spcPct val="93000"/>
              </a:lnSpc>
              <a:spcBef>
                <a:spcPts val="1138"/>
              </a:spcBef>
              <a:spcAft>
                <a:spcPts val="0"/>
              </a:spcAft>
              <a:buSzPts val="1800"/>
              <a:buChar char="•"/>
              <a:defRPr/>
            </a:lvl3pPr>
            <a:lvl4pPr indent="-342900" lvl="3" marL="1828800" algn="l">
              <a:lnSpc>
                <a:spcPct val="93000"/>
              </a:lnSpc>
              <a:spcBef>
                <a:spcPts val="850"/>
              </a:spcBef>
              <a:spcAft>
                <a:spcPts val="0"/>
              </a:spcAft>
              <a:buSzPts val="1800"/>
              <a:buChar char="–"/>
              <a:defRPr/>
            </a:lvl4pPr>
            <a:lvl5pPr indent="-342900" lvl="4" marL="2286000" algn="l">
              <a:lnSpc>
                <a:spcPct val="93000"/>
              </a:lnSpc>
              <a:spcBef>
                <a:spcPts val="575"/>
              </a:spcBef>
              <a:spcAft>
                <a:spcPts val="0"/>
              </a:spcAft>
              <a:buSzPts val="1800"/>
              <a:buChar char="»"/>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288"/>
              </a:spcAft>
              <a:buSzPts val="1400"/>
              <a:buNone/>
              <a:defRPr/>
            </a:lvl9pPr>
          </a:lstStyle>
          <a:p/>
        </p:txBody>
      </p:sp>
      <p:sp>
        <p:nvSpPr>
          <p:cNvPr id="234" name="Google Shape;234;p57"/>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57"/>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236" name="Google Shape;236;p57"/>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37" name="Shape 237"/>
        <p:cNvGrpSpPr/>
        <p:nvPr/>
      </p:nvGrpSpPr>
      <p:grpSpPr>
        <a:xfrm>
          <a:off x="0" y="0"/>
          <a:ext cx="0" cy="0"/>
          <a:chOff x="0" y="0"/>
          <a:chExt cx="0" cy="0"/>
        </a:xfrm>
      </p:grpSpPr>
      <p:sp>
        <p:nvSpPr>
          <p:cNvPr id="238" name="Google Shape;238;p58"/>
          <p:cNvSpPr txBox="1"/>
          <p:nvPr>
            <p:ph type="title"/>
          </p:nvPr>
        </p:nvSpPr>
        <p:spPr>
          <a:xfrm rot="5400000">
            <a:off x="5155407" y="2669381"/>
            <a:ext cx="6235700" cy="2151063"/>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39" name="Google Shape;239;p58"/>
          <p:cNvSpPr txBox="1"/>
          <p:nvPr>
            <p:ph idx="1" type="body"/>
          </p:nvPr>
        </p:nvSpPr>
        <p:spPr>
          <a:xfrm rot="5400000">
            <a:off x="775494" y="592932"/>
            <a:ext cx="6235700" cy="6303962"/>
          </a:xfrm>
          <a:prstGeom prst="rect">
            <a:avLst/>
          </a:prstGeom>
          <a:noFill/>
          <a:ln>
            <a:noFill/>
          </a:ln>
        </p:spPr>
        <p:txBody>
          <a:bodyPr anchorCtr="0" anchor="t" bIns="0" lIns="0" spcFirstLastPara="1" rIns="0" wrap="square" tIns="28200">
            <a:noAutofit/>
          </a:bodyPr>
          <a:lstStyle>
            <a:lvl1pPr indent="-342900" lvl="0" marL="457200" algn="l">
              <a:lnSpc>
                <a:spcPct val="93000"/>
              </a:lnSpc>
              <a:spcBef>
                <a:spcPts val="0"/>
              </a:spcBef>
              <a:spcAft>
                <a:spcPts val="0"/>
              </a:spcAft>
              <a:buSzPts val="1800"/>
              <a:buChar char="•"/>
              <a:defRPr/>
            </a:lvl1pPr>
            <a:lvl2pPr indent="-342900" lvl="1" marL="914400" algn="l">
              <a:lnSpc>
                <a:spcPct val="93000"/>
              </a:lnSpc>
              <a:spcBef>
                <a:spcPts val="1425"/>
              </a:spcBef>
              <a:spcAft>
                <a:spcPts val="0"/>
              </a:spcAft>
              <a:buSzPts val="1800"/>
              <a:buChar char="–"/>
              <a:defRPr/>
            </a:lvl2pPr>
            <a:lvl3pPr indent="-342900" lvl="2" marL="1371600" algn="l">
              <a:lnSpc>
                <a:spcPct val="93000"/>
              </a:lnSpc>
              <a:spcBef>
                <a:spcPts val="1138"/>
              </a:spcBef>
              <a:spcAft>
                <a:spcPts val="0"/>
              </a:spcAft>
              <a:buSzPts val="1800"/>
              <a:buChar char="•"/>
              <a:defRPr/>
            </a:lvl3pPr>
            <a:lvl4pPr indent="-342900" lvl="3" marL="1828800" algn="l">
              <a:lnSpc>
                <a:spcPct val="93000"/>
              </a:lnSpc>
              <a:spcBef>
                <a:spcPts val="850"/>
              </a:spcBef>
              <a:spcAft>
                <a:spcPts val="0"/>
              </a:spcAft>
              <a:buSzPts val="1800"/>
              <a:buChar char="–"/>
              <a:defRPr/>
            </a:lvl4pPr>
            <a:lvl5pPr indent="-342900" lvl="4" marL="2286000" algn="l">
              <a:lnSpc>
                <a:spcPct val="93000"/>
              </a:lnSpc>
              <a:spcBef>
                <a:spcPts val="575"/>
              </a:spcBef>
              <a:spcAft>
                <a:spcPts val="0"/>
              </a:spcAft>
              <a:buSzPts val="1800"/>
              <a:buChar char="»"/>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288"/>
              </a:spcAft>
              <a:buSzPts val="1400"/>
              <a:buNone/>
              <a:defRPr/>
            </a:lvl9pPr>
          </a:lstStyle>
          <a:p/>
        </p:txBody>
      </p:sp>
      <p:sp>
        <p:nvSpPr>
          <p:cNvPr id="240" name="Google Shape;240;p58"/>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58"/>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242" name="Google Shape;242;p58"/>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algn="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26"/>
          <p:cNvSpPr txBox="1"/>
          <p:nvPr>
            <p:ph type="title"/>
          </p:nvPr>
        </p:nvSpPr>
        <p:spPr>
          <a:xfrm>
            <a:off x="796925" y="4857750"/>
            <a:ext cx="8567738" cy="1501775"/>
          </a:xfrm>
          <a:prstGeom prst="rect">
            <a:avLst/>
          </a:prstGeom>
          <a:noFill/>
          <a:ln>
            <a:noFill/>
          </a:ln>
        </p:spPr>
        <p:txBody>
          <a:bodyPr anchorCtr="1" anchor="t" bIns="46800" lIns="90000" spcFirstLastPara="1" rIns="90000" wrap="square" tIns="468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26"/>
          <p:cNvSpPr txBox="1"/>
          <p:nvPr>
            <p:ph idx="1" type="body"/>
          </p:nvPr>
        </p:nvSpPr>
        <p:spPr>
          <a:xfrm>
            <a:off x="796925" y="3203575"/>
            <a:ext cx="8567738" cy="1654175"/>
          </a:xfrm>
          <a:prstGeom prst="rect">
            <a:avLst/>
          </a:prstGeom>
          <a:noFill/>
          <a:ln>
            <a:noFill/>
          </a:ln>
        </p:spPr>
        <p:txBody>
          <a:bodyPr anchorCtr="0" anchor="b" bIns="0" lIns="0" spcFirstLastPara="1" rIns="0" wrap="square" tIns="0">
            <a:noAutofit/>
          </a:bodyPr>
          <a:lstStyle>
            <a:lvl1pPr indent="-228600" lvl="0" marL="457200" algn="l">
              <a:spcBef>
                <a:spcPts val="800"/>
              </a:spcBef>
              <a:spcAft>
                <a:spcPts val="0"/>
              </a:spcAft>
              <a:buSzPts val="2000"/>
              <a:buNone/>
              <a:defRPr sz="2000"/>
            </a:lvl1pPr>
            <a:lvl2pPr indent="-228600" lvl="1" marL="914400" algn="l">
              <a:spcBef>
                <a:spcPts val="700"/>
              </a:spcBef>
              <a:spcAft>
                <a:spcPts val="0"/>
              </a:spcAft>
              <a:buSzPts val="1800"/>
              <a:buNone/>
              <a:defRPr sz="1800"/>
            </a:lvl2pPr>
            <a:lvl3pPr indent="-228600" lvl="2" marL="1371600" algn="l">
              <a:spcBef>
                <a:spcPts val="600"/>
              </a:spcBef>
              <a:spcAft>
                <a:spcPts val="0"/>
              </a:spcAft>
              <a:buSzPts val="1600"/>
              <a:buNone/>
              <a:defRPr sz="1600"/>
            </a:lvl3pPr>
            <a:lvl4pPr indent="-228600" lvl="3" marL="1828800" algn="l">
              <a:spcBef>
                <a:spcPts val="500"/>
              </a:spcBef>
              <a:spcAft>
                <a:spcPts val="0"/>
              </a:spcAft>
              <a:buSzPts val="1400"/>
              <a:buNone/>
              <a:defRPr sz="1400"/>
            </a:lvl4pPr>
            <a:lvl5pPr indent="-228600" lvl="4" marL="2286000" algn="l">
              <a:spcBef>
                <a:spcPts val="500"/>
              </a:spcBef>
              <a:spcAft>
                <a:spcPts val="0"/>
              </a:spcAft>
              <a:buSzPts val="1400"/>
              <a:buNone/>
              <a:defRPr sz="1400"/>
            </a:lvl5pPr>
            <a:lvl6pPr indent="-228600" lvl="5" marL="2743200" algn="l">
              <a:spcBef>
                <a:spcPts val="500"/>
              </a:spcBef>
              <a:spcAft>
                <a:spcPts val="0"/>
              </a:spcAft>
              <a:buSzPts val="1400"/>
              <a:buNone/>
              <a:defRPr sz="1400"/>
            </a:lvl6pPr>
            <a:lvl7pPr indent="-228600" lvl="6" marL="3200400" algn="l">
              <a:spcBef>
                <a:spcPts val="500"/>
              </a:spcBef>
              <a:spcAft>
                <a:spcPts val="0"/>
              </a:spcAft>
              <a:buSzPts val="1400"/>
              <a:buNone/>
              <a:defRPr sz="1400"/>
            </a:lvl7pPr>
            <a:lvl8pPr indent="-228600" lvl="7" marL="3657600" algn="l">
              <a:spcBef>
                <a:spcPts val="500"/>
              </a:spcBef>
              <a:spcAft>
                <a:spcPts val="0"/>
              </a:spcAft>
              <a:buSzPts val="1400"/>
              <a:buNone/>
              <a:defRPr sz="1400"/>
            </a:lvl8pPr>
            <a:lvl9pPr indent="-228600" lvl="8" marL="4114800" algn="l">
              <a:spcBef>
                <a:spcPts val="500"/>
              </a:spcBef>
              <a:spcAft>
                <a:spcPts val="0"/>
              </a:spcAft>
              <a:buSzPts val="1400"/>
              <a:buNone/>
              <a:defRPr sz="1400"/>
            </a:lvl9pPr>
          </a:lstStyle>
          <a:p/>
        </p:txBody>
      </p:sp>
      <p:sp>
        <p:nvSpPr>
          <p:cNvPr id="39" name="Google Shape;39;p26"/>
          <p:cNvSpPr txBox="1"/>
          <p:nvPr>
            <p:ph idx="10" type="dt"/>
          </p:nvPr>
        </p:nvSpPr>
        <p:spPr>
          <a:xfrm>
            <a:off x="503238" y="6888163"/>
            <a:ext cx="2351087" cy="503237"/>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6"/>
          <p:cNvSpPr txBox="1"/>
          <p:nvPr>
            <p:ph idx="11" type="ftr"/>
          </p:nvPr>
        </p:nvSpPr>
        <p:spPr>
          <a:xfrm>
            <a:off x="3443288" y="6888163"/>
            <a:ext cx="3190875" cy="503237"/>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6"/>
          <p:cNvSpPr txBox="1"/>
          <p:nvPr>
            <p:ph idx="12" type="sldNum"/>
          </p:nvPr>
        </p:nvSpPr>
        <p:spPr>
          <a:xfrm>
            <a:off x="7223125" y="6888163"/>
            <a:ext cx="2351088" cy="5032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2" name="Shape 42"/>
        <p:cNvGrpSpPr/>
        <p:nvPr/>
      </p:nvGrpSpPr>
      <p:grpSpPr>
        <a:xfrm>
          <a:off x="0" y="0"/>
          <a:ext cx="0" cy="0"/>
          <a:chOff x="0" y="0"/>
          <a:chExt cx="0" cy="0"/>
        </a:xfrm>
      </p:grpSpPr>
      <p:sp>
        <p:nvSpPr>
          <p:cNvPr id="43" name="Google Shape;43;p27"/>
          <p:cNvSpPr txBox="1"/>
          <p:nvPr>
            <p:ph type="title"/>
          </p:nvPr>
        </p:nvSpPr>
        <p:spPr>
          <a:xfrm>
            <a:off x="755650" y="2065338"/>
            <a:ext cx="8566150" cy="1714500"/>
          </a:xfrm>
          <a:prstGeom prst="rect">
            <a:avLst/>
          </a:prstGeom>
          <a:noFill/>
          <a:ln>
            <a:noFill/>
          </a:ln>
        </p:spPr>
        <p:txBody>
          <a:bodyPr anchorCtr="1"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27"/>
          <p:cNvSpPr txBox="1"/>
          <p:nvPr>
            <p:ph idx="1" type="body"/>
          </p:nvPr>
        </p:nvSpPr>
        <p:spPr>
          <a:xfrm>
            <a:off x="503238" y="1768475"/>
            <a:ext cx="4457700" cy="4987925"/>
          </a:xfrm>
          <a:prstGeom prst="rect">
            <a:avLst/>
          </a:prstGeom>
          <a:noFill/>
          <a:ln>
            <a:noFill/>
          </a:ln>
        </p:spPr>
        <p:txBody>
          <a:bodyPr anchorCtr="0" anchor="t" bIns="0" lIns="0" spcFirstLastPara="1" rIns="0" wrap="square" tIns="0">
            <a:noAutofit/>
          </a:bodyPr>
          <a:lstStyle>
            <a:lvl1pPr indent="-406400" lvl="0" marL="457200" algn="l">
              <a:spcBef>
                <a:spcPts val="800"/>
              </a:spcBef>
              <a:spcAft>
                <a:spcPts val="0"/>
              </a:spcAft>
              <a:buSzPts val="2800"/>
              <a:buChar char="•"/>
              <a:defRPr sz="2800"/>
            </a:lvl1pPr>
            <a:lvl2pPr indent="-381000" lvl="1" marL="914400" algn="l">
              <a:spcBef>
                <a:spcPts val="700"/>
              </a:spcBef>
              <a:spcAft>
                <a:spcPts val="0"/>
              </a:spcAft>
              <a:buSzPts val="2400"/>
              <a:buChar char="–"/>
              <a:defRPr sz="2400"/>
            </a:lvl2pPr>
            <a:lvl3pPr indent="-355600" lvl="2" marL="1371600" algn="l">
              <a:spcBef>
                <a:spcPts val="600"/>
              </a:spcBef>
              <a:spcAft>
                <a:spcPts val="0"/>
              </a:spcAft>
              <a:buSzPts val="2000"/>
              <a:buChar char="•"/>
              <a:defRPr sz="2000"/>
            </a:lvl3pPr>
            <a:lvl4pPr indent="-342900" lvl="3" marL="1828800" algn="l">
              <a:spcBef>
                <a:spcPts val="500"/>
              </a:spcBef>
              <a:spcAft>
                <a:spcPts val="0"/>
              </a:spcAft>
              <a:buSzPts val="1800"/>
              <a:buChar char="–"/>
              <a:defRPr sz="1800"/>
            </a:lvl4pPr>
            <a:lvl5pPr indent="-342900" lvl="4" marL="2286000" algn="l">
              <a:spcBef>
                <a:spcPts val="500"/>
              </a:spcBef>
              <a:spcAft>
                <a:spcPts val="0"/>
              </a:spcAft>
              <a:buSzPts val="1800"/>
              <a:buChar char="»"/>
              <a:defRPr sz="1800"/>
            </a:lvl5pPr>
            <a:lvl6pPr indent="-228600" lvl="5" marL="2743200" algn="l">
              <a:spcBef>
                <a:spcPts val="500"/>
              </a:spcBef>
              <a:spcAft>
                <a:spcPts val="0"/>
              </a:spcAft>
              <a:buSzPts val="1400"/>
              <a:buNone/>
              <a:defRPr sz="1800"/>
            </a:lvl6pPr>
            <a:lvl7pPr indent="-228600" lvl="6" marL="3200400" algn="l">
              <a:spcBef>
                <a:spcPts val="500"/>
              </a:spcBef>
              <a:spcAft>
                <a:spcPts val="0"/>
              </a:spcAft>
              <a:buSzPts val="1400"/>
              <a:buNone/>
              <a:defRPr sz="1800"/>
            </a:lvl7pPr>
            <a:lvl8pPr indent="-228600" lvl="7" marL="3657600" algn="l">
              <a:spcBef>
                <a:spcPts val="500"/>
              </a:spcBef>
              <a:spcAft>
                <a:spcPts val="0"/>
              </a:spcAft>
              <a:buSzPts val="1400"/>
              <a:buNone/>
              <a:defRPr sz="1800"/>
            </a:lvl8pPr>
            <a:lvl9pPr indent="-228600" lvl="8" marL="4114800" algn="l">
              <a:spcBef>
                <a:spcPts val="500"/>
              </a:spcBef>
              <a:spcAft>
                <a:spcPts val="0"/>
              </a:spcAft>
              <a:buSzPts val="1400"/>
              <a:buNone/>
              <a:defRPr sz="1800"/>
            </a:lvl9pPr>
          </a:lstStyle>
          <a:p/>
        </p:txBody>
      </p:sp>
      <p:sp>
        <p:nvSpPr>
          <p:cNvPr id="45" name="Google Shape;45;p27"/>
          <p:cNvSpPr txBox="1"/>
          <p:nvPr>
            <p:ph idx="2" type="body"/>
          </p:nvPr>
        </p:nvSpPr>
        <p:spPr>
          <a:xfrm>
            <a:off x="5113338" y="1768475"/>
            <a:ext cx="4459287" cy="4987925"/>
          </a:xfrm>
          <a:prstGeom prst="rect">
            <a:avLst/>
          </a:prstGeom>
          <a:noFill/>
          <a:ln>
            <a:noFill/>
          </a:ln>
        </p:spPr>
        <p:txBody>
          <a:bodyPr anchorCtr="0" anchor="t" bIns="0" lIns="0" spcFirstLastPara="1" rIns="0" wrap="square" tIns="0">
            <a:noAutofit/>
          </a:bodyPr>
          <a:lstStyle>
            <a:lvl1pPr indent="-406400" lvl="0" marL="457200" algn="l">
              <a:spcBef>
                <a:spcPts val="800"/>
              </a:spcBef>
              <a:spcAft>
                <a:spcPts val="0"/>
              </a:spcAft>
              <a:buSzPts val="2800"/>
              <a:buChar char="•"/>
              <a:defRPr sz="2800"/>
            </a:lvl1pPr>
            <a:lvl2pPr indent="-381000" lvl="1" marL="914400" algn="l">
              <a:spcBef>
                <a:spcPts val="700"/>
              </a:spcBef>
              <a:spcAft>
                <a:spcPts val="0"/>
              </a:spcAft>
              <a:buSzPts val="2400"/>
              <a:buChar char="–"/>
              <a:defRPr sz="2400"/>
            </a:lvl2pPr>
            <a:lvl3pPr indent="-355600" lvl="2" marL="1371600" algn="l">
              <a:spcBef>
                <a:spcPts val="600"/>
              </a:spcBef>
              <a:spcAft>
                <a:spcPts val="0"/>
              </a:spcAft>
              <a:buSzPts val="2000"/>
              <a:buChar char="•"/>
              <a:defRPr sz="2000"/>
            </a:lvl3pPr>
            <a:lvl4pPr indent="-342900" lvl="3" marL="1828800" algn="l">
              <a:spcBef>
                <a:spcPts val="500"/>
              </a:spcBef>
              <a:spcAft>
                <a:spcPts val="0"/>
              </a:spcAft>
              <a:buSzPts val="1800"/>
              <a:buChar char="–"/>
              <a:defRPr sz="1800"/>
            </a:lvl4pPr>
            <a:lvl5pPr indent="-342900" lvl="4" marL="2286000" algn="l">
              <a:spcBef>
                <a:spcPts val="500"/>
              </a:spcBef>
              <a:spcAft>
                <a:spcPts val="0"/>
              </a:spcAft>
              <a:buSzPts val="1800"/>
              <a:buChar char="»"/>
              <a:defRPr sz="1800"/>
            </a:lvl5pPr>
            <a:lvl6pPr indent="-228600" lvl="5" marL="2743200" algn="l">
              <a:spcBef>
                <a:spcPts val="500"/>
              </a:spcBef>
              <a:spcAft>
                <a:spcPts val="0"/>
              </a:spcAft>
              <a:buSzPts val="1400"/>
              <a:buNone/>
              <a:defRPr sz="1800"/>
            </a:lvl6pPr>
            <a:lvl7pPr indent="-228600" lvl="6" marL="3200400" algn="l">
              <a:spcBef>
                <a:spcPts val="500"/>
              </a:spcBef>
              <a:spcAft>
                <a:spcPts val="0"/>
              </a:spcAft>
              <a:buSzPts val="1400"/>
              <a:buNone/>
              <a:defRPr sz="1800"/>
            </a:lvl7pPr>
            <a:lvl8pPr indent="-228600" lvl="7" marL="3657600" algn="l">
              <a:spcBef>
                <a:spcPts val="500"/>
              </a:spcBef>
              <a:spcAft>
                <a:spcPts val="0"/>
              </a:spcAft>
              <a:buSzPts val="1400"/>
              <a:buNone/>
              <a:defRPr sz="1800"/>
            </a:lvl8pPr>
            <a:lvl9pPr indent="-228600" lvl="8" marL="4114800" algn="l">
              <a:spcBef>
                <a:spcPts val="500"/>
              </a:spcBef>
              <a:spcAft>
                <a:spcPts val="0"/>
              </a:spcAft>
              <a:buSzPts val="1400"/>
              <a:buNone/>
              <a:defRPr sz="1800"/>
            </a:lvl9pPr>
          </a:lstStyle>
          <a:p/>
        </p:txBody>
      </p:sp>
      <p:sp>
        <p:nvSpPr>
          <p:cNvPr id="46" name="Google Shape;46;p27"/>
          <p:cNvSpPr txBox="1"/>
          <p:nvPr>
            <p:ph idx="10" type="dt"/>
          </p:nvPr>
        </p:nvSpPr>
        <p:spPr>
          <a:xfrm>
            <a:off x="503238" y="6888163"/>
            <a:ext cx="2351087" cy="503237"/>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3443288" y="6888163"/>
            <a:ext cx="3190875" cy="503237"/>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7223125" y="6888163"/>
            <a:ext cx="2351088" cy="5032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9" name="Shape 49"/>
        <p:cNvGrpSpPr/>
        <p:nvPr/>
      </p:nvGrpSpPr>
      <p:grpSpPr>
        <a:xfrm>
          <a:off x="0" y="0"/>
          <a:ext cx="0" cy="0"/>
          <a:chOff x="0" y="0"/>
          <a:chExt cx="0" cy="0"/>
        </a:xfrm>
      </p:grpSpPr>
      <p:sp>
        <p:nvSpPr>
          <p:cNvPr id="50" name="Google Shape;50;p28"/>
          <p:cNvSpPr txBox="1"/>
          <p:nvPr>
            <p:ph type="title"/>
          </p:nvPr>
        </p:nvSpPr>
        <p:spPr>
          <a:xfrm>
            <a:off x="504825" y="303213"/>
            <a:ext cx="9072563" cy="1258887"/>
          </a:xfrm>
          <a:prstGeom prst="rect">
            <a:avLst/>
          </a:prstGeom>
          <a:noFill/>
          <a:ln>
            <a:noFill/>
          </a:ln>
        </p:spPr>
        <p:txBody>
          <a:bodyPr anchorCtr="1"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28"/>
          <p:cNvSpPr txBox="1"/>
          <p:nvPr>
            <p:ph idx="1" type="body"/>
          </p:nvPr>
        </p:nvSpPr>
        <p:spPr>
          <a:xfrm>
            <a:off x="504825" y="1692275"/>
            <a:ext cx="4452938" cy="704850"/>
          </a:xfrm>
          <a:prstGeom prst="rect">
            <a:avLst/>
          </a:prstGeom>
          <a:noFill/>
          <a:ln>
            <a:noFill/>
          </a:ln>
        </p:spPr>
        <p:txBody>
          <a:bodyPr anchorCtr="0" anchor="b" bIns="0" lIns="0" spcFirstLastPara="1" rIns="0" wrap="square" tIns="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spcBef>
                <a:spcPts val="500"/>
              </a:spcBef>
              <a:spcAft>
                <a:spcPts val="0"/>
              </a:spcAft>
              <a:buSzPts val="1600"/>
              <a:buNone/>
              <a:defRPr b="1" sz="1600"/>
            </a:lvl6pPr>
            <a:lvl7pPr indent="-228600" lvl="6" marL="3200400" algn="l">
              <a:spcBef>
                <a:spcPts val="500"/>
              </a:spcBef>
              <a:spcAft>
                <a:spcPts val="0"/>
              </a:spcAft>
              <a:buSzPts val="1600"/>
              <a:buNone/>
              <a:defRPr b="1" sz="1600"/>
            </a:lvl7pPr>
            <a:lvl8pPr indent="-228600" lvl="7" marL="3657600" algn="l">
              <a:spcBef>
                <a:spcPts val="500"/>
              </a:spcBef>
              <a:spcAft>
                <a:spcPts val="0"/>
              </a:spcAft>
              <a:buSzPts val="1600"/>
              <a:buNone/>
              <a:defRPr b="1" sz="1600"/>
            </a:lvl8pPr>
            <a:lvl9pPr indent="-228600" lvl="8" marL="4114800" algn="l">
              <a:spcBef>
                <a:spcPts val="500"/>
              </a:spcBef>
              <a:spcAft>
                <a:spcPts val="0"/>
              </a:spcAft>
              <a:buSzPts val="1600"/>
              <a:buNone/>
              <a:defRPr b="1" sz="1600"/>
            </a:lvl9pPr>
          </a:lstStyle>
          <a:p/>
        </p:txBody>
      </p:sp>
      <p:sp>
        <p:nvSpPr>
          <p:cNvPr id="52" name="Google Shape;52;p28"/>
          <p:cNvSpPr txBox="1"/>
          <p:nvPr>
            <p:ph idx="2" type="body"/>
          </p:nvPr>
        </p:nvSpPr>
        <p:spPr>
          <a:xfrm>
            <a:off x="504825" y="2397125"/>
            <a:ext cx="4452938" cy="4356100"/>
          </a:xfrm>
          <a:prstGeom prst="rect">
            <a:avLst/>
          </a:prstGeom>
          <a:noFill/>
          <a:ln>
            <a:noFill/>
          </a:ln>
        </p:spPr>
        <p:txBody>
          <a:bodyPr anchorCtr="0" anchor="t" bIns="0" lIns="0" spcFirstLastPara="1" rIns="0" wrap="square" tIns="0">
            <a:noAutofit/>
          </a:bodyPr>
          <a:lstStyle>
            <a:lvl1pPr indent="-381000" lvl="0" marL="457200" algn="l">
              <a:spcBef>
                <a:spcPts val="800"/>
              </a:spcBef>
              <a:spcAft>
                <a:spcPts val="0"/>
              </a:spcAft>
              <a:buSzPts val="2400"/>
              <a:buChar char="•"/>
              <a:defRPr sz="2400"/>
            </a:lvl1pPr>
            <a:lvl2pPr indent="-355600" lvl="1" marL="914400" algn="l">
              <a:spcBef>
                <a:spcPts val="700"/>
              </a:spcBef>
              <a:spcAft>
                <a:spcPts val="0"/>
              </a:spcAft>
              <a:buSzPts val="2000"/>
              <a:buChar char="–"/>
              <a:defRPr sz="2000"/>
            </a:lvl2pPr>
            <a:lvl3pPr indent="-342900" lvl="2" marL="1371600" algn="l">
              <a:spcBef>
                <a:spcPts val="600"/>
              </a:spcBef>
              <a:spcAft>
                <a:spcPts val="0"/>
              </a:spcAft>
              <a:buSzPts val="1800"/>
              <a:buChar char="•"/>
              <a:defRPr sz="1800"/>
            </a:lvl3pPr>
            <a:lvl4pPr indent="-330200" lvl="3" marL="1828800" algn="l">
              <a:spcBef>
                <a:spcPts val="500"/>
              </a:spcBef>
              <a:spcAft>
                <a:spcPts val="0"/>
              </a:spcAft>
              <a:buSzPts val="1600"/>
              <a:buChar char="–"/>
              <a:defRPr sz="1600"/>
            </a:lvl4pPr>
            <a:lvl5pPr indent="-330200" lvl="4" marL="2286000" algn="l">
              <a:spcBef>
                <a:spcPts val="500"/>
              </a:spcBef>
              <a:spcAft>
                <a:spcPts val="0"/>
              </a:spcAft>
              <a:buSzPts val="1600"/>
              <a:buChar char="»"/>
              <a:defRPr sz="1600"/>
            </a:lvl5pPr>
            <a:lvl6pPr indent="-228600" lvl="5" marL="2743200" algn="l">
              <a:spcBef>
                <a:spcPts val="500"/>
              </a:spcBef>
              <a:spcAft>
                <a:spcPts val="0"/>
              </a:spcAft>
              <a:buSzPts val="1400"/>
              <a:buNone/>
              <a:defRPr sz="1600"/>
            </a:lvl6pPr>
            <a:lvl7pPr indent="-228600" lvl="6" marL="3200400" algn="l">
              <a:spcBef>
                <a:spcPts val="500"/>
              </a:spcBef>
              <a:spcAft>
                <a:spcPts val="0"/>
              </a:spcAft>
              <a:buSzPts val="1400"/>
              <a:buNone/>
              <a:defRPr sz="1600"/>
            </a:lvl7pPr>
            <a:lvl8pPr indent="-228600" lvl="7" marL="3657600" algn="l">
              <a:spcBef>
                <a:spcPts val="500"/>
              </a:spcBef>
              <a:spcAft>
                <a:spcPts val="0"/>
              </a:spcAft>
              <a:buSzPts val="1400"/>
              <a:buNone/>
              <a:defRPr sz="1600"/>
            </a:lvl8pPr>
            <a:lvl9pPr indent="-228600" lvl="8" marL="4114800" algn="l">
              <a:spcBef>
                <a:spcPts val="500"/>
              </a:spcBef>
              <a:spcAft>
                <a:spcPts val="0"/>
              </a:spcAft>
              <a:buSzPts val="1400"/>
              <a:buNone/>
              <a:defRPr sz="1600"/>
            </a:lvl9pPr>
          </a:lstStyle>
          <a:p/>
        </p:txBody>
      </p:sp>
      <p:sp>
        <p:nvSpPr>
          <p:cNvPr id="53" name="Google Shape;53;p28"/>
          <p:cNvSpPr txBox="1"/>
          <p:nvPr>
            <p:ph idx="3" type="body"/>
          </p:nvPr>
        </p:nvSpPr>
        <p:spPr>
          <a:xfrm>
            <a:off x="5121275" y="1692275"/>
            <a:ext cx="4456113" cy="704850"/>
          </a:xfrm>
          <a:prstGeom prst="rect">
            <a:avLst/>
          </a:prstGeom>
          <a:noFill/>
          <a:ln>
            <a:noFill/>
          </a:ln>
        </p:spPr>
        <p:txBody>
          <a:bodyPr anchorCtr="0" anchor="b" bIns="0" lIns="0" spcFirstLastPara="1" rIns="0" wrap="square" tIns="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spcBef>
                <a:spcPts val="500"/>
              </a:spcBef>
              <a:spcAft>
                <a:spcPts val="0"/>
              </a:spcAft>
              <a:buSzPts val="1600"/>
              <a:buNone/>
              <a:defRPr b="1" sz="1600"/>
            </a:lvl6pPr>
            <a:lvl7pPr indent="-228600" lvl="6" marL="3200400" algn="l">
              <a:spcBef>
                <a:spcPts val="500"/>
              </a:spcBef>
              <a:spcAft>
                <a:spcPts val="0"/>
              </a:spcAft>
              <a:buSzPts val="1600"/>
              <a:buNone/>
              <a:defRPr b="1" sz="1600"/>
            </a:lvl7pPr>
            <a:lvl8pPr indent="-228600" lvl="7" marL="3657600" algn="l">
              <a:spcBef>
                <a:spcPts val="500"/>
              </a:spcBef>
              <a:spcAft>
                <a:spcPts val="0"/>
              </a:spcAft>
              <a:buSzPts val="1600"/>
              <a:buNone/>
              <a:defRPr b="1" sz="1600"/>
            </a:lvl8pPr>
            <a:lvl9pPr indent="-228600" lvl="8" marL="4114800" algn="l">
              <a:spcBef>
                <a:spcPts val="500"/>
              </a:spcBef>
              <a:spcAft>
                <a:spcPts val="0"/>
              </a:spcAft>
              <a:buSzPts val="1600"/>
              <a:buNone/>
              <a:defRPr b="1" sz="1600"/>
            </a:lvl9pPr>
          </a:lstStyle>
          <a:p/>
        </p:txBody>
      </p:sp>
      <p:sp>
        <p:nvSpPr>
          <p:cNvPr id="54" name="Google Shape;54;p28"/>
          <p:cNvSpPr txBox="1"/>
          <p:nvPr>
            <p:ph idx="4" type="body"/>
          </p:nvPr>
        </p:nvSpPr>
        <p:spPr>
          <a:xfrm>
            <a:off x="5121275" y="2397125"/>
            <a:ext cx="4456113" cy="4356100"/>
          </a:xfrm>
          <a:prstGeom prst="rect">
            <a:avLst/>
          </a:prstGeom>
          <a:noFill/>
          <a:ln>
            <a:noFill/>
          </a:ln>
        </p:spPr>
        <p:txBody>
          <a:bodyPr anchorCtr="0" anchor="t" bIns="0" lIns="0" spcFirstLastPara="1" rIns="0" wrap="square" tIns="0">
            <a:noAutofit/>
          </a:bodyPr>
          <a:lstStyle>
            <a:lvl1pPr indent="-381000" lvl="0" marL="457200" algn="l">
              <a:spcBef>
                <a:spcPts val="800"/>
              </a:spcBef>
              <a:spcAft>
                <a:spcPts val="0"/>
              </a:spcAft>
              <a:buSzPts val="2400"/>
              <a:buChar char="•"/>
              <a:defRPr sz="2400"/>
            </a:lvl1pPr>
            <a:lvl2pPr indent="-355600" lvl="1" marL="914400" algn="l">
              <a:spcBef>
                <a:spcPts val="700"/>
              </a:spcBef>
              <a:spcAft>
                <a:spcPts val="0"/>
              </a:spcAft>
              <a:buSzPts val="2000"/>
              <a:buChar char="–"/>
              <a:defRPr sz="2000"/>
            </a:lvl2pPr>
            <a:lvl3pPr indent="-342900" lvl="2" marL="1371600" algn="l">
              <a:spcBef>
                <a:spcPts val="600"/>
              </a:spcBef>
              <a:spcAft>
                <a:spcPts val="0"/>
              </a:spcAft>
              <a:buSzPts val="1800"/>
              <a:buChar char="•"/>
              <a:defRPr sz="1800"/>
            </a:lvl3pPr>
            <a:lvl4pPr indent="-330200" lvl="3" marL="1828800" algn="l">
              <a:spcBef>
                <a:spcPts val="500"/>
              </a:spcBef>
              <a:spcAft>
                <a:spcPts val="0"/>
              </a:spcAft>
              <a:buSzPts val="1600"/>
              <a:buChar char="–"/>
              <a:defRPr sz="1600"/>
            </a:lvl4pPr>
            <a:lvl5pPr indent="-330200" lvl="4" marL="2286000" algn="l">
              <a:spcBef>
                <a:spcPts val="500"/>
              </a:spcBef>
              <a:spcAft>
                <a:spcPts val="0"/>
              </a:spcAft>
              <a:buSzPts val="1600"/>
              <a:buChar char="»"/>
              <a:defRPr sz="1600"/>
            </a:lvl5pPr>
            <a:lvl6pPr indent="-228600" lvl="5" marL="2743200" algn="l">
              <a:spcBef>
                <a:spcPts val="500"/>
              </a:spcBef>
              <a:spcAft>
                <a:spcPts val="0"/>
              </a:spcAft>
              <a:buSzPts val="1400"/>
              <a:buNone/>
              <a:defRPr sz="1600"/>
            </a:lvl6pPr>
            <a:lvl7pPr indent="-228600" lvl="6" marL="3200400" algn="l">
              <a:spcBef>
                <a:spcPts val="500"/>
              </a:spcBef>
              <a:spcAft>
                <a:spcPts val="0"/>
              </a:spcAft>
              <a:buSzPts val="1400"/>
              <a:buNone/>
              <a:defRPr sz="1600"/>
            </a:lvl7pPr>
            <a:lvl8pPr indent="-228600" lvl="7" marL="3657600" algn="l">
              <a:spcBef>
                <a:spcPts val="500"/>
              </a:spcBef>
              <a:spcAft>
                <a:spcPts val="0"/>
              </a:spcAft>
              <a:buSzPts val="1400"/>
              <a:buNone/>
              <a:defRPr sz="1600"/>
            </a:lvl8pPr>
            <a:lvl9pPr indent="-228600" lvl="8" marL="4114800" algn="l">
              <a:spcBef>
                <a:spcPts val="500"/>
              </a:spcBef>
              <a:spcAft>
                <a:spcPts val="0"/>
              </a:spcAft>
              <a:buSzPts val="1400"/>
              <a:buNone/>
              <a:defRPr sz="1600"/>
            </a:lvl9pPr>
          </a:lstStyle>
          <a:p/>
        </p:txBody>
      </p:sp>
      <p:sp>
        <p:nvSpPr>
          <p:cNvPr id="55" name="Google Shape;55;p28"/>
          <p:cNvSpPr txBox="1"/>
          <p:nvPr>
            <p:ph idx="10" type="dt"/>
          </p:nvPr>
        </p:nvSpPr>
        <p:spPr>
          <a:xfrm>
            <a:off x="503238" y="6888163"/>
            <a:ext cx="2351087" cy="503237"/>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1" type="ftr"/>
          </p:nvPr>
        </p:nvSpPr>
        <p:spPr>
          <a:xfrm>
            <a:off x="3443288" y="6888163"/>
            <a:ext cx="3190875" cy="503237"/>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2" type="sldNum"/>
          </p:nvPr>
        </p:nvSpPr>
        <p:spPr>
          <a:xfrm>
            <a:off x="7223125" y="6888163"/>
            <a:ext cx="2351088" cy="5032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8" name="Shape 58"/>
        <p:cNvGrpSpPr/>
        <p:nvPr/>
      </p:nvGrpSpPr>
      <p:grpSpPr>
        <a:xfrm>
          <a:off x="0" y="0"/>
          <a:ext cx="0" cy="0"/>
          <a:chOff x="0" y="0"/>
          <a:chExt cx="0" cy="0"/>
        </a:xfrm>
      </p:grpSpPr>
      <p:sp>
        <p:nvSpPr>
          <p:cNvPr id="59" name="Google Shape;59;p29"/>
          <p:cNvSpPr txBox="1"/>
          <p:nvPr>
            <p:ph type="title"/>
          </p:nvPr>
        </p:nvSpPr>
        <p:spPr>
          <a:xfrm>
            <a:off x="755650" y="2065338"/>
            <a:ext cx="8566150" cy="1714500"/>
          </a:xfrm>
          <a:prstGeom prst="rect">
            <a:avLst/>
          </a:prstGeom>
          <a:noFill/>
          <a:ln>
            <a:noFill/>
          </a:ln>
        </p:spPr>
        <p:txBody>
          <a:bodyPr anchorCtr="1"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29"/>
          <p:cNvSpPr txBox="1"/>
          <p:nvPr>
            <p:ph idx="10" type="dt"/>
          </p:nvPr>
        </p:nvSpPr>
        <p:spPr>
          <a:xfrm>
            <a:off x="503238" y="6888163"/>
            <a:ext cx="2351087" cy="503237"/>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9"/>
          <p:cNvSpPr txBox="1"/>
          <p:nvPr>
            <p:ph idx="11" type="ftr"/>
          </p:nvPr>
        </p:nvSpPr>
        <p:spPr>
          <a:xfrm>
            <a:off x="3443288" y="6888163"/>
            <a:ext cx="3190875" cy="503237"/>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9"/>
          <p:cNvSpPr txBox="1"/>
          <p:nvPr>
            <p:ph idx="12" type="sldNum"/>
          </p:nvPr>
        </p:nvSpPr>
        <p:spPr>
          <a:xfrm>
            <a:off x="7223125" y="6888163"/>
            <a:ext cx="2351088" cy="5032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30"/>
          <p:cNvSpPr txBox="1"/>
          <p:nvPr>
            <p:ph idx="10" type="dt"/>
          </p:nvPr>
        </p:nvSpPr>
        <p:spPr>
          <a:xfrm>
            <a:off x="503238" y="6888163"/>
            <a:ext cx="2351087" cy="503237"/>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0"/>
          <p:cNvSpPr txBox="1"/>
          <p:nvPr>
            <p:ph idx="11" type="ftr"/>
          </p:nvPr>
        </p:nvSpPr>
        <p:spPr>
          <a:xfrm>
            <a:off x="3443288" y="6888163"/>
            <a:ext cx="3190875" cy="503237"/>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2" type="sldNum"/>
          </p:nvPr>
        </p:nvSpPr>
        <p:spPr>
          <a:xfrm>
            <a:off x="7223125" y="6888163"/>
            <a:ext cx="2351088" cy="5032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31"/>
          <p:cNvSpPr txBox="1"/>
          <p:nvPr>
            <p:ph type="title"/>
          </p:nvPr>
        </p:nvSpPr>
        <p:spPr>
          <a:xfrm>
            <a:off x="504825" y="301625"/>
            <a:ext cx="3316288" cy="1279525"/>
          </a:xfrm>
          <a:prstGeom prst="rect">
            <a:avLst/>
          </a:prstGeom>
          <a:noFill/>
          <a:ln>
            <a:noFill/>
          </a:ln>
        </p:spPr>
        <p:txBody>
          <a:bodyPr anchorCtr="1" anchor="b" bIns="46800" lIns="90000" spcFirstLastPara="1" rIns="90000" wrap="square" tIns="468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31"/>
          <p:cNvSpPr txBox="1"/>
          <p:nvPr>
            <p:ph idx="1" type="body"/>
          </p:nvPr>
        </p:nvSpPr>
        <p:spPr>
          <a:xfrm>
            <a:off x="3941763" y="301625"/>
            <a:ext cx="5635625" cy="6451600"/>
          </a:xfrm>
          <a:prstGeom prst="rect">
            <a:avLst/>
          </a:prstGeom>
          <a:noFill/>
          <a:ln>
            <a:noFill/>
          </a:ln>
        </p:spPr>
        <p:txBody>
          <a:bodyPr anchorCtr="0" anchor="t" bIns="0" lIns="0" spcFirstLastPara="1" rIns="0" wrap="square" tIns="0">
            <a:noAutofit/>
          </a:bodyPr>
          <a:lstStyle>
            <a:lvl1pPr indent="-431800" lvl="0" marL="457200" algn="l">
              <a:spcBef>
                <a:spcPts val="800"/>
              </a:spcBef>
              <a:spcAft>
                <a:spcPts val="0"/>
              </a:spcAft>
              <a:buSzPts val="3200"/>
              <a:buChar char="•"/>
              <a:defRPr sz="3200"/>
            </a:lvl1pPr>
            <a:lvl2pPr indent="-406400" lvl="1" marL="914400" algn="l">
              <a:spcBef>
                <a:spcPts val="700"/>
              </a:spcBef>
              <a:spcAft>
                <a:spcPts val="0"/>
              </a:spcAft>
              <a:buSzPts val="2800"/>
              <a:buChar char="–"/>
              <a:defRPr sz="2800"/>
            </a:lvl2pPr>
            <a:lvl3pPr indent="-381000" lvl="2" marL="1371600" algn="l">
              <a:spcBef>
                <a:spcPts val="600"/>
              </a:spcBef>
              <a:spcAft>
                <a:spcPts val="0"/>
              </a:spcAft>
              <a:buSzPts val="2400"/>
              <a:buChar char="•"/>
              <a:defRPr sz="2400"/>
            </a:lvl3pPr>
            <a:lvl4pPr indent="-355600" lvl="3" marL="1828800" algn="l">
              <a:spcBef>
                <a:spcPts val="500"/>
              </a:spcBef>
              <a:spcAft>
                <a:spcPts val="0"/>
              </a:spcAft>
              <a:buSzPts val="2000"/>
              <a:buChar char="–"/>
              <a:defRPr sz="2000"/>
            </a:lvl4pPr>
            <a:lvl5pPr indent="-355600" lvl="4" marL="2286000" algn="l">
              <a:spcBef>
                <a:spcPts val="500"/>
              </a:spcBef>
              <a:spcAft>
                <a:spcPts val="0"/>
              </a:spcAft>
              <a:buSzPts val="2000"/>
              <a:buChar char="»"/>
              <a:defRPr sz="2000"/>
            </a:lvl5pPr>
            <a:lvl6pPr indent="-228600" lvl="5" marL="2743200" algn="l">
              <a:spcBef>
                <a:spcPts val="500"/>
              </a:spcBef>
              <a:spcAft>
                <a:spcPts val="0"/>
              </a:spcAft>
              <a:buSzPts val="1400"/>
              <a:buNone/>
              <a:defRPr sz="2000"/>
            </a:lvl6pPr>
            <a:lvl7pPr indent="-228600" lvl="6" marL="3200400" algn="l">
              <a:spcBef>
                <a:spcPts val="500"/>
              </a:spcBef>
              <a:spcAft>
                <a:spcPts val="0"/>
              </a:spcAft>
              <a:buSzPts val="1400"/>
              <a:buNone/>
              <a:defRPr sz="2000"/>
            </a:lvl7pPr>
            <a:lvl8pPr indent="-228600" lvl="7" marL="3657600" algn="l">
              <a:spcBef>
                <a:spcPts val="500"/>
              </a:spcBef>
              <a:spcAft>
                <a:spcPts val="0"/>
              </a:spcAft>
              <a:buSzPts val="1400"/>
              <a:buNone/>
              <a:defRPr sz="2000"/>
            </a:lvl8pPr>
            <a:lvl9pPr indent="-228600" lvl="8" marL="4114800" algn="l">
              <a:spcBef>
                <a:spcPts val="500"/>
              </a:spcBef>
              <a:spcAft>
                <a:spcPts val="0"/>
              </a:spcAft>
              <a:buSzPts val="1400"/>
              <a:buNone/>
              <a:defRPr sz="2000"/>
            </a:lvl9pPr>
          </a:lstStyle>
          <a:p/>
        </p:txBody>
      </p:sp>
      <p:sp>
        <p:nvSpPr>
          <p:cNvPr id="70" name="Google Shape;70;p31"/>
          <p:cNvSpPr txBox="1"/>
          <p:nvPr>
            <p:ph idx="2" type="body"/>
          </p:nvPr>
        </p:nvSpPr>
        <p:spPr>
          <a:xfrm>
            <a:off x="504825" y="1581150"/>
            <a:ext cx="3316288" cy="5172075"/>
          </a:xfrm>
          <a:prstGeom prst="rect">
            <a:avLst/>
          </a:prstGeom>
          <a:noFill/>
          <a:ln>
            <a:noFill/>
          </a:ln>
        </p:spPr>
        <p:txBody>
          <a:bodyPr anchorCtr="0" anchor="t" bIns="0" lIns="0" spcFirstLastPara="1" rIns="0" wrap="square" tIns="0">
            <a:noAutofit/>
          </a:bodyPr>
          <a:lstStyle>
            <a:lvl1pPr indent="-228600" lvl="0" marL="457200" algn="l">
              <a:spcBef>
                <a:spcPts val="800"/>
              </a:spcBef>
              <a:spcAft>
                <a:spcPts val="0"/>
              </a:spcAft>
              <a:buSzPts val="1400"/>
              <a:buNone/>
              <a:defRPr sz="1400"/>
            </a:lvl1pPr>
            <a:lvl2pPr indent="-228600" lvl="1" marL="914400" algn="l">
              <a:spcBef>
                <a:spcPts val="7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500"/>
              </a:spcBef>
              <a:spcAft>
                <a:spcPts val="0"/>
              </a:spcAft>
              <a:buSzPts val="900"/>
              <a:buNone/>
              <a:defRPr sz="900"/>
            </a:lvl4pPr>
            <a:lvl5pPr indent="-228600" lvl="4" marL="2286000" algn="l">
              <a:spcBef>
                <a:spcPts val="500"/>
              </a:spcBef>
              <a:spcAft>
                <a:spcPts val="0"/>
              </a:spcAft>
              <a:buSzPts val="900"/>
              <a:buNone/>
              <a:defRPr sz="900"/>
            </a:lvl5pPr>
            <a:lvl6pPr indent="-228600" lvl="5" marL="2743200" algn="l">
              <a:spcBef>
                <a:spcPts val="500"/>
              </a:spcBef>
              <a:spcAft>
                <a:spcPts val="0"/>
              </a:spcAft>
              <a:buSzPts val="900"/>
              <a:buNone/>
              <a:defRPr sz="900"/>
            </a:lvl6pPr>
            <a:lvl7pPr indent="-228600" lvl="6" marL="3200400" algn="l">
              <a:spcBef>
                <a:spcPts val="500"/>
              </a:spcBef>
              <a:spcAft>
                <a:spcPts val="0"/>
              </a:spcAft>
              <a:buSzPts val="900"/>
              <a:buNone/>
              <a:defRPr sz="900"/>
            </a:lvl7pPr>
            <a:lvl8pPr indent="-228600" lvl="7" marL="3657600" algn="l">
              <a:spcBef>
                <a:spcPts val="500"/>
              </a:spcBef>
              <a:spcAft>
                <a:spcPts val="0"/>
              </a:spcAft>
              <a:buSzPts val="900"/>
              <a:buNone/>
              <a:defRPr sz="900"/>
            </a:lvl8pPr>
            <a:lvl9pPr indent="-228600" lvl="8" marL="4114800" algn="l">
              <a:spcBef>
                <a:spcPts val="500"/>
              </a:spcBef>
              <a:spcAft>
                <a:spcPts val="0"/>
              </a:spcAft>
              <a:buSzPts val="900"/>
              <a:buNone/>
              <a:defRPr sz="900"/>
            </a:lvl9pPr>
          </a:lstStyle>
          <a:p/>
        </p:txBody>
      </p:sp>
      <p:sp>
        <p:nvSpPr>
          <p:cNvPr id="71" name="Google Shape;71;p31"/>
          <p:cNvSpPr txBox="1"/>
          <p:nvPr>
            <p:ph idx="10" type="dt"/>
          </p:nvPr>
        </p:nvSpPr>
        <p:spPr>
          <a:xfrm>
            <a:off x="503238" y="6888163"/>
            <a:ext cx="2351087" cy="503237"/>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3443288" y="6888163"/>
            <a:ext cx="3190875" cy="503237"/>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0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7223125" y="6888163"/>
            <a:ext cx="2351088" cy="503237"/>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2.xml"/><Relationship Id="rId12" Type="http://schemas.openxmlformats.org/officeDocument/2006/relationships/slideLayout" Target="../slideLayouts/slideLayout34.xml"/><Relationship Id="rId1" Type="http://schemas.openxmlformats.org/officeDocument/2006/relationships/image" Target="../media/image1.jp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22"/>
          <p:cNvGrpSpPr/>
          <p:nvPr/>
        </p:nvGrpSpPr>
        <p:grpSpPr>
          <a:xfrm>
            <a:off x="0" y="4300538"/>
            <a:ext cx="3748088" cy="3251199"/>
            <a:chOff x="0" y="2709"/>
            <a:chExt cx="2361" cy="2048"/>
          </a:xfrm>
        </p:grpSpPr>
        <p:sp>
          <p:nvSpPr>
            <p:cNvPr id="7" name="Google Shape;7;p22"/>
            <p:cNvSpPr/>
            <p:nvPr/>
          </p:nvSpPr>
          <p:spPr>
            <a:xfrm>
              <a:off x="0" y="2765"/>
              <a:ext cx="2361" cy="1989"/>
            </a:xfrm>
            <a:custGeom>
              <a:rect b="b" l="l" r="r" t="t"/>
              <a:pathLst>
                <a:path extrusionOk="0" h="1804" w="2135">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a:gsLst>
                <a:gs pos="0">
                  <a:srgbClr val="010199"/>
                </a:gs>
                <a:gs pos="50000">
                  <a:srgbClr val="000000"/>
                </a:gs>
                <a:gs pos="100000">
                  <a:srgbClr val="010199"/>
                </a:gs>
              </a:gsLst>
              <a:lin ang="13500000" scaled="0"/>
            </a:gra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 name="Google Shape;8;p22"/>
            <p:cNvSpPr/>
            <p:nvPr/>
          </p:nvSpPr>
          <p:spPr>
            <a:xfrm>
              <a:off x="0" y="2709"/>
              <a:ext cx="2044" cy="2048"/>
            </a:xfrm>
            <a:custGeom>
              <a:rect b="b" l="l" r="r" t="t"/>
              <a:pathLst>
                <a:path extrusionOk="0" h="1858" w="1854">
                  <a:moveTo>
                    <a:pt x="1854" y="1858"/>
                  </a:moveTo>
                  <a:lnTo>
                    <a:pt x="0" y="1858"/>
                  </a:lnTo>
                  <a:lnTo>
                    <a:pt x="0" y="0"/>
                  </a:lnTo>
                  <a:lnTo>
                    <a:pt x="1854" y="1858"/>
                  </a:lnTo>
                  <a:lnTo>
                    <a:pt x="1854" y="1858"/>
                  </a:lnTo>
                  <a:close/>
                </a:path>
              </a:pathLst>
            </a:custGeom>
            <a:gradFill>
              <a:gsLst>
                <a:gs pos="0">
                  <a:srgbClr val="000000"/>
                </a:gs>
                <a:gs pos="50000">
                  <a:srgbClr val="010199"/>
                </a:gs>
                <a:gs pos="100000">
                  <a:srgbClr val="000000"/>
                </a:gs>
              </a:gsLst>
              <a:lin ang="8100000" scaled="0"/>
            </a:gra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9" name="Google Shape;9;p22"/>
            <p:cNvSpPr/>
            <p:nvPr/>
          </p:nvSpPr>
          <p:spPr>
            <a:xfrm>
              <a:off x="0" y="3015"/>
              <a:ext cx="1924" cy="1738"/>
            </a:xfrm>
            <a:custGeom>
              <a:rect b="b" l="l" r="r" t="t"/>
              <a:pathLst>
                <a:path extrusionOk="0" h="1577" w="1745">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a:gsLst>
                <a:gs pos="0">
                  <a:srgbClr val="010199"/>
                </a:gs>
                <a:gs pos="50000">
                  <a:srgbClr val="000000"/>
                </a:gs>
                <a:gs pos="100000">
                  <a:srgbClr val="010199"/>
                </a:gs>
              </a:gsLst>
              <a:lin ang="13500000" scaled="0"/>
            </a:gra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 name="Google Shape;10;p22"/>
            <p:cNvSpPr/>
            <p:nvPr/>
          </p:nvSpPr>
          <p:spPr>
            <a:xfrm>
              <a:off x="0" y="2804"/>
              <a:ext cx="1924" cy="1949"/>
            </a:xfrm>
            <a:custGeom>
              <a:rect b="b" l="l" r="r" t="t"/>
              <a:pathLst>
                <a:path extrusionOk="0" h="1768" w="1745">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a:gsLst>
                <a:gs pos="0">
                  <a:srgbClr val="010199"/>
                </a:gs>
                <a:gs pos="50000">
                  <a:srgbClr val="000000"/>
                </a:gs>
                <a:gs pos="100000">
                  <a:srgbClr val="010199"/>
                </a:gs>
              </a:gsLst>
              <a:lin ang="13500000" scaled="0"/>
            </a:gra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 name="Google Shape;11;p22"/>
            <p:cNvSpPr/>
            <p:nvPr/>
          </p:nvSpPr>
          <p:spPr>
            <a:xfrm>
              <a:off x="231" y="3069"/>
              <a:ext cx="95" cy="95"/>
            </a:xfrm>
            <a:prstGeom prst="ellipse">
              <a:avLst/>
            </a:prstGeom>
            <a:gradFill>
              <a:gsLst>
                <a:gs pos="0">
                  <a:srgbClr val="000000"/>
                </a:gs>
                <a:gs pos="100000">
                  <a:srgbClr val="010199"/>
                </a:gs>
              </a:gsLst>
              <a:lin ang="8100000" scaled="0"/>
            </a:gra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 name="Google Shape;12;p22"/>
            <p:cNvSpPr/>
            <p:nvPr/>
          </p:nvSpPr>
          <p:spPr>
            <a:xfrm>
              <a:off x="1693" y="4281"/>
              <a:ext cx="101" cy="101"/>
            </a:xfrm>
            <a:prstGeom prst="ellipse">
              <a:avLst/>
            </a:prstGeom>
            <a:gradFill>
              <a:gsLst>
                <a:gs pos="0">
                  <a:srgbClr val="000000"/>
                </a:gs>
                <a:gs pos="100000">
                  <a:srgbClr val="010199"/>
                </a:gs>
              </a:gsLst>
              <a:lin ang="13500000" scaled="0"/>
            </a:gra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 name="Google Shape;13;p22"/>
            <p:cNvSpPr/>
            <p:nvPr/>
          </p:nvSpPr>
          <p:spPr>
            <a:xfrm>
              <a:off x="872" y="3002"/>
              <a:ext cx="134" cy="133"/>
            </a:xfrm>
            <a:prstGeom prst="ellipse">
              <a:avLst/>
            </a:prstGeom>
            <a:gradFill>
              <a:gsLst>
                <a:gs pos="0">
                  <a:srgbClr val="000000"/>
                </a:gs>
                <a:gs pos="100000">
                  <a:srgbClr val="010199"/>
                </a:gs>
              </a:gsLst>
              <a:lin ang="8100000" scaled="0"/>
            </a:gra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14" name="Google Shape;14;p22"/>
          <p:cNvSpPr txBox="1"/>
          <p:nvPr>
            <p:ph type="title"/>
          </p:nvPr>
        </p:nvSpPr>
        <p:spPr>
          <a:xfrm>
            <a:off x="755650" y="2065338"/>
            <a:ext cx="8566150" cy="1714500"/>
          </a:xfrm>
          <a:prstGeom prst="rect">
            <a:avLst/>
          </a:prstGeom>
          <a:noFill/>
          <a:ln>
            <a:noFill/>
          </a:ln>
        </p:spPr>
        <p:txBody>
          <a:bodyPr anchorCtr="1" anchor="ctr" bIns="46800" lIns="90000" spcFirstLastPara="1" rIns="90000" wrap="square" tIns="46800">
            <a:noAutofit/>
          </a:bodyPr>
          <a:lstStyle>
            <a:lvl1pPr lvl="0" marR="0" rtl="0" algn="ctr">
              <a:spcBef>
                <a:spcPts val="0"/>
              </a:spcBef>
              <a:spcAft>
                <a:spcPts val="0"/>
              </a:spcAft>
              <a:buSzPts val="1400"/>
              <a:buNone/>
              <a:defRPr b="0" i="0" sz="4400" u="none" cap="none" strike="noStrike">
                <a:solidFill>
                  <a:srgbClr val="B2B2B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rgbClr val="B2B2B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rgbClr val="B2B2B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rgbClr val="B2B2B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rgbClr val="B2B2B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rgbClr val="B2B2B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rgbClr val="B2B2B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rgbClr val="B2B2B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rgbClr val="B2B2B2"/>
                </a:solidFill>
                <a:latin typeface="Arial"/>
                <a:ea typeface="Arial"/>
                <a:cs typeface="Arial"/>
                <a:sym typeface="Arial"/>
              </a:defRPr>
            </a:lvl9pPr>
          </a:lstStyle>
          <a:p/>
        </p:txBody>
      </p:sp>
      <p:sp>
        <p:nvSpPr>
          <p:cNvPr id="15" name="Google Shape;15;p22"/>
          <p:cNvSpPr txBox="1"/>
          <p:nvPr>
            <p:ph idx="10" type="dt"/>
          </p:nvPr>
        </p:nvSpPr>
        <p:spPr>
          <a:xfrm>
            <a:off x="503238" y="6888163"/>
            <a:ext cx="2351087" cy="503237"/>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 name="Google Shape;16;p22"/>
          <p:cNvSpPr txBox="1"/>
          <p:nvPr>
            <p:ph idx="11" type="ftr"/>
          </p:nvPr>
        </p:nvSpPr>
        <p:spPr>
          <a:xfrm>
            <a:off x="3443288" y="6888163"/>
            <a:ext cx="3190875" cy="503237"/>
          </a:xfrm>
          <a:prstGeom prst="rect">
            <a:avLst/>
          </a:prstGeom>
          <a:noFill/>
          <a:ln>
            <a:noFill/>
          </a:ln>
        </p:spPr>
        <p:txBody>
          <a:bodyPr anchorCtr="0" anchor="t" bIns="46800" lIns="90000" spcFirstLastPara="1" rIns="90000" wrap="square" tIns="46800">
            <a:noAutofit/>
          </a:bodyPr>
          <a:lstStyle>
            <a:lvl1pPr lvl="0" marR="0" rtl="0" algn="ct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7" name="Google Shape;17;p22"/>
          <p:cNvSpPr txBox="1"/>
          <p:nvPr>
            <p:ph idx="12" type="sldNum"/>
          </p:nvPr>
        </p:nvSpPr>
        <p:spPr>
          <a:xfrm>
            <a:off x="7223125" y="6888163"/>
            <a:ext cx="2351088" cy="503237"/>
          </a:xfrm>
          <a:prstGeom prst="rect">
            <a:avLst/>
          </a:prstGeom>
          <a:noFill/>
          <a:ln>
            <a:noFill/>
          </a:ln>
        </p:spPr>
        <p:txBody>
          <a:bodyPr anchorCtr="0" anchor="t" bIns="46800" lIns="90000" spcFirstLastPara="1" rIns="90000" wrap="square" tIns="46800">
            <a:noAutofit/>
          </a:bodyPr>
          <a:lstStyle>
            <a:lvl1pPr indent="0" lvl="0"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D"/>
              <a:t>‹#›</a:t>
            </a:fld>
            <a:endParaRPr/>
          </a:p>
        </p:txBody>
      </p:sp>
      <p:sp>
        <p:nvSpPr>
          <p:cNvPr id="18" name="Google Shape;18;p22"/>
          <p:cNvSpPr txBox="1"/>
          <p:nvPr>
            <p:ph idx="1" type="body"/>
          </p:nvPr>
        </p:nvSpPr>
        <p:spPr>
          <a:xfrm>
            <a:off x="503238" y="1768475"/>
            <a:ext cx="9069387" cy="4987925"/>
          </a:xfrm>
          <a:prstGeom prst="rect">
            <a:avLst/>
          </a:prstGeom>
          <a:noFill/>
          <a:ln>
            <a:noFill/>
          </a:ln>
        </p:spPr>
        <p:txBody>
          <a:bodyPr anchorCtr="0" anchor="t" bIns="0" lIns="0" spcFirstLastPara="1" rIns="0" wrap="square" tIns="0">
            <a:noAutofit/>
          </a:bodyPr>
          <a:lstStyle>
            <a:lvl1pPr indent="-431800" lvl="0" marL="457200" marR="0" rtl="0" algn="l">
              <a:spcBef>
                <a:spcPts val="800"/>
              </a:spcBef>
              <a:spcAft>
                <a:spcPts val="0"/>
              </a:spcAft>
              <a:buClr>
                <a:srgbClr val="000000"/>
              </a:buClr>
              <a:buSzPts val="3200"/>
              <a:buFont typeface="Times New Roman"/>
              <a:buChar char="•"/>
              <a:defRPr b="0" i="0" sz="3200" u="none" cap="none" strike="noStrike">
                <a:solidFill>
                  <a:srgbClr val="FFFFFF"/>
                </a:solidFill>
                <a:latin typeface="Arial"/>
                <a:ea typeface="Arial"/>
                <a:cs typeface="Arial"/>
                <a:sym typeface="Arial"/>
              </a:defRPr>
            </a:lvl1pPr>
            <a:lvl2pPr indent="-406400" lvl="1" marL="914400" marR="0" rtl="0" algn="l">
              <a:spcBef>
                <a:spcPts val="700"/>
              </a:spcBef>
              <a:spcAft>
                <a:spcPts val="0"/>
              </a:spcAft>
              <a:buClr>
                <a:srgbClr val="000000"/>
              </a:buClr>
              <a:buSzPts val="2800"/>
              <a:buFont typeface="Times New Roman"/>
              <a:buChar char="–"/>
              <a:defRPr b="0" i="0" sz="2800" u="none" cap="none" strike="noStrike">
                <a:solidFill>
                  <a:srgbClr val="FFFFFF"/>
                </a:solidFill>
                <a:latin typeface="Arial"/>
                <a:ea typeface="Arial"/>
                <a:cs typeface="Arial"/>
                <a:sym typeface="Arial"/>
              </a:defRPr>
            </a:lvl2pPr>
            <a:lvl3pPr indent="-381000" lvl="2" marL="1371600" marR="0" rtl="0" algn="l">
              <a:spcBef>
                <a:spcPts val="600"/>
              </a:spcBef>
              <a:spcAft>
                <a:spcPts val="0"/>
              </a:spcAft>
              <a:buClr>
                <a:srgbClr val="000000"/>
              </a:buClr>
              <a:buSzPts val="2400"/>
              <a:buFont typeface="Times New Roman"/>
              <a:buChar char="•"/>
              <a:defRPr b="0" i="0" sz="2400" u="none" cap="none" strike="noStrike">
                <a:solidFill>
                  <a:srgbClr val="FFFFFF"/>
                </a:solidFill>
                <a:latin typeface="Arial"/>
                <a:ea typeface="Arial"/>
                <a:cs typeface="Arial"/>
                <a:sym typeface="Arial"/>
              </a:defRPr>
            </a:lvl3pPr>
            <a:lvl4pPr indent="-355600" lvl="3" marL="1828800" marR="0" rtl="0" algn="l">
              <a:spcBef>
                <a:spcPts val="500"/>
              </a:spcBef>
              <a:spcAft>
                <a:spcPts val="0"/>
              </a:spcAft>
              <a:buClr>
                <a:srgbClr val="000000"/>
              </a:buClr>
              <a:buSzPts val="2000"/>
              <a:buFont typeface="Times New Roman"/>
              <a:buChar char="–"/>
              <a:defRPr b="0" i="0" sz="2000" u="none" cap="none" strike="noStrike">
                <a:solidFill>
                  <a:srgbClr val="FFFFFF"/>
                </a:solidFill>
                <a:latin typeface="Arial"/>
                <a:ea typeface="Arial"/>
                <a:cs typeface="Arial"/>
                <a:sym typeface="Arial"/>
              </a:defRPr>
            </a:lvl4pPr>
            <a:lvl5pPr indent="-355600" lvl="4" marL="2286000" marR="0" rtl="0" algn="l">
              <a:spcBef>
                <a:spcPts val="500"/>
              </a:spcBef>
              <a:spcAft>
                <a:spcPts val="0"/>
              </a:spcAft>
              <a:buClr>
                <a:srgbClr val="000000"/>
              </a:buClr>
              <a:buSzPts val="2000"/>
              <a:buFont typeface="Times New Roman"/>
              <a:buChar char="»"/>
              <a:defRPr b="0" i="0" sz="2000" u="none" cap="none" strike="noStrike">
                <a:solidFill>
                  <a:srgbClr val="FFFFFF"/>
                </a:solidFill>
                <a:latin typeface="Arial"/>
                <a:ea typeface="Arial"/>
                <a:cs typeface="Arial"/>
                <a:sym typeface="Arial"/>
              </a:defRPr>
            </a:lvl5pPr>
            <a:lvl6pPr indent="-228600" lvl="5" marL="2743200" marR="0" rtl="0" algn="l">
              <a:spcBef>
                <a:spcPts val="500"/>
              </a:spcBef>
              <a:spcAft>
                <a:spcPts val="0"/>
              </a:spcAft>
              <a:buSzPts val="1400"/>
              <a:buNone/>
              <a:defRPr b="0" i="0" sz="2000" u="none" cap="none" strike="noStrike">
                <a:solidFill>
                  <a:srgbClr val="FFFFFF"/>
                </a:solidFill>
                <a:latin typeface="Arial"/>
                <a:ea typeface="Arial"/>
                <a:cs typeface="Arial"/>
                <a:sym typeface="Arial"/>
              </a:defRPr>
            </a:lvl6pPr>
            <a:lvl7pPr indent="-228600" lvl="6" marL="3200400" marR="0" rtl="0" algn="l">
              <a:spcBef>
                <a:spcPts val="500"/>
              </a:spcBef>
              <a:spcAft>
                <a:spcPts val="0"/>
              </a:spcAft>
              <a:buSzPts val="1400"/>
              <a:buNone/>
              <a:defRPr b="0" i="0" sz="2000" u="none" cap="none" strike="noStrike">
                <a:solidFill>
                  <a:srgbClr val="FFFFFF"/>
                </a:solidFill>
                <a:latin typeface="Arial"/>
                <a:ea typeface="Arial"/>
                <a:cs typeface="Arial"/>
                <a:sym typeface="Arial"/>
              </a:defRPr>
            </a:lvl7pPr>
            <a:lvl8pPr indent="-228600" lvl="7" marL="3657600" marR="0" rtl="0" algn="l">
              <a:spcBef>
                <a:spcPts val="500"/>
              </a:spcBef>
              <a:spcAft>
                <a:spcPts val="0"/>
              </a:spcAft>
              <a:buSzPts val="1400"/>
              <a:buNone/>
              <a:defRPr b="0" i="0" sz="2000" u="none" cap="none" strike="noStrike">
                <a:solidFill>
                  <a:srgbClr val="FFFFFF"/>
                </a:solidFill>
                <a:latin typeface="Arial"/>
                <a:ea typeface="Arial"/>
                <a:cs typeface="Arial"/>
                <a:sym typeface="Arial"/>
              </a:defRPr>
            </a:lvl8pPr>
            <a:lvl9pPr indent="-228600" lvl="8" marL="4114800" marR="0" rtl="0" algn="l">
              <a:spcBef>
                <a:spcPts val="500"/>
              </a:spcBef>
              <a:spcAft>
                <a:spcPts val="0"/>
              </a:spcAft>
              <a:buSzPts val="1400"/>
              <a:buNone/>
              <a:defRPr b="0" i="0" sz="2000" u="none" cap="none" strike="noStrike">
                <a:solidFill>
                  <a:srgbClr val="FFFF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3" name="Shape 93"/>
        <p:cNvGrpSpPr/>
        <p:nvPr/>
      </p:nvGrpSpPr>
      <p:grpSpPr>
        <a:xfrm>
          <a:off x="0" y="0"/>
          <a:ext cx="0" cy="0"/>
          <a:chOff x="0" y="0"/>
          <a:chExt cx="0" cy="0"/>
        </a:xfrm>
      </p:grpSpPr>
      <p:sp>
        <p:nvSpPr>
          <p:cNvPr id="94" name="Google Shape;94;p35"/>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5" name="Google Shape;95;p35"/>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96" name="Google Shape;96;p35"/>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marR="0" rtl="0" algn="r">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7" name="Google Shape;97;p35"/>
          <p:cNvSpPr txBox="1"/>
          <p:nvPr>
            <p:ph type="title"/>
          </p:nvPr>
        </p:nvSpPr>
        <p:spPr>
          <a:xfrm>
            <a:off x="741363" y="3024188"/>
            <a:ext cx="8607425" cy="1260475"/>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SzPts val="1400"/>
              <a:buNone/>
              <a:defRPr b="0" i="0" sz="4800" u="none" cap="none" strike="noStrike">
                <a:solidFill>
                  <a:srgbClr val="FFFF66"/>
                </a:solidFill>
                <a:latin typeface="Times New Roman"/>
                <a:ea typeface="Times New Roman"/>
                <a:cs typeface="Times New Roman"/>
                <a:sym typeface="Times New Roman"/>
              </a:defRPr>
            </a:lvl1pPr>
            <a:lvl2pPr lvl="1" marR="0" rtl="0" algn="ctr">
              <a:lnSpc>
                <a:spcPct val="93000"/>
              </a:lnSpc>
              <a:spcBef>
                <a:spcPts val="0"/>
              </a:spcBef>
              <a:spcAft>
                <a:spcPts val="0"/>
              </a:spcAft>
              <a:buSzPts val="1400"/>
              <a:buNone/>
              <a:defRPr b="0" i="0" sz="4800" u="none" cap="none" strike="noStrike">
                <a:solidFill>
                  <a:srgbClr val="FFFF66"/>
                </a:solidFill>
                <a:latin typeface="Times New Roman"/>
                <a:ea typeface="Times New Roman"/>
                <a:cs typeface="Times New Roman"/>
                <a:sym typeface="Times New Roman"/>
              </a:defRPr>
            </a:lvl2pPr>
            <a:lvl3pPr lvl="2" marR="0" rtl="0" algn="ctr">
              <a:lnSpc>
                <a:spcPct val="93000"/>
              </a:lnSpc>
              <a:spcBef>
                <a:spcPts val="0"/>
              </a:spcBef>
              <a:spcAft>
                <a:spcPts val="0"/>
              </a:spcAft>
              <a:buSzPts val="1400"/>
              <a:buNone/>
              <a:defRPr b="0" i="0" sz="4800" u="none" cap="none" strike="noStrike">
                <a:solidFill>
                  <a:srgbClr val="FFFF66"/>
                </a:solidFill>
                <a:latin typeface="Times New Roman"/>
                <a:ea typeface="Times New Roman"/>
                <a:cs typeface="Times New Roman"/>
                <a:sym typeface="Times New Roman"/>
              </a:defRPr>
            </a:lvl3pPr>
            <a:lvl4pPr lvl="3" marR="0" rtl="0" algn="ctr">
              <a:lnSpc>
                <a:spcPct val="93000"/>
              </a:lnSpc>
              <a:spcBef>
                <a:spcPts val="0"/>
              </a:spcBef>
              <a:spcAft>
                <a:spcPts val="0"/>
              </a:spcAft>
              <a:buSzPts val="1400"/>
              <a:buNone/>
              <a:defRPr b="0" i="0" sz="4800" u="none" cap="none" strike="noStrike">
                <a:solidFill>
                  <a:srgbClr val="FFFF66"/>
                </a:solidFill>
                <a:latin typeface="Times New Roman"/>
                <a:ea typeface="Times New Roman"/>
                <a:cs typeface="Times New Roman"/>
                <a:sym typeface="Times New Roman"/>
              </a:defRPr>
            </a:lvl4pPr>
            <a:lvl5pPr lvl="4" marR="0" rtl="0" algn="ctr">
              <a:lnSpc>
                <a:spcPct val="93000"/>
              </a:lnSpc>
              <a:spcBef>
                <a:spcPts val="0"/>
              </a:spcBef>
              <a:spcAft>
                <a:spcPts val="0"/>
              </a:spcAft>
              <a:buSzPts val="1400"/>
              <a:buNone/>
              <a:defRPr b="0" i="0" sz="4800" u="none" cap="none" strike="noStrike">
                <a:solidFill>
                  <a:srgbClr val="FFFF66"/>
                </a:solidFill>
                <a:latin typeface="Times New Roman"/>
                <a:ea typeface="Times New Roman"/>
                <a:cs typeface="Times New Roman"/>
                <a:sym typeface="Times New Roman"/>
              </a:defRPr>
            </a:lvl5pPr>
            <a:lvl6pPr lvl="5" marR="0" rtl="0" algn="ctr">
              <a:lnSpc>
                <a:spcPct val="93000"/>
              </a:lnSpc>
              <a:spcBef>
                <a:spcPts val="0"/>
              </a:spcBef>
              <a:spcAft>
                <a:spcPts val="0"/>
              </a:spcAft>
              <a:buSzPts val="1400"/>
              <a:buNone/>
              <a:defRPr b="0" i="0" sz="4800" u="none" cap="none" strike="noStrike">
                <a:solidFill>
                  <a:srgbClr val="FFFF66"/>
                </a:solidFill>
                <a:latin typeface="Times New Roman"/>
                <a:ea typeface="Times New Roman"/>
                <a:cs typeface="Times New Roman"/>
                <a:sym typeface="Times New Roman"/>
              </a:defRPr>
            </a:lvl6pPr>
            <a:lvl7pPr lvl="6" marR="0" rtl="0" algn="ctr">
              <a:lnSpc>
                <a:spcPct val="93000"/>
              </a:lnSpc>
              <a:spcBef>
                <a:spcPts val="0"/>
              </a:spcBef>
              <a:spcAft>
                <a:spcPts val="0"/>
              </a:spcAft>
              <a:buSzPts val="1400"/>
              <a:buNone/>
              <a:defRPr b="0" i="0" sz="4800" u="none" cap="none" strike="noStrike">
                <a:solidFill>
                  <a:srgbClr val="FFFF66"/>
                </a:solidFill>
                <a:latin typeface="Times New Roman"/>
                <a:ea typeface="Times New Roman"/>
                <a:cs typeface="Times New Roman"/>
                <a:sym typeface="Times New Roman"/>
              </a:defRPr>
            </a:lvl7pPr>
            <a:lvl8pPr lvl="7" marR="0" rtl="0" algn="ctr">
              <a:lnSpc>
                <a:spcPct val="93000"/>
              </a:lnSpc>
              <a:spcBef>
                <a:spcPts val="0"/>
              </a:spcBef>
              <a:spcAft>
                <a:spcPts val="0"/>
              </a:spcAft>
              <a:buSzPts val="1400"/>
              <a:buNone/>
              <a:defRPr b="0" i="0" sz="4800" u="none" cap="none" strike="noStrike">
                <a:solidFill>
                  <a:srgbClr val="FFFF66"/>
                </a:solidFill>
                <a:latin typeface="Times New Roman"/>
                <a:ea typeface="Times New Roman"/>
                <a:cs typeface="Times New Roman"/>
                <a:sym typeface="Times New Roman"/>
              </a:defRPr>
            </a:lvl8pPr>
            <a:lvl9pPr lvl="8" marR="0" rtl="0" algn="ctr">
              <a:lnSpc>
                <a:spcPct val="93000"/>
              </a:lnSpc>
              <a:spcBef>
                <a:spcPts val="0"/>
              </a:spcBef>
              <a:spcAft>
                <a:spcPts val="0"/>
              </a:spcAft>
              <a:buSzPts val="1400"/>
              <a:buNone/>
              <a:defRPr b="0" i="0" sz="4800" u="none" cap="none" strike="noStrike">
                <a:solidFill>
                  <a:srgbClr val="FFFF66"/>
                </a:solidFill>
                <a:latin typeface="Times New Roman"/>
                <a:ea typeface="Times New Roman"/>
                <a:cs typeface="Times New Roman"/>
                <a:sym typeface="Times New Roman"/>
              </a:defRPr>
            </a:lvl9pPr>
          </a:lstStyle>
          <a:p/>
        </p:txBody>
      </p:sp>
      <p:sp>
        <p:nvSpPr>
          <p:cNvPr id="98" name="Google Shape;98;p35"/>
          <p:cNvSpPr txBox="1"/>
          <p:nvPr>
            <p:ph idx="1" type="body"/>
          </p:nvPr>
        </p:nvSpPr>
        <p:spPr>
          <a:xfrm>
            <a:off x="503238" y="1768475"/>
            <a:ext cx="9069387" cy="4987925"/>
          </a:xfrm>
          <a:prstGeom prst="rect">
            <a:avLst/>
          </a:prstGeom>
          <a:noFill/>
          <a:ln>
            <a:noFill/>
          </a:ln>
        </p:spPr>
        <p:txBody>
          <a:bodyPr anchorCtr="0" anchor="t" bIns="0" lIns="0" spcFirstLastPara="1" rIns="0" wrap="square" tIns="28200">
            <a:noAutofit/>
          </a:bodyPr>
          <a:lstStyle>
            <a:lvl1pPr indent="-431800" lvl="0" marL="457200" marR="0" rtl="0" algn="l">
              <a:lnSpc>
                <a:spcPct val="93000"/>
              </a:lnSpc>
              <a:spcBef>
                <a:spcPts val="0"/>
              </a:spcBef>
              <a:spcAft>
                <a:spcPts val="0"/>
              </a:spcAft>
              <a:buClr>
                <a:srgbClr val="000000"/>
              </a:buClr>
              <a:buSzPts val="3200"/>
              <a:buFont typeface="Times New Roman"/>
              <a:buChar char="•"/>
              <a:defRPr b="0" i="0" sz="3200" u="none" cap="none" strike="noStrike">
                <a:solidFill>
                  <a:srgbClr val="FFFFFF"/>
                </a:solidFill>
                <a:latin typeface="Times New Roman"/>
                <a:ea typeface="Times New Roman"/>
                <a:cs typeface="Times New Roman"/>
                <a:sym typeface="Times New Roman"/>
              </a:defRPr>
            </a:lvl1pPr>
            <a:lvl2pPr indent="-406400" lvl="1" marL="914400" marR="0" rtl="0" algn="l">
              <a:lnSpc>
                <a:spcPct val="93000"/>
              </a:lnSpc>
              <a:spcBef>
                <a:spcPts val="1425"/>
              </a:spcBef>
              <a:spcAft>
                <a:spcPts val="0"/>
              </a:spcAft>
              <a:buClr>
                <a:srgbClr val="000000"/>
              </a:buClr>
              <a:buSzPts val="2800"/>
              <a:buFont typeface="Times New Roman"/>
              <a:buChar char="–"/>
              <a:defRPr b="0" i="0" sz="2800" u="none" cap="none" strike="noStrike">
                <a:solidFill>
                  <a:srgbClr val="FFFFFF"/>
                </a:solidFill>
                <a:latin typeface="Times New Roman"/>
                <a:ea typeface="Times New Roman"/>
                <a:cs typeface="Times New Roman"/>
                <a:sym typeface="Times New Roman"/>
              </a:defRPr>
            </a:lvl2pPr>
            <a:lvl3pPr indent="-381000" lvl="2" marL="1371600" marR="0" rtl="0" algn="l">
              <a:lnSpc>
                <a:spcPct val="93000"/>
              </a:lnSpc>
              <a:spcBef>
                <a:spcPts val="1138"/>
              </a:spcBef>
              <a:spcAft>
                <a:spcPts val="0"/>
              </a:spcAft>
              <a:buClr>
                <a:srgbClr val="000000"/>
              </a:buClr>
              <a:buSzPts val="2400"/>
              <a:buFont typeface="Times New Roman"/>
              <a:buChar char="•"/>
              <a:defRPr b="0" i="0" sz="2400" u="none" cap="none" strike="noStrike">
                <a:solidFill>
                  <a:srgbClr val="FFFFFF"/>
                </a:solidFill>
                <a:latin typeface="Times New Roman"/>
                <a:ea typeface="Times New Roman"/>
                <a:cs typeface="Times New Roman"/>
                <a:sym typeface="Times New Roman"/>
              </a:defRPr>
            </a:lvl3pPr>
            <a:lvl4pPr indent="-355600" lvl="3" marL="1828800" marR="0" rtl="0" algn="l">
              <a:lnSpc>
                <a:spcPct val="93000"/>
              </a:lnSpc>
              <a:spcBef>
                <a:spcPts val="850"/>
              </a:spcBef>
              <a:spcAft>
                <a:spcPts val="0"/>
              </a:spcAft>
              <a:buClr>
                <a:srgbClr val="000000"/>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4pPr>
            <a:lvl5pPr indent="-355600" lvl="4" marL="2286000" marR="0" rtl="0" algn="l">
              <a:lnSpc>
                <a:spcPct val="93000"/>
              </a:lnSpc>
              <a:spcBef>
                <a:spcPts val="575"/>
              </a:spcBef>
              <a:spcAft>
                <a:spcPts val="0"/>
              </a:spcAft>
              <a:buClr>
                <a:srgbClr val="000000"/>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93000"/>
              </a:lnSpc>
              <a:spcBef>
                <a:spcPts val="288"/>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93000"/>
              </a:lnSpc>
              <a:spcBef>
                <a:spcPts val="288"/>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93000"/>
              </a:lnSpc>
              <a:spcBef>
                <a:spcPts val="288"/>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93000"/>
              </a:lnSpc>
              <a:spcBef>
                <a:spcPts val="288"/>
              </a:spcBef>
              <a:spcAft>
                <a:spcPts val="288"/>
              </a:spcAft>
              <a:buSzPts val="1400"/>
              <a:buNone/>
              <a:defRPr b="0" i="0" sz="2000" u="none" cap="none" strike="noStrike">
                <a:solidFill>
                  <a:srgbClr val="FFFFFF"/>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8" name="Shape 168"/>
        <p:cNvGrpSpPr/>
        <p:nvPr/>
      </p:nvGrpSpPr>
      <p:grpSpPr>
        <a:xfrm>
          <a:off x="0" y="0"/>
          <a:ext cx="0" cy="0"/>
          <a:chOff x="0" y="0"/>
          <a:chExt cx="0" cy="0"/>
        </a:xfrm>
      </p:grpSpPr>
      <p:sp>
        <p:nvSpPr>
          <p:cNvPr id="169" name="Google Shape;169;p47"/>
          <p:cNvSpPr txBox="1"/>
          <p:nvPr>
            <p:ph idx="10" type="dt"/>
          </p:nvPr>
        </p:nvSpPr>
        <p:spPr>
          <a:xfrm>
            <a:off x="741363" y="7029450"/>
            <a:ext cx="3022600" cy="379413"/>
          </a:xfrm>
          <a:prstGeom prst="rect">
            <a:avLst/>
          </a:prstGeom>
          <a:noFill/>
          <a:ln>
            <a:noFill/>
          </a:ln>
        </p:spPr>
        <p:txBody>
          <a:bodyPr anchorCtr="0" anchor="ctr" bIns="0" lIns="0" spcFirstLastPara="1" rIns="0" wrap="square" tIns="0">
            <a:noAutofit/>
          </a:bodyPr>
          <a:lstStyle>
            <a:lvl1pPr lvl="0"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70" name="Google Shape;170;p47"/>
          <p:cNvSpPr txBox="1"/>
          <p:nvPr>
            <p:ph idx="12" type="sldNum"/>
          </p:nvPr>
        </p:nvSpPr>
        <p:spPr>
          <a:xfrm>
            <a:off x="3835400" y="7029450"/>
            <a:ext cx="2417763" cy="379413"/>
          </a:xfrm>
          <a:prstGeom prst="rect">
            <a:avLst/>
          </a:prstGeom>
          <a:noFill/>
          <a:ln>
            <a:noFill/>
          </a:ln>
        </p:spPr>
        <p:txBody>
          <a:bodyPr anchorCtr="0" anchor="ctr" bIns="0" lIns="0" spcFirstLastPara="1" rIns="0" wrap="square" tIns="0">
            <a:noAutofit/>
          </a:bodyPr>
          <a:lstStyle>
            <a:lvl1pPr indent="0" lvl="0"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1pPr>
            <a:lvl2pPr indent="0" lvl="1"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2pPr>
            <a:lvl3pPr indent="0" lvl="2"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3pPr>
            <a:lvl4pPr indent="0" lvl="3"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4pPr>
            <a:lvl5pPr indent="0" lvl="4"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5pPr>
            <a:lvl6pPr indent="0" lvl="5"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6pPr>
            <a:lvl7pPr indent="0" lvl="6"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7pPr>
            <a:lvl8pPr indent="0" lvl="7"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8pPr>
            <a:lvl9pPr indent="0" lvl="8" marL="0" marR="0" rtl="0" algn="ctr">
              <a:lnSpc>
                <a:spcPct val="93000"/>
              </a:lnSpc>
              <a:spcBef>
                <a:spcPts val="0"/>
              </a:spcBef>
              <a:spcAft>
                <a:spcPts val="0"/>
              </a:spcAft>
              <a:buNone/>
              <a:defRPr b="0" i="0" sz="2400" u="none" cap="none" strike="noStrike">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ID"/>
              <a:t>‹#›</a:t>
            </a:fld>
            <a:endParaRPr/>
          </a:p>
        </p:txBody>
      </p:sp>
      <p:sp>
        <p:nvSpPr>
          <p:cNvPr id="171" name="Google Shape;171;p47"/>
          <p:cNvSpPr txBox="1"/>
          <p:nvPr>
            <p:ph idx="11" type="ftr"/>
          </p:nvPr>
        </p:nvSpPr>
        <p:spPr>
          <a:xfrm>
            <a:off x="6324600" y="7029450"/>
            <a:ext cx="3022600" cy="379413"/>
          </a:xfrm>
          <a:prstGeom prst="rect">
            <a:avLst/>
          </a:prstGeom>
          <a:noFill/>
          <a:ln>
            <a:noFill/>
          </a:ln>
        </p:spPr>
        <p:txBody>
          <a:bodyPr anchorCtr="0" anchor="ctr" bIns="0" lIns="0" spcFirstLastPara="1" rIns="0" wrap="square" tIns="0">
            <a:noAutofit/>
          </a:bodyPr>
          <a:lstStyle>
            <a:lvl1pPr lvl="0" marR="0" rtl="0" algn="r">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93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72" name="Google Shape;172;p47"/>
          <p:cNvSpPr txBox="1"/>
          <p:nvPr>
            <p:ph type="title"/>
          </p:nvPr>
        </p:nvSpPr>
        <p:spPr>
          <a:xfrm>
            <a:off x="741363" y="627063"/>
            <a:ext cx="8607425" cy="1260475"/>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SzPts val="1400"/>
              <a:buNone/>
              <a:defRPr b="0" i="0" sz="4400" u="none" cap="none" strike="noStrike">
                <a:solidFill>
                  <a:srgbClr val="FFFF66"/>
                </a:solidFill>
                <a:latin typeface="Times New Roman"/>
                <a:ea typeface="Times New Roman"/>
                <a:cs typeface="Times New Roman"/>
                <a:sym typeface="Times New Roman"/>
              </a:defRPr>
            </a:lvl1pPr>
            <a:lvl2pPr lvl="1" marR="0" rtl="0" algn="ctr">
              <a:lnSpc>
                <a:spcPct val="93000"/>
              </a:lnSpc>
              <a:spcBef>
                <a:spcPts val="0"/>
              </a:spcBef>
              <a:spcAft>
                <a:spcPts val="0"/>
              </a:spcAft>
              <a:buSzPts val="1400"/>
              <a:buNone/>
              <a:defRPr b="0" i="0" sz="4400" u="none" cap="none" strike="noStrike">
                <a:solidFill>
                  <a:srgbClr val="FFFF66"/>
                </a:solidFill>
                <a:latin typeface="Times New Roman"/>
                <a:ea typeface="Times New Roman"/>
                <a:cs typeface="Times New Roman"/>
                <a:sym typeface="Times New Roman"/>
              </a:defRPr>
            </a:lvl2pPr>
            <a:lvl3pPr lvl="2" marR="0" rtl="0" algn="ctr">
              <a:lnSpc>
                <a:spcPct val="93000"/>
              </a:lnSpc>
              <a:spcBef>
                <a:spcPts val="0"/>
              </a:spcBef>
              <a:spcAft>
                <a:spcPts val="0"/>
              </a:spcAft>
              <a:buSzPts val="1400"/>
              <a:buNone/>
              <a:defRPr b="0" i="0" sz="4400" u="none" cap="none" strike="noStrike">
                <a:solidFill>
                  <a:srgbClr val="FFFF66"/>
                </a:solidFill>
                <a:latin typeface="Times New Roman"/>
                <a:ea typeface="Times New Roman"/>
                <a:cs typeface="Times New Roman"/>
                <a:sym typeface="Times New Roman"/>
              </a:defRPr>
            </a:lvl3pPr>
            <a:lvl4pPr lvl="3" marR="0" rtl="0" algn="ctr">
              <a:lnSpc>
                <a:spcPct val="93000"/>
              </a:lnSpc>
              <a:spcBef>
                <a:spcPts val="0"/>
              </a:spcBef>
              <a:spcAft>
                <a:spcPts val="0"/>
              </a:spcAft>
              <a:buSzPts val="1400"/>
              <a:buNone/>
              <a:defRPr b="0" i="0" sz="4400" u="none" cap="none" strike="noStrike">
                <a:solidFill>
                  <a:srgbClr val="FFFF66"/>
                </a:solidFill>
                <a:latin typeface="Times New Roman"/>
                <a:ea typeface="Times New Roman"/>
                <a:cs typeface="Times New Roman"/>
                <a:sym typeface="Times New Roman"/>
              </a:defRPr>
            </a:lvl4pPr>
            <a:lvl5pPr lvl="4" marR="0" rtl="0" algn="ctr">
              <a:lnSpc>
                <a:spcPct val="93000"/>
              </a:lnSpc>
              <a:spcBef>
                <a:spcPts val="0"/>
              </a:spcBef>
              <a:spcAft>
                <a:spcPts val="0"/>
              </a:spcAft>
              <a:buSzPts val="1400"/>
              <a:buNone/>
              <a:defRPr b="0" i="0" sz="4400" u="none" cap="none" strike="noStrike">
                <a:solidFill>
                  <a:srgbClr val="FFFF66"/>
                </a:solidFill>
                <a:latin typeface="Times New Roman"/>
                <a:ea typeface="Times New Roman"/>
                <a:cs typeface="Times New Roman"/>
                <a:sym typeface="Times New Roman"/>
              </a:defRPr>
            </a:lvl5pPr>
            <a:lvl6pPr lvl="5" marR="0" rtl="0" algn="ctr">
              <a:lnSpc>
                <a:spcPct val="93000"/>
              </a:lnSpc>
              <a:spcBef>
                <a:spcPts val="0"/>
              </a:spcBef>
              <a:spcAft>
                <a:spcPts val="0"/>
              </a:spcAft>
              <a:buSzPts val="1400"/>
              <a:buNone/>
              <a:defRPr b="0" i="0" sz="4400" u="none" cap="none" strike="noStrike">
                <a:solidFill>
                  <a:srgbClr val="FFFF66"/>
                </a:solidFill>
                <a:latin typeface="Times New Roman"/>
                <a:ea typeface="Times New Roman"/>
                <a:cs typeface="Times New Roman"/>
                <a:sym typeface="Times New Roman"/>
              </a:defRPr>
            </a:lvl6pPr>
            <a:lvl7pPr lvl="6" marR="0" rtl="0" algn="ctr">
              <a:lnSpc>
                <a:spcPct val="93000"/>
              </a:lnSpc>
              <a:spcBef>
                <a:spcPts val="0"/>
              </a:spcBef>
              <a:spcAft>
                <a:spcPts val="0"/>
              </a:spcAft>
              <a:buSzPts val="1400"/>
              <a:buNone/>
              <a:defRPr b="0" i="0" sz="4400" u="none" cap="none" strike="noStrike">
                <a:solidFill>
                  <a:srgbClr val="FFFF66"/>
                </a:solidFill>
                <a:latin typeface="Times New Roman"/>
                <a:ea typeface="Times New Roman"/>
                <a:cs typeface="Times New Roman"/>
                <a:sym typeface="Times New Roman"/>
              </a:defRPr>
            </a:lvl7pPr>
            <a:lvl8pPr lvl="7" marR="0" rtl="0" algn="ctr">
              <a:lnSpc>
                <a:spcPct val="93000"/>
              </a:lnSpc>
              <a:spcBef>
                <a:spcPts val="0"/>
              </a:spcBef>
              <a:spcAft>
                <a:spcPts val="0"/>
              </a:spcAft>
              <a:buSzPts val="1400"/>
              <a:buNone/>
              <a:defRPr b="0" i="0" sz="4400" u="none" cap="none" strike="noStrike">
                <a:solidFill>
                  <a:srgbClr val="FFFF66"/>
                </a:solidFill>
                <a:latin typeface="Times New Roman"/>
                <a:ea typeface="Times New Roman"/>
                <a:cs typeface="Times New Roman"/>
                <a:sym typeface="Times New Roman"/>
              </a:defRPr>
            </a:lvl8pPr>
            <a:lvl9pPr lvl="8" marR="0" rtl="0" algn="ctr">
              <a:lnSpc>
                <a:spcPct val="93000"/>
              </a:lnSpc>
              <a:spcBef>
                <a:spcPts val="0"/>
              </a:spcBef>
              <a:spcAft>
                <a:spcPts val="0"/>
              </a:spcAft>
              <a:buSzPts val="1400"/>
              <a:buNone/>
              <a:defRPr b="0" i="0" sz="4400" u="none" cap="none" strike="noStrike">
                <a:solidFill>
                  <a:srgbClr val="FFFF66"/>
                </a:solidFill>
                <a:latin typeface="Times New Roman"/>
                <a:ea typeface="Times New Roman"/>
                <a:cs typeface="Times New Roman"/>
                <a:sym typeface="Times New Roman"/>
              </a:defRPr>
            </a:lvl9pPr>
          </a:lstStyle>
          <a:p/>
        </p:txBody>
      </p:sp>
      <p:sp>
        <p:nvSpPr>
          <p:cNvPr id="173" name="Google Shape;173;p47"/>
          <p:cNvSpPr txBox="1"/>
          <p:nvPr>
            <p:ph idx="1" type="body"/>
          </p:nvPr>
        </p:nvSpPr>
        <p:spPr>
          <a:xfrm>
            <a:off x="741363" y="2101850"/>
            <a:ext cx="8607425" cy="4760913"/>
          </a:xfrm>
          <a:prstGeom prst="rect">
            <a:avLst/>
          </a:prstGeom>
          <a:noFill/>
          <a:ln>
            <a:noFill/>
          </a:ln>
        </p:spPr>
        <p:txBody>
          <a:bodyPr anchorCtr="0" anchor="t" bIns="0" lIns="0" spcFirstLastPara="1" rIns="0" wrap="square" tIns="28200">
            <a:noAutofit/>
          </a:bodyPr>
          <a:lstStyle>
            <a:lvl1pPr indent="-431800" lvl="0" marL="457200" marR="0" rtl="0" algn="l">
              <a:lnSpc>
                <a:spcPct val="93000"/>
              </a:lnSpc>
              <a:spcBef>
                <a:spcPts val="0"/>
              </a:spcBef>
              <a:spcAft>
                <a:spcPts val="0"/>
              </a:spcAft>
              <a:buClr>
                <a:srgbClr val="000000"/>
              </a:buClr>
              <a:buSzPts val="3200"/>
              <a:buFont typeface="Times New Roman"/>
              <a:buChar char="•"/>
              <a:defRPr b="0" i="0" sz="3200" u="none" cap="none" strike="noStrike">
                <a:solidFill>
                  <a:srgbClr val="FFFFFF"/>
                </a:solidFill>
                <a:latin typeface="Times New Roman"/>
                <a:ea typeface="Times New Roman"/>
                <a:cs typeface="Times New Roman"/>
                <a:sym typeface="Times New Roman"/>
              </a:defRPr>
            </a:lvl1pPr>
            <a:lvl2pPr indent="-406400" lvl="1" marL="914400" marR="0" rtl="0" algn="l">
              <a:lnSpc>
                <a:spcPct val="93000"/>
              </a:lnSpc>
              <a:spcBef>
                <a:spcPts val="1425"/>
              </a:spcBef>
              <a:spcAft>
                <a:spcPts val="0"/>
              </a:spcAft>
              <a:buClr>
                <a:srgbClr val="000000"/>
              </a:buClr>
              <a:buSzPts val="2800"/>
              <a:buFont typeface="Times New Roman"/>
              <a:buChar char="–"/>
              <a:defRPr b="0" i="0" sz="2800" u="none" cap="none" strike="noStrike">
                <a:solidFill>
                  <a:srgbClr val="FFFFFF"/>
                </a:solidFill>
                <a:latin typeface="Times New Roman"/>
                <a:ea typeface="Times New Roman"/>
                <a:cs typeface="Times New Roman"/>
                <a:sym typeface="Times New Roman"/>
              </a:defRPr>
            </a:lvl2pPr>
            <a:lvl3pPr indent="-381000" lvl="2" marL="1371600" marR="0" rtl="0" algn="l">
              <a:lnSpc>
                <a:spcPct val="93000"/>
              </a:lnSpc>
              <a:spcBef>
                <a:spcPts val="1138"/>
              </a:spcBef>
              <a:spcAft>
                <a:spcPts val="0"/>
              </a:spcAft>
              <a:buClr>
                <a:srgbClr val="000000"/>
              </a:buClr>
              <a:buSzPts val="2400"/>
              <a:buFont typeface="Times New Roman"/>
              <a:buChar char="•"/>
              <a:defRPr b="0" i="0" sz="2400" u="none" cap="none" strike="noStrike">
                <a:solidFill>
                  <a:srgbClr val="FFFFFF"/>
                </a:solidFill>
                <a:latin typeface="Times New Roman"/>
                <a:ea typeface="Times New Roman"/>
                <a:cs typeface="Times New Roman"/>
                <a:sym typeface="Times New Roman"/>
              </a:defRPr>
            </a:lvl3pPr>
            <a:lvl4pPr indent="-355600" lvl="3" marL="1828800" marR="0" rtl="0" algn="l">
              <a:lnSpc>
                <a:spcPct val="93000"/>
              </a:lnSpc>
              <a:spcBef>
                <a:spcPts val="850"/>
              </a:spcBef>
              <a:spcAft>
                <a:spcPts val="0"/>
              </a:spcAft>
              <a:buClr>
                <a:srgbClr val="000000"/>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4pPr>
            <a:lvl5pPr indent="-355600" lvl="4" marL="2286000" marR="0" rtl="0" algn="l">
              <a:lnSpc>
                <a:spcPct val="93000"/>
              </a:lnSpc>
              <a:spcBef>
                <a:spcPts val="575"/>
              </a:spcBef>
              <a:spcAft>
                <a:spcPts val="0"/>
              </a:spcAft>
              <a:buClr>
                <a:srgbClr val="000000"/>
              </a:buClr>
              <a:buSzPts val="2000"/>
              <a:buFont typeface="Times New Roman"/>
              <a:buChar char="»"/>
              <a:defRPr b="0" i="0" sz="2000" u="none" cap="none" strike="noStrike">
                <a:solidFill>
                  <a:srgbClr val="FFFFFF"/>
                </a:solidFill>
                <a:latin typeface="Times New Roman"/>
                <a:ea typeface="Times New Roman"/>
                <a:cs typeface="Times New Roman"/>
                <a:sym typeface="Times New Roman"/>
              </a:defRPr>
            </a:lvl5pPr>
            <a:lvl6pPr indent="-228600" lvl="5" marL="2743200" marR="0" rtl="0" algn="l">
              <a:lnSpc>
                <a:spcPct val="93000"/>
              </a:lnSpc>
              <a:spcBef>
                <a:spcPts val="288"/>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6pPr>
            <a:lvl7pPr indent="-228600" lvl="6" marL="3200400" marR="0" rtl="0" algn="l">
              <a:lnSpc>
                <a:spcPct val="93000"/>
              </a:lnSpc>
              <a:spcBef>
                <a:spcPts val="288"/>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7pPr>
            <a:lvl8pPr indent="-228600" lvl="7" marL="3657600" marR="0" rtl="0" algn="l">
              <a:lnSpc>
                <a:spcPct val="93000"/>
              </a:lnSpc>
              <a:spcBef>
                <a:spcPts val="288"/>
              </a:spcBef>
              <a:spcAft>
                <a:spcPts val="0"/>
              </a:spcAft>
              <a:buSzPts val="1400"/>
              <a:buNone/>
              <a:defRPr b="0" i="0" sz="2000" u="none" cap="none" strike="noStrike">
                <a:solidFill>
                  <a:srgbClr val="FFFFFF"/>
                </a:solidFill>
                <a:latin typeface="Times New Roman"/>
                <a:ea typeface="Times New Roman"/>
                <a:cs typeface="Times New Roman"/>
                <a:sym typeface="Times New Roman"/>
              </a:defRPr>
            </a:lvl8pPr>
            <a:lvl9pPr indent="-228600" lvl="8" marL="4114800" marR="0" rtl="0" algn="l">
              <a:lnSpc>
                <a:spcPct val="93000"/>
              </a:lnSpc>
              <a:spcBef>
                <a:spcPts val="288"/>
              </a:spcBef>
              <a:spcAft>
                <a:spcPts val="288"/>
              </a:spcAft>
              <a:buSzPts val="1400"/>
              <a:buNone/>
              <a:defRPr b="0" i="0" sz="2000" u="none" cap="none" strike="noStrike">
                <a:solidFill>
                  <a:srgbClr val="FFFFFF"/>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1"/>
          <p:cNvSpPr txBox="1"/>
          <p:nvPr/>
        </p:nvSpPr>
        <p:spPr>
          <a:xfrm>
            <a:off x="3287711" y="3170237"/>
            <a:ext cx="6248401" cy="2362200"/>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None/>
            </a:pPr>
            <a:r>
              <a:rPr b="0" i="0" lang="en-ID" sz="2000" u="none" cap="none" strike="noStrike">
                <a:solidFill>
                  <a:srgbClr val="002060"/>
                </a:solidFill>
                <a:latin typeface="Bookman Old Style"/>
                <a:ea typeface="Bookman Old Style"/>
                <a:cs typeface="Bookman Old Style"/>
                <a:sym typeface="Bookman Old Style"/>
              </a:rPr>
              <a:t> AIK21363 (3 sks)</a:t>
            </a:r>
            <a:br>
              <a:rPr b="0" i="0" lang="en-ID" sz="4000" u="none" cap="none" strike="noStrike">
                <a:solidFill>
                  <a:srgbClr val="002060"/>
                </a:solidFill>
                <a:latin typeface="Bookman Old Style"/>
                <a:ea typeface="Bookman Old Style"/>
                <a:cs typeface="Bookman Old Style"/>
                <a:sym typeface="Bookman Old Style"/>
              </a:rPr>
            </a:br>
            <a:r>
              <a:rPr b="0" i="0" lang="en-ID" sz="2600" u="none" cap="none" strike="noStrike">
                <a:solidFill>
                  <a:srgbClr val="002060"/>
                </a:solidFill>
                <a:latin typeface="Bookman Old Style"/>
                <a:ea typeface="Bookman Old Style"/>
                <a:cs typeface="Bookman Old Style"/>
                <a:sym typeface="Bookman Old Style"/>
              </a:rPr>
              <a:t>Keamanan dan Jaminan Informasi</a:t>
            </a:r>
            <a:r>
              <a:rPr b="0" i="0" lang="en-ID" sz="3200" u="none" cap="none" strike="noStrike">
                <a:solidFill>
                  <a:schemeClr val="dk1"/>
                </a:solidFill>
                <a:latin typeface="Times New Roman"/>
                <a:ea typeface="Times New Roman"/>
                <a:cs typeface="Times New Roman"/>
                <a:sym typeface="Times New Roman"/>
              </a:rPr>
              <a:t> </a:t>
            </a:r>
            <a:r>
              <a:rPr b="0" i="0" lang="en-ID" sz="2000" u="none" cap="none" strike="noStrike">
                <a:solidFill>
                  <a:srgbClr val="002060"/>
                </a:solidFill>
                <a:latin typeface="Bookman Old Style"/>
                <a:ea typeface="Bookman Old Style"/>
                <a:cs typeface="Bookman Old Style"/>
                <a:sym typeface="Bookman Old Style"/>
              </a:rPr>
              <a:t>Information Assurance and Security</a:t>
            </a:r>
            <a:br>
              <a:rPr b="0" i="0" lang="en-ID" sz="4000" u="none" cap="none" strike="noStrike">
                <a:solidFill>
                  <a:srgbClr val="002060"/>
                </a:solidFill>
                <a:latin typeface="Bookman Old Style"/>
                <a:ea typeface="Bookman Old Style"/>
                <a:cs typeface="Bookman Old Style"/>
                <a:sym typeface="Bookman Old Style"/>
              </a:rPr>
            </a:br>
            <a:endParaRPr b="0" i="0" sz="4000" u="none" cap="none" strike="noStrike">
              <a:solidFill>
                <a:srgbClr val="002060"/>
              </a:solidFill>
              <a:latin typeface="Bookman Old Style"/>
              <a:ea typeface="Bookman Old Style"/>
              <a:cs typeface="Bookman Old Style"/>
              <a:sym typeface="Bookman Old Style"/>
            </a:endParaRPr>
          </a:p>
          <a:p>
            <a:pPr indent="0" lvl="0" marL="0" marR="0" rtl="0" algn="r">
              <a:lnSpc>
                <a:spcPct val="100000"/>
              </a:lnSpc>
              <a:spcBef>
                <a:spcPts val="0"/>
              </a:spcBef>
              <a:spcAft>
                <a:spcPts val="0"/>
              </a:spcAft>
              <a:buNone/>
            </a:pPr>
            <a:r>
              <a:rPr b="0" i="0" lang="en-ID" sz="2000" u="none" cap="none" strike="noStrike">
                <a:solidFill>
                  <a:srgbClr val="002060"/>
                </a:solidFill>
                <a:latin typeface="Bookman Old Style"/>
                <a:ea typeface="Bookman Old Style"/>
                <a:cs typeface="Bookman Old Style"/>
                <a:sym typeface="Bookman Old Style"/>
              </a:rPr>
              <a:t>Nurdin Bahtiar, M.T</a:t>
            </a:r>
            <a:endParaRPr/>
          </a:p>
          <a:p>
            <a:pPr indent="0" lvl="0" marL="0" marR="0" rtl="0" algn="r">
              <a:lnSpc>
                <a:spcPct val="100000"/>
              </a:lnSpc>
              <a:spcBef>
                <a:spcPts val="0"/>
              </a:spcBef>
              <a:spcAft>
                <a:spcPts val="0"/>
              </a:spcAft>
              <a:buNone/>
            </a:pPr>
            <a:r>
              <a:rPr b="0" i="0" lang="en-ID" sz="2000" u="none" cap="none" strike="noStrike">
                <a:solidFill>
                  <a:srgbClr val="002060"/>
                </a:solidFill>
                <a:latin typeface="Bookman Old Style"/>
                <a:ea typeface="Bookman Old Style"/>
                <a:cs typeface="Bookman Old Style"/>
                <a:sym typeface="Bookman Old Style"/>
              </a:rPr>
              <a:t>Prajanto Wahyu Adi, M.Kom</a:t>
            </a:r>
            <a:endParaRPr b="0" i="0" sz="2000" u="none" cap="none" strike="noStrike">
              <a:solidFill>
                <a:srgbClr val="002060"/>
              </a:solidFill>
              <a:latin typeface="Bookman Old Style"/>
              <a:ea typeface="Bookman Old Style"/>
              <a:cs typeface="Bookman Old Style"/>
              <a:sym typeface="Bookman Old Style"/>
            </a:endParaRPr>
          </a:p>
        </p:txBody>
      </p:sp>
      <p:sp>
        <p:nvSpPr>
          <p:cNvPr id="248" name="Google Shape;248;p1"/>
          <p:cNvSpPr txBox="1"/>
          <p:nvPr/>
        </p:nvSpPr>
        <p:spPr>
          <a:xfrm>
            <a:off x="2373311" y="731837"/>
            <a:ext cx="7162801" cy="1474788"/>
          </a:xfrm>
          <a:prstGeom prst="rect">
            <a:avLst/>
          </a:prstGeom>
          <a:noFill/>
          <a:ln>
            <a:noFill/>
          </a:ln>
        </p:spPr>
        <p:txBody>
          <a:bodyPr anchorCtr="0" anchor="ctr" bIns="46800" lIns="90000" spcFirstLastPara="1" rIns="90000" wrap="square" tIns="46800">
            <a:noAutofit/>
          </a:bodyPr>
          <a:lstStyle/>
          <a:p>
            <a:pPr indent="0" lvl="0" marL="0" marR="0" rtl="0" algn="r">
              <a:lnSpc>
                <a:spcPct val="100000"/>
              </a:lnSpc>
              <a:spcBef>
                <a:spcPts val="0"/>
              </a:spcBef>
              <a:spcAft>
                <a:spcPts val="0"/>
              </a:spcAft>
              <a:buNone/>
            </a:pPr>
            <a:r>
              <a:rPr b="0" i="0" lang="en-ID" sz="3600" u="none" cap="none" strike="noStrike">
                <a:solidFill>
                  <a:srgbClr val="002060"/>
                </a:solidFill>
                <a:latin typeface="Bookman Old Style"/>
                <a:ea typeface="Bookman Old Style"/>
                <a:cs typeface="Bookman Old Style"/>
                <a:sym typeface="Bookman Old Style"/>
              </a:rPr>
              <a:t>Chapter #6</a:t>
            </a:r>
            <a:br>
              <a:rPr b="0" i="0" lang="en-ID" sz="4000" u="none" cap="none" strike="noStrike">
                <a:solidFill>
                  <a:srgbClr val="002060"/>
                </a:solidFill>
                <a:latin typeface="Bookman Old Style"/>
                <a:ea typeface="Bookman Old Style"/>
                <a:cs typeface="Bookman Old Style"/>
                <a:sym typeface="Bookman Old Style"/>
              </a:rPr>
            </a:br>
            <a:r>
              <a:rPr b="0" i="0" lang="en-ID" sz="2400" u="none" cap="none" strike="noStrike">
                <a:solidFill>
                  <a:srgbClr val="002060"/>
                </a:solidFill>
                <a:latin typeface="Bookman Old Style"/>
                <a:ea typeface="Bookman Old Style"/>
                <a:cs typeface="Bookman Old Style"/>
                <a:sym typeface="Bookman Old Style"/>
              </a:rPr>
              <a:t>Analisis dan Manajemen Resiko</a:t>
            </a:r>
            <a:endParaRPr/>
          </a:p>
        </p:txBody>
      </p:sp>
      <p:sp>
        <p:nvSpPr>
          <p:cNvPr id="249" name="Google Shape;249;p1"/>
          <p:cNvSpPr/>
          <p:nvPr/>
        </p:nvSpPr>
        <p:spPr>
          <a:xfrm>
            <a:off x="1011238" y="5914073"/>
            <a:ext cx="10080625"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br>
              <a:rPr b="0" i="0" lang="en-ID"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3" name="Shape 303"/>
        <p:cNvGrpSpPr/>
        <p:nvPr/>
      </p:nvGrpSpPr>
      <p:grpSpPr>
        <a:xfrm>
          <a:off x="0" y="0"/>
          <a:ext cx="0" cy="0"/>
          <a:chOff x="0" y="0"/>
          <a:chExt cx="0" cy="0"/>
        </a:xfrm>
      </p:grpSpPr>
      <p:sp>
        <p:nvSpPr>
          <p:cNvPr id="304" name="Google Shape;304;p10"/>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2. Risk Analysis Process</a:t>
            </a:r>
            <a:endParaRPr b="1" i="0" sz="3200" u="none" cap="none" strike="noStrike">
              <a:solidFill>
                <a:srgbClr val="002060"/>
              </a:solidFill>
              <a:latin typeface="Bookman Old Style"/>
              <a:ea typeface="Bookman Old Style"/>
              <a:cs typeface="Bookman Old Style"/>
              <a:sym typeface="Bookman Old Style"/>
            </a:endParaRPr>
          </a:p>
        </p:txBody>
      </p:sp>
      <p:pic>
        <p:nvPicPr>
          <p:cNvPr id="305" name="Google Shape;305;p10"/>
          <p:cNvPicPr preferRelativeResize="0"/>
          <p:nvPr/>
        </p:nvPicPr>
        <p:blipFill rotWithShape="1">
          <a:blip r:embed="rId3">
            <a:alphaModFix/>
          </a:blip>
          <a:srcRect b="0" l="31102" r="25055" t="23110"/>
          <a:stretch/>
        </p:blipFill>
        <p:spPr>
          <a:xfrm>
            <a:off x="1916112" y="1367204"/>
            <a:ext cx="6248400" cy="61610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9" name="Shape 309"/>
        <p:cNvGrpSpPr/>
        <p:nvPr/>
      </p:nvGrpSpPr>
      <p:grpSpPr>
        <a:xfrm>
          <a:off x="0" y="0"/>
          <a:ext cx="0" cy="0"/>
          <a:chOff x="0" y="0"/>
          <a:chExt cx="0" cy="0"/>
        </a:xfrm>
      </p:grpSpPr>
      <p:sp>
        <p:nvSpPr>
          <p:cNvPr id="310" name="Google Shape;310;p11"/>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2. Risk Analysis Process</a:t>
            </a:r>
            <a:endParaRPr b="1" i="0" sz="3200" u="none" cap="none" strike="noStrike">
              <a:solidFill>
                <a:srgbClr val="002060"/>
              </a:solidFill>
              <a:latin typeface="Bookman Old Style"/>
              <a:ea typeface="Bookman Old Style"/>
              <a:cs typeface="Bookman Old Style"/>
              <a:sym typeface="Bookman Old Style"/>
            </a:endParaRPr>
          </a:p>
        </p:txBody>
      </p:sp>
      <p:sp>
        <p:nvSpPr>
          <p:cNvPr id="311" name="Google Shape;311;p11"/>
          <p:cNvSpPr txBox="1"/>
          <p:nvPr/>
        </p:nvSpPr>
        <p:spPr>
          <a:xfrm>
            <a:off x="457200" y="1808716"/>
            <a:ext cx="9137649" cy="5309146"/>
          </a:xfrm>
          <a:prstGeom prst="rect">
            <a:avLst/>
          </a:prstGeom>
          <a:noFill/>
          <a:ln>
            <a:noFill/>
          </a:ln>
        </p:spPr>
        <p:txBody>
          <a:bodyPr anchorCtr="0" anchor="t" bIns="45700" lIns="91425" spcFirstLastPara="1" rIns="91425" wrap="square" tIns="45700">
            <a:spAutoFit/>
          </a:bodyPr>
          <a:lstStyle/>
          <a:p>
            <a:pPr indent="-541338" lvl="0" marL="541338" marR="0" rtl="0" algn="just">
              <a:lnSpc>
                <a:spcPct val="93000"/>
              </a:lnSpc>
              <a:spcBef>
                <a:spcPts val="0"/>
              </a:spcBef>
              <a:spcAft>
                <a:spcPts val="0"/>
              </a:spcAft>
              <a:buClr>
                <a:srgbClr val="000000"/>
              </a:buClr>
              <a:buSzPts val="2000"/>
              <a:buFont typeface="Noto Sans Symbols"/>
              <a:buChar char="❑"/>
            </a:pPr>
            <a:r>
              <a:rPr b="0" i="0" lang="en-ID" sz="2000" u="sng" cap="none" strike="noStrike">
                <a:solidFill>
                  <a:srgbClr val="002060"/>
                </a:solidFill>
                <a:latin typeface="Bookman Old Style"/>
                <a:ea typeface="Bookman Old Style"/>
                <a:cs typeface="Bookman Old Style"/>
                <a:sym typeface="Bookman Old Style"/>
              </a:rPr>
              <a:t>Proses Analisis Risiko Kuantitatif</a:t>
            </a:r>
            <a:r>
              <a:rPr b="0" i="0" lang="en-ID" sz="2000" u="none" cap="none" strike="noStrike">
                <a:solidFill>
                  <a:srgbClr val="002060"/>
                </a:solidFill>
                <a:latin typeface="Bookman Old Style"/>
                <a:ea typeface="Bookman Old Style"/>
                <a:cs typeface="Bookman Old Style"/>
                <a:sym typeface="Bookman Old Style"/>
              </a:rPr>
              <a:t> bertujuan untuk menganalisis secara numerik kemungkinan setiap risiko dan pengaruhnya thd sasaran proyek, serta tingkat risiko proyek secara keseluruhan. </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Prosedur ini menggunakan beberapa teknik dan metode seperti pengumpulan data dan teknik representasi untuk menentukan probabilitas pencapaian tujuan proyek, untuk mengukur paparan risiko dan mengembangkan jadwal penilaian ukuran dan biaya. Proses ini meliputi:</a:t>
            </a:r>
            <a:endParaRPr/>
          </a:p>
          <a:p>
            <a:pPr indent="-523875" lvl="0" marL="1073150"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Interviewing stakeholders </a:t>
            </a:r>
            <a:endParaRPr/>
          </a:p>
          <a:p>
            <a:pPr indent="-523875" lvl="0" marL="1073150" marR="0" rtl="0" algn="just">
              <a:lnSpc>
                <a:spcPct val="93000"/>
              </a:lnSpc>
              <a:spcBef>
                <a:spcPts val="6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Sensitivity analysis </a:t>
            </a:r>
            <a:endParaRPr/>
          </a:p>
          <a:p>
            <a:pPr indent="-523875" lvl="0" marL="1073150" marR="0" rtl="0" algn="just">
              <a:lnSpc>
                <a:spcPct val="93000"/>
              </a:lnSpc>
              <a:spcBef>
                <a:spcPts val="6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Expected monetary values analysis (EMV) </a:t>
            </a:r>
            <a:endParaRPr/>
          </a:p>
          <a:p>
            <a:pPr indent="-523875" lvl="0" marL="1073150" marR="0" rtl="0" algn="just">
              <a:lnSpc>
                <a:spcPct val="93000"/>
              </a:lnSpc>
              <a:spcBef>
                <a:spcPts val="6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Modeling and simulation </a:t>
            </a:r>
            <a:endParaRPr/>
          </a:p>
          <a:p>
            <a:pPr indent="-523875" lvl="0" marL="1073150" marR="0" rtl="0" algn="just">
              <a:lnSpc>
                <a:spcPct val="93000"/>
              </a:lnSpc>
              <a:spcBef>
                <a:spcPts val="6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Cost risk analysis </a:t>
            </a:r>
            <a:endParaRPr/>
          </a:p>
          <a:p>
            <a:pPr indent="-523875" lvl="0" marL="1073150" marR="0" rtl="0" algn="just">
              <a:lnSpc>
                <a:spcPct val="93000"/>
              </a:lnSpc>
              <a:spcBef>
                <a:spcPts val="6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Schedule risk analysis </a:t>
            </a:r>
            <a:endParaRPr/>
          </a:p>
          <a:p>
            <a:pPr indent="-523875" lvl="0" marL="1073150" marR="0" rtl="0" algn="just">
              <a:lnSpc>
                <a:spcPct val="93000"/>
              </a:lnSpc>
              <a:spcBef>
                <a:spcPts val="6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Expert judgment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5" name="Shape 315"/>
        <p:cNvGrpSpPr/>
        <p:nvPr/>
      </p:nvGrpSpPr>
      <p:grpSpPr>
        <a:xfrm>
          <a:off x="0" y="0"/>
          <a:ext cx="0" cy="0"/>
          <a:chOff x="0" y="0"/>
          <a:chExt cx="0" cy="0"/>
        </a:xfrm>
      </p:grpSpPr>
      <p:sp>
        <p:nvSpPr>
          <p:cNvPr id="316" name="Google Shape;316;p12"/>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2. Risk Analysis Process</a:t>
            </a:r>
            <a:endParaRPr b="1" i="0" sz="3200" u="none" cap="none" strike="noStrike">
              <a:solidFill>
                <a:srgbClr val="002060"/>
              </a:solidFill>
              <a:latin typeface="Bookman Old Style"/>
              <a:ea typeface="Bookman Old Style"/>
              <a:cs typeface="Bookman Old Style"/>
              <a:sym typeface="Bookman Old Style"/>
            </a:endParaRPr>
          </a:p>
        </p:txBody>
      </p:sp>
      <p:sp>
        <p:nvSpPr>
          <p:cNvPr id="317" name="Google Shape;317;p12"/>
          <p:cNvSpPr txBox="1"/>
          <p:nvPr/>
        </p:nvSpPr>
        <p:spPr>
          <a:xfrm>
            <a:off x="457200" y="1808716"/>
            <a:ext cx="9137649" cy="3988784"/>
          </a:xfrm>
          <a:prstGeom prst="rect">
            <a:avLst/>
          </a:prstGeom>
          <a:noFill/>
          <a:ln>
            <a:noFill/>
          </a:ln>
        </p:spPr>
        <p:txBody>
          <a:bodyPr anchorCtr="0" anchor="t" bIns="45700" lIns="91425" spcFirstLastPara="1" rIns="91425" wrap="square" tIns="45700">
            <a:spAutoFit/>
          </a:bodyPr>
          <a:lstStyle/>
          <a:p>
            <a:pPr indent="-541338" lvl="0" marL="541338" marR="0" rtl="0" algn="just">
              <a:lnSpc>
                <a:spcPct val="93000"/>
              </a:lnSpc>
              <a:spcBef>
                <a:spcPts val="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Risiko merupakan realitas umum pada semua proyek. Salah satu tantangan terbesar yang harus dihadapi manajer proyek adalah tidak menjadi kewalahan dengan jumlah atau besarnya risiko yang mungkin teridentifikasi. </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Sebaliknya, manajer proyek yang baik harus memiliki kemampuan untuk fokus pada elemen-elemen penting yang dapat mengancam kelancaran proyek dan kemudian mengembangkan rencana respons risiko. </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Proses analisis risiko dalam manajemen proyek adalah salah satu prosedur paling penting dalam manajemen proyek dan bertujuan untuk meminimalkan kewajiban proyek dan memastikan jalannya menuju penyelesaian yang sukses.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1" name="Shape 321"/>
        <p:cNvGrpSpPr/>
        <p:nvPr/>
      </p:nvGrpSpPr>
      <p:grpSpPr>
        <a:xfrm>
          <a:off x="0" y="0"/>
          <a:ext cx="0" cy="0"/>
          <a:chOff x="0" y="0"/>
          <a:chExt cx="0" cy="0"/>
        </a:xfrm>
      </p:grpSpPr>
      <p:sp>
        <p:nvSpPr>
          <p:cNvPr id="322" name="Google Shape;322;p13"/>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3. Risk Mitigation</a:t>
            </a:r>
            <a:endParaRPr b="1" i="0" sz="3200" u="none" cap="none" strike="noStrike">
              <a:solidFill>
                <a:srgbClr val="002060"/>
              </a:solidFill>
              <a:latin typeface="Bookman Old Style"/>
              <a:ea typeface="Bookman Old Style"/>
              <a:cs typeface="Bookman Old Style"/>
              <a:sym typeface="Bookman Old Style"/>
            </a:endParaRPr>
          </a:p>
        </p:txBody>
      </p:sp>
      <p:sp>
        <p:nvSpPr>
          <p:cNvPr id="323" name="Google Shape;323;p13"/>
          <p:cNvSpPr txBox="1"/>
          <p:nvPr/>
        </p:nvSpPr>
        <p:spPr>
          <a:xfrm>
            <a:off x="457200" y="1808716"/>
            <a:ext cx="9137649" cy="4736681"/>
          </a:xfrm>
          <a:prstGeom prst="rect">
            <a:avLst/>
          </a:prstGeom>
          <a:noFill/>
          <a:ln>
            <a:noFill/>
          </a:ln>
        </p:spPr>
        <p:txBody>
          <a:bodyPr anchorCtr="0" anchor="t" bIns="45700" lIns="91425" spcFirstLastPara="1" rIns="91425" wrap="square" tIns="45700">
            <a:spAutoFit/>
          </a:bodyPr>
          <a:lstStyle/>
          <a:p>
            <a:pPr indent="-541338" lvl="0" marL="541338" marR="0" rtl="0" algn="just">
              <a:lnSpc>
                <a:spcPct val="93000"/>
              </a:lnSpc>
              <a:spcBef>
                <a:spcPts val="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Mengidentifikasi risiko merupakan langkah awal yang penting. Namun hal itu tidaklah cukup. Mengambil langkah untuk menghadapi risiko adalah langkah yang lebih esensial. </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Mengetahui dan berpikir tentang risiko tidak sama dengan melakukan sesuatu tentang risiko. Risiko akan terjadi. Ada yang baik, ada yang buruk. Ada yang kecil, ada yang besar. Kemampuan seseorang untuk memitigasi risiko memungkinkan untuk secara proaktif mengakui dan mengakomodasi risiko. </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Terdapat empat strategi berbeda untuk mengurangi risiko, yaitu: </a:t>
            </a:r>
            <a:endParaRPr/>
          </a:p>
          <a:p>
            <a:pPr indent="-523875" lvl="0" marL="1073150"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Avoid (menghindari) </a:t>
            </a:r>
            <a:endParaRPr/>
          </a:p>
          <a:p>
            <a:pPr indent="-523875" lvl="0" marL="1073150" marR="0" rtl="0" algn="just">
              <a:lnSpc>
                <a:spcPct val="93000"/>
              </a:lnSpc>
              <a:spcBef>
                <a:spcPts val="6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Accept (menerima)</a:t>
            </a:r>
            <a:endParaRPr/>
          </a:p>
          <a:p>
            <a:pPr indent="-523875" lvl="0" marL="1073150" marR="0" rtl="0" algn="just">
              <a:lnSpc>
                <a:spcPct val="93000"/>
              </a:lnSpc>
              <a:spcBef>
                <a:spcPts val="6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Reduce / Control (mengurangi / mengendalikan) </a:t>
            </a:r>
            <a:endParaRPr/>
          </a:p>
          <a:p>
            <a:pPr indent="-523875" lvl="0" marL="1073150" marR="0" rtl="0" algn="just">
              <a:lnSpc>
                <a:spcPct val="93000"/>
              </a:lnSpc>
              <a:spcBef>
                <a:spcPts val="6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Transfer (memindahkan / mengalihkan)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7" name="Shape 327"/>
        <p:cNvGrpSpPr/>
        <p:nvPr/>
      </p:nvGrpSpPr>
      <p:grpSpPr>
        <a:xfrm>
          <a:off x="0" y="0"/>
          <a:ext cx="0" cy="0"/>
          <a:chOff x="0" y="0"/>
          <a:chExt cx="0" cy="0"/>
        </a:xfrm>
      </p:grpSpPr>
      <p:sp>
        <p:nvSpPr>
          <p:cNvPr id="328" name="Google Shape;328;p14"/>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3. Risk Mitigation</a:t>
            </a:r>
            <a:endParaRPr b="1" i="0" sz="3200" u="none" cap="none" strike="noStrike">
              <a:solidFill>
                <a:srgbClr val="002060"/>
              </a:solidFill>
              <a:latin typeface="Bookman Old Style"/>
              <a:ea typeface="Bookman Old Style"/>
              <a:cs typeface="Bookman Old Style"/>
              <a:sym typeface="Bookman Old Style"/>
            </a:endParaRPr>
          </a:p>
        </p:txBody>
      </p:sp>
      <p:sp>
        <p:nvSpPr>
          <p:cNvPr id="329" name="Google Shape;329;p14"/>
          <p:cNvSpPr txBox="1"/>
          <p:nvPr/>
        </p:nvSpPr>
        <p:spPr>
          <a:xfrm>
            <a:off x="457200" y="1808716"/>
            <a:ext cx="9137649" cy="4505849"/>
          </a:xfrm>
          <a:prstGeom prst="rect">
            <a:avLst/>
          </a:prstGeom>
          <a:noFill/>
          <a:ln>
            <a:noFill/>
          </a:ln>
        </p:spPr>
        <p:txBody>
          <a:bodyPr anchorCtr="0" anchor="t" bIns="45700" lIns="91425" spcFirstLastPara="1" rIns="91425" wrap="square" tIns="45700">
            <a:spAutoFit/>
          </a:bodyPr>
          <a:lstStyle/>
          <a:p>
            <a:pPr indent="0" lvl="0" marL="0" marR="0" rtl="0" algn="just">
              <a:lnSpc>
                <a:spcPct val="93000"/>
              </a:lnSpc>
              <a:spcBef>
                <a:spcPts val="0"/>
              </a:spcBef>
              <a:spcAft>
                <a:spcPts val="0"/>
              </a:spcAft>
              <a:buNone/>
            </a:pPr>
            <a:r>
              <a:rPr b="1" i="0" lang="en-ID" sz="2000" u="none" cap="none" strike="noStrike">
                <a:solidFill>
                  <a:srgbClr val="002060"/>
                </a:solidFill>
                <a:latin typeface="Bookman Old Style"/>
                <a:ea typeface="Bookman Old Style"/>
                <a:cs typeface="Bookman Old Style"/>
                <a:sym typeface="Bookman Old Style"/>
              </a:rPr>
              <a:t>Avoidance</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Jika suatu risiko menghadirkan konsekuensi negatif yang tidak diinginkan, maka konsekuensi tersebut dapat dihindari sepenuhnya. Dengan menjauhi keterlibatan aktivitas bisnis atau membuat rancangan yang jauh dari penyebab risiko, terjadinya peristiwa yang tidak diinginkan dapat dihindari.</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Salah satu cara untuk menghindari risiko adalah dengan keluar dari bisnis, membatalkan proyek, menutup pabrik, dll. Hal ini memang memiliki konsekuensi lain, namun ini merupakan opsi.</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Pendekatan lainnya adalah dengan menetapkan kebijakan dan prosedur yang membantu organisasi untuk meramalkan dan menghindari situasi berisiko tinggi. Dengan tidak memulai proyek yang mencakup risiko tinggi yang tidak diinginkan.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3" name="Shape 333"/>
        <p:cNvGrpSpPr/>
        <p:nvPr/>
      </p:nvGrpSpPr>
      <p:grpSpPr>
        <a:xfrm>
          <a:off x="0" y="0"/>
          <a:ext cx="0" cy="0"/>
          <a:chOff x="0" y="0"/>
          <a:chExt cx="0" cy="0"/>
        </a:xfrm>
      </p:grpSpPr>
      <p:sp>
        <p:nvSpPr>
          <p:cNvPr id="334" name="Google Shape;334;p15"/>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3. Risk Mitigation</a:t>
            </a:r>
            <a:endParaRPr b="1" i="0" sz="3200" u="none" cap="none" strike="noStrike">
              <a:solidFill>
                <a:srgbClr val="002060"/>
              </a:solidFill>
              <a:latin typeface="Bookman Old Style"/>
              <a:ea typeface="Bookman Old Style"/>
              <a:cs typeface="Bookman Old Style"/>
              <a:sym typeface="Bookman Old Style"/>
            </a:endParaRPr>
          </a:p>
        </p:txBody>
      </p:sp>
      <p:sp>
        <p:nvSpPr>
          <p:cNvPr id="335" name="Google Shape;335;p15"/>
          <p:cNvSpPr txBox="1"/>
          <p:nvPr/>
        </p:nvSpPr>
        <p:spPr>
          <a:xfrm>
            <a:off x="457200" y="1808716"/>
            <a:ext cx="9137649" cy="3702552"/>
          </a:xfrm>
          <a:prstGeom prst="rect">
            <a:avLst/>
          </a:prstGeom>
          <a:noFill/>
          <a:ln>
            <a:noFill/>
          </a:ln>
        </p:spPr>
        <p:txBody>
          <a:bodyPr anchorCtr="0" anchor="t" bIns="45700" lIns="91425" spcFirstLastPara="1" rIns="91425" wrap="square" tIns="45700">
            <a:spAutoFit/>
          </a:bodyPr>
          <a:lstStyle/>
          <a:p>
            <a:pPr indent="0" lvl="0" marL="0" marR="0" rtl="0" algn="just">
              <a:lnSpc>
                <a:spcPct val="93000"/>
              </a:lnSpc>
              <a:spcBef>
                <a:spcPts val="0"/>
              </a:spcBef>
              <a:spcAft>
                <a:spcPts val="0"/>
              </a:spcAft>
              <a:buNone/>
            </a:pPr>
            <a:r>
              <a:rPr b="1" i="0" lang="en-ID" sz="2000" u="none" cap="none" strike="noStrike">
                <a:solidFill>
                  <a:srgbClr val="002060"/>
                </a:solidFill>
                <a:latin typeface="Bookman Old Style"/>
                <a:ea typeface="Bookman Old Style"/>
                <a:cs typeface="Bookman Old Style"/>
                <a:sym typeface="Bookman Old Style"/>
              </a:rPr>
              <a:t>Acceptance</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Setiap produk yang dihasilkan memiliki peluang terbatas untuk gagal di tangan pelanggan. Saat risiko itu berada pada tingkat yang dapat diterima, tingkat kegagalan yang diperkirakan cukup rendah, maka kirimkan produk dan terimalah risikonya.</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Saat keputusan untuk menerima risiko sebagian didasarkan pada perkiraan atau prediksi, ada risiko informasi salah dalam memperkirakan masa depan. Oleh karena itu, untuk kegagalan yang terkait dengan konsekuensi tinggi, pemantauan ketat kinerja lapangan atau pembangunan sistem peringatan dini merupakan tindakan lebih bijaksana.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9" name="Shape 339"/>
        <p:cNvGrpSpPr/>
        <p:nvPr/>
      </p:nvGrpSpPr>
      <p:grpSpPr>
        <a:xfrm>
          <a:off x="0" y="0"/>
          <a:ext cx="0" cy="0"/>
          <a:chOff x="0" y="0"/>
          <a:chExt cx="0" cy="0"/>
        </a:xfrm>
      </p:grpSpPr>
      <p:sp>
        <p:nvSpPr>
          <p:cNvPr id="340" name="Google Shape;340;p16"/>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3. Risk Mitigation</a:t>
            </a:r>
            <a:endParaRPr b="1" i="0" sz="3200" u="none" cap="none" strike="noStrike">
              <a:solidFill>
                <a:srgbClr val="002060"/>
              </a:solidFill>
              <a:latin typeface="Bookman Old Style"/>
              <a:ea typeface="Bookman Old Style"/>
              <a:cs typeface="Bookman Old Style"/>
              <a:sym typeface="Bookman Old Style"/>
            </a:endParaRPr>
          </a:p>
        </p:txBody>
      </p:sp>
      <p:sp>
        <p:nvSpPr>
          <p:cNvPr id="341" name="Google Shape;341;p16"/>
          <p:cNvSpPr txBox="1"/>
          <p:nvPr/>
        </p:nvSpPr>
        <p:spPr>
          <a:xfrm>
            <a:off x="457200" y="1808716"/>
            <a:ext cx="9137649" cy="5364545"/>
          </a:xfrm>
          <a:prstGeom prst="rect">
            <a:avLst/>
          </a:prstGeom>
          <a:noFill/>
          <a:ln>
            <a:noFill/>
          </a:ln>
        </p:spPr>
        <p:txBody>
          <a:bodyPr anchorCtr="0" anchor="t" bIns="45700" lIns="91425" spcFirstLastPara="1" rIns="91425" wrap="square" tIns="45700">
            <a:spAutoFit/>
          </a:bodyPr>
          <a:lstStyle/>
          <a:p>
            <a:pPr indent="0" lvl="0" marL="0" marR="0" rtl="0" algn="just">
              <a:lnSpc>
                <a:spcPct val="93000"/>
              </a:lnSpc>
              <a:spcBef>
                <a:spcPts val="0"/>
              </a:spcBef>
              <a:spcAft>
                <a:spcPts val="0"/>
              </a:spcAft>
              <a:buNone/>
            </a:pPr>
            <a:r>
              <a:rPr b="1" i="0" lang="en-ID" sz="2000" u="none" cap="none" strike="noStrike">
                <a:solidFill>
                  <a:srgbClr val="002060"/>
                </a:solidFill>
                <a:latin typeface="Bookman Old Style"/>
                <a:ea typeface="Bookman Old Style"/>
                <a:cs typeface="Bookman Old Style"/>
                <a:sym typeface="Bookman Old Style"/>
              </a:rPr>
              <a:t>Reduction or control</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Jika tidak mungkin untuk mengurangi kejadian atau tingkat keparahan, menerapkan kontrol adalah pilihan. Kontrol yang dapat mendeteksi penyebab peristiwa yang tidak diinginkan sebelum konsekuensi yang terjadi selama penggunaan produk, atau mendeteksi akar penyebab kegagalan yang tidak diinginkan. </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Kontrol dapat fokus pada manajemen atau proses pengambilan keputusan. Meningkatkan kemampuan untuk menemukan cacat desain atau untuk meningkatkan akurasi prediksi tingkat kegagalan lapangan, keduanya meningkatkan kemampuan untuk membuat keputusan yang tepat terkait risiko.</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Metode lain untuk mengurangi atau mengendalikan risiko adalah dengan melakukan diversifikasi. Melalui campuran produk, teknologi, pasar, operasi, dan rantai pasokan memungkinkan kemampuan tim untuk membatasi peluang berisiko tinggi ke tingkat yang dapat dikelola atau diterima.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5" name="Shape 345"/>
        <p:cNvGrpSpPr/>
        <p:nvPr/>
      </p:nvGrpSpPr>
      <p:grpSpPr>
        <a:xfrm>
          <a:off x="0" y="0"/>
          <a:ext cx="0" cy="0"/>
          <a:chOff x="0" y="0"/>
          <a:chExt cx="0" cy="0"/>
        </a:xfrm>
      </p:grpSpPr>
      <p:sp>
        <p:nvSpPr>
          <p:cNvPr id="346" name="Google Shape;346;p17"/>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3. Risk Mitigation</a:t>
            </a:r>
            <a:endParaRPr b="1" i="0" sz="3200" u="none" cap="none" strike="noStrike">
              <a:solidFill>
                <a:srgbClr val="002060"/>
              </a:solidFill>
              <a:latin typeface="Bookman Old Style"/>
              <a:ea typeface="Bookman Old Style"/>
              <a:cs typeface="Bookman Old Style"/>
              <a:sym typeface="Bookman Old Style"/>
            </a:endParaRPr>
          </a:p>
        </p:txBody>
      </p:sp>
      <p:sp>
        <p:nvSpPr>
          <p:cNvPr id="347" name="Google Shape;347;p17"/>
          <p:cNvSpPr txBox="1"/>
          <p:nvPr/>
        </p:nvSpPr>
        <p:spPr>
          <a:xfrm>
            <a:off x="457200" y="1808716"/>
            <a:ext cx="9137649" cy="4792081"/>
          </a:xfrm>
          <a:prstGeom prst="rect">
            <a:avLst/>
          </a:prstGeom>
          <a:noFill/>
          <a:ln>
            <a:noFill/>
          </a:ln>
        </p:spPr>
        <p:txBody>
          <a:bodyPr anchorCtr="0" anchor="t" bIns="45700" lIns="91425" spcFirstLastPara="1" rIns="91425" wrap="square" tIns="45700">
            <a:spAutoFit/>
          </a:bodyPr>
          <a:lstStyle/>
          <a:p>
            <a:pPr indent="0" lvl="0" marL="0" marR="0" rtl="0" algn="just">
              <a:lnSpc>
                <a:spcPct val="93000"/>
              </a:lnSpc>
              <a:spcBef>
                <a:spcPts val="0"/>
              </a:spcBef>
              <a:spcAft>
                <a:spcPts val="0"/>
              </a:spcAft>
              <a:buNone/>
            </a:pPr>
            <a:r>
              <a:rPr b="1" i="0" lang="en-ID" sz="2000" u="none" cap="none" strike="noStrike">
                <a:solidFill>
                  <a:srgbClr val="002060"/>
                </a:solidFill>
                <a:latin typeface="Bookman Old Style"/>
                <a:ea typeface="Bookman Old Style"/>
                <a:cs typeface="Bookman Old Style"/>
                <a:sym typeface="Bookman Old Style"/>
              </a:rPr>
              <a:t>Transference </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Strategi ini merupakan pengalihan beban konsekuensi risiko ke pihak lain. Bisa jadi termasuk menyerahkan beberapa kontrol, namun jika ada kesalahan, organisasi tidak bertanggung jawab.</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Pendekatan ini bisa jadi tidak berfungsi untuk melindungi citra dari merk jika produk dikaitkan dengan perusahaan. Bahkan misalnya jika vendor listrik membayar semua kerusakan karena kegagalan pada unit mereka, pelanggan hanya tahu bahwa produk Anda telah gagal dan menyebabkan kerusakan. Oleh karenanya, penggunaan pendekatan ini harus hati-hati.</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Cara konvensional untuk mentransfer risiko ke organisasi lain adalah dengan membeli asuransi. Ini mungkin memerlukan analisis yang cermat atas risiko dan probabilitas yang ada, namun merupakan pilihan yang layak dalam beberapa situasi.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1" name="Shape 351"/>
        <p:cNvGrpSpPr/>
        <p:nvPr/>
      </p:nvGrpSpPr>
      <p:grpSpPr>
        <a:xfrm>
          <a:off x="0" y="0"/>
          <a:ext cx="0" cy="0"/>
          <a:chOff x="0" y="0"/>
          <a:chExt cx="0" cy="0"/>
        </a:xfrm>
      </p:grpSpPr>
      <p:sp>
        <p:nvSpPr>
          <p:cNvPr id="352" name="Google Shape;352;p18"/>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4. Cost / Benefit Analysis</a:t>
            </a:r>
            <a:endParaRPr b="1" i="0" sz="3200" u="none" cap="none" strike="noStrike">
              <a:solidFill>
                <a:srgbClr val="002060"/>
              </a:solidFill>
              <a:latin typeface="Bookman Old Style"/>
              <a:ea typeface="Bookman Old Style"/>
              <a:cs typeface="Bookman Old Style"/>
              <a:sym typeface="Bookman Old Style"/>
            </a:endParaRPr>
          </a:p>
        </p:txBody>
      </p:sp>
      <p:sp>
        <p:nvSpPr>
          <p:cNvPr id="353" name="Google Shape;353;p18"/>
          <p:cNvSpPr txBox="1"/>
          <p:nvPr/>
        </p:nvSpPr>
        <p:spPr>
          <a:xfrm>
            <a:off x="457200" y="1808716"/>
            <a:ext cx="9137649" cy="3757952"/>
          </a:xfrm>
          <a:prstGeom prst="rect">
            <a:avLst/>
          </a:prstGeom>
          <a:noFill/>
          <a:ln>
            <a:noFill/>
          </a:ln>
        </p:spPr>
        <p:txBody>
          <a:bodyPr anchorCtr="0" anchor="t" bIns="45700" lIns="91425" spcFirstLastPara="1" rIns="91425" wrap="square" tIns="45700">
            <a:spAutoFit/>
          </a:bodyPr>
          <a:lstStyle/>
          <a:p>
            <a:pPr indent="-541338" lvl="0" marL="541338" marR="0" rtl="0" algn="just">
              <a:lnSpc>
                <a:spcPct val="93000"/>
              </a:lnSpc>
              <a:spcBef>
                <a:spcPts val="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Cost Benefit Analysis / CBA (Analisis biaya manfaat) adalah pendekatan untuk rekomendasi kebijakan yang memungkinkan analisis membandingkan dan menganjurkan suatu kebijakan dengan cara menghitung total biaya dan total keuntungan.</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CBA sering digunakan untuk menganalisis kelayakan proyek-proyek pemerintah. Pelaksanaan proyek pemerintah umumnya mempunyai tujuan yang berbeda dengan investasi swasta. Pada proyek swasta, biasanya diukur berdasarkan pada keuntungan yang didapatkan. Pada proyek pemerintah, keuntungan seringkali tidak dapat diukur dengan jelas karena tidak berorientasi kepada keuntungan. Dengan kata lain, keuntungan didasarkan kepada manfaat umum yang diperoleh oleh masyarakat.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7" name="Shape 357"/>
        <p:cNvGrpSpPr/>
        <p:nvPr/>
      </p:nvGrpSpPr>
      <p:grpSpPr>
        <a:xfrm>
          <a:off x="0" y="0"/>
          <a:ext cx="0" cy="0"/>
          <a:chOff x="0" y="0"/>
          <a:chExt cx="0" cy="0"/>
        </a:xfrm>
      </p:grpSpPr>
      <p:sp>
        <p:nvSpPr>
          <p:cNvPr id="358" name="Google Shape;358;p19"/>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600"/>
              <a:buFont typeface="Times New Roman"/>
              <a:buNone/>
            </a:pPr>
            <a:r>
              <a:rPr b="1" i="0" lang="en-ID" sz="3600" u="none" cap="none" strike="noStrike">
                <a:solidFill>
                  <a:srgbClr val="002060"/>
                </a:solidFill>
                <a:latin typeface="Bookman Old Style"/>
                <a:ea typeface="Bookman Old Style"/>
                <a:cs typeface="Bookman Old Style"/>
                <a:sym typeface="Bookman Old Style"/>
              </a:rPr>
              <a:t>Referensi Tambahan</a:t>
            </a:r>
            <a:endParaRPr b="1" i="0" sz="3600" u="none" cap="none" strike="noStrike">
              <a:solidFill>
                <a:srgbClr val="002060"/>
              </a:solidFill>
              <a:latin typeface="Bookman Old Style"/>
              <a:ea typeface="Bookman Old Style"/>
              <a:cs typeface="Bookman Old Style"/>
              <a:sym typeface="Bookman Old Style"/>
            </a:endParaRPr>
          </a:p>
        </p:txBody>
      </p:sp>
      <p:sp>
        <p:nvSpPr>
          <p:cNvPr id="359" name="Google Shape;359;p19"/>
          <p:cNvSpPr txBox="1"/>
          <p:nvPr/>
        </p:nvSpPr>
        <p:spPr>
          <a:xfrm>
            <a:off x="457200" y="1808716"/>
            <a:ext cx="9137649" cy="1987019"/>
          </a:xfrm>
          <a:prstGeom prst="rect">
            <a:avLst/>
          </a:prstGeom>
          <a:noFill/>
          <a:ln>
            <a:noFill/>
          </a:ln>
        </p:spPr>
        <p:txBody>
          <a:bodyPr anchorCtr="0" anchor="t" bIns="45700" lIns="91425" spcFirstLastPara="1" rIns="91425" wrap="square" tIns="45700">
            <a:spAutoFit/>
          </a:bodyPr>
          <a:lstStyle/>
          <a:p>
            <a:pPr indent="-541338" lvl="0" marL="541338" marR="0" rtl="0" algn="just">
              <a:lnSpc>
                <a:spcPct val="93000"/>
              </a:lnSpc>
              <a:spcBef>
                <a:spcPts val="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BS779 Document, BSI Group, 1995.</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Risk Management, www.clarizen.com</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Fred Schenkelberg, www. accendoreliability.com </a:t>
            </a:r>
            <a:endParaRPr b="0" i="0" sz="2000" u="none" cap="none" strike="noStrike">
              <a:solidFill>
                <a:srgbClr val="002060"/>
              </a:solidFill>
              <a:latin typeface="Bookman Old Style"/>
              <a:ea typeface="Bookman Old Style"/>
              <a:cs typeface="Bookman Old Style"/>
              <a:sym typeface="Bookman Old Style"/>
            </a:endParaRPr>
          </a:p>
          <a:p>
            <a:pPr indent="-414338" lvl="0" marL="541338" marR="0" rtl="0" algn="just">
              <a:lnSpc>
                <a:spcPct val="93000"/>
              </a:lnSpc>
              <a:spcBef>
                <a:spcPts val="1800"/>
              </a:spcBef>
              <a:spcAft>
                <a:spcPts val="0"/>
              </a:spcAft>
              <a:buClr>
                <a:srgbClr val="000000"/>
              </a:buClr>
              <a:buSzPts val="2000"/>
              <a:buFont typeface="Noto Sans Symbols"/>
              <a:buNone/>
            </a:pPr>
            <a:r>
              <a:t/>
            </a:r>
            <a:endParaRPr b="0" i="0" sz="2000" u="none" cap="none" strike="noStrike">
              <a:solidFill>
                <a:srgbClr val="002060"/>
              </a:solidFill>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3" name="Shape 253"/>
        <p:cNvGrpSpPr/>
        <p:nvPr/>
      </p:nvGrpSpPr>
      <p:grpSpPr>
        <a:xfrm>
          <a:off x="0" y="0"/>
          <a:ext cx="0" cy="0"/>
          <a:chOff x="0" y="0"/>
          <a:chExt cx="0" cy="0"/>
        </a:xfrm>
      </p:grpSpPr>
      <p:sp>
        <p:nvSpPr>
          <p:cNvPr id="254" name="Google Shape;254;p2"/>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Materi</a:t>
            </a:r>
            <a:endParaRPr b="1" i="0" sz="3200" u="none" cap="none" strike="noStrike">
              <a:solidFill>
                <a:srgbClr val="002060"/>
              </a:solidFill>
              <a:latin typeface="Bookman Old Style"/>
              <a:ea typeface="Bookman Old Style"/>
              <a:cs typeface="Bookman Old Style"/>
              <a:sym typeface="Bookman Old Style"/>
            </a:endParaRPr>
          </a:p>
        </p:txBody>
      </p:sp>
      <p:sp>
        <p:nvSpPr>
          <p:cNvPr id="255" name="Google Shape;255;p2"/>
          <p:cNvSpPr txBox="1"/>
          <p:nvPr/>
        </p:nvSpPr>
        <p:spPr>
          <a:xfrm>
            <a:off x="457200" y="1808716"/>
            <a:ext cx="9137649" cy="1698927"/>
          </a:xfrm>
          <a:prstGeom prst="rect">
            <a:avLst/>
          </a:prstGeom>
          <a:noFill/>
          <a:ln>
            <a:noFill/>
          </a:ln>
        </p:spPr>
        <p:txBody>
          <a:bodyPr anchorCtr="0" anchor="t" bIns="45700" lIns="91425" spcFirstLastPara="1" rIns="91425" wrap="square" tIns="45700">
            <a:spAutoFit/>
          </a:bodyPr>
          <a:lstStyle/>
          <a:p>
            <a:pPr indent="-541338" lvl="0" marL="541338" marR="0" rtl="0" algn="l">
              <a:lnSpc>
                <a:spcPct val="93000"/>
              </a:lnSpc>
              <a:spcBef>
                <a:spcPts val="0"/>
              </a:spcBef>
              <a:spcAft>
                <a:spcPts val="0"/>
              </a:spcAft>
              <a:buClr>
                <a:srgbClr val="000000"/>
              </a:buClr>
              <a:buSzPts val="2000"/>
              <a:buFont typeface="Arial"/>
              <a:buAutoNum type="arabicPeriod"/>
            </a:pPr>
            <a:r>
              <a:rPr b="0" i="0" lang="en-ID" sz="2000" u="none" cap="none" strike="noStrike">
                <a:solidFill>
                  <a:srgbClr val="002060"/>
                </a:solidFill>
                <a:latin typeface="Bookman Old Style"/>
                <a:ea typeface="Bookman Old Style"/>
                <a:cs typeface="Bookman Old Style"/>
                <a:sym typeface="Bookman Old Style"/>
              </a:rPr>
              <a:t>Information Security Life Cycle</a:t>
            </a:r>
            <a:endParaRPr/>
          </a:p>
          <a:p>
            <a:pPr indent="-541338" lvl="0" marL="541338" marR="0" rtl="0" algn="l">
              <a:lnSpc>
                <a:spcPct val="93000"/>
              </a:lnSpc>
              <a:spcBef>
                <a:spcPts val="1200"/>
              </a:spcBef>
              <a:spcAft>
                <a:spcPts val="0"/>
              </a:spcAft>
              <a:buClr>
                <a:srgbClr val="000000"/>
              </a:buClr>
              <a:buSzPts val="2000"/>
              <a:buFont typeface="Arial"/>
              <a:buAutoNum type="arabicPeriod"/>
            </a:pPr>
            <a:r>
              <a:rPr b="0" i="0" lang="en-ID" sz="2000" u="none" cap="none" strike="noStrike">
                <a:solidFill>
                  <a:srgbClr val="002060"/>
                </a:solidFill>
                <a:latin typeface="Bookman Old Style"/>
                <a:ea typeface="Bookman Old Style"/>
                <a:cs typeface="Bookman Old Style"/>
                <a:sym typeface="Bookman Old Style"/>
              </a:rPr>
              <a:t>Risk Analysis Process</a:t>
            </a:r>
            <a:endParaRPr/>
          </a:p>
          <a:p>
            <a:pPr indent="-541338" lvl="0" marL="541338" marR="0" rtl="0" algn="l">
              <a:lnSpc>
                <a:spcPct val="93000"/>
              </a:lnSpc>
              <a:spcBef>
                <a:spcPts val="1200"/>
              </a:spcBef>
              <a:spcAft>
                <a:spcPts val="0"/>
              </a:spcAft>
              <a:buClr>
                <a:srgbClr val="000000"/>
              </a:buClr>
              <a:buSzPts val="2000"/>
              <a:buFont typeface="Arial"/>
              <a:buAutoNum type="arabicPeriod"/>
            </a:pPr>
            <a:r>
              <a:rPr b="0" i="0" lang="en-ID" sz="2000" u="none" cap="none" strike="noStrike">
                <a:solidFill>
                  <a:srgbClr val="002060"/>
                </a:solidFill>
                <a:latin typeface="Bookman Old Style"/>
                <a:ea typeface="Bookman Old Style"/>
                <a:cs typeface="Bookman Old Style"/>
                <a:sym typeface="Bookman Old Style"/>
              </a:rPr>
              <a:t>Risk Mitigation</a:t>
            </a:r>
            <a:endParaRPr/>
          </a:p>
          <a:p>
            <a:pPr indent="-541338" lvl="0" marL="541338" marR="0" rtl="0" algn="l">
              <a:lnSpc>
                <a:spcPct val="93000"/>
              </a:lnSpc>
              <a:spcBef>
                <a:spcPts val="1200"/>
              </a:spcBef>
              <a:spcAft>
                <a:spcPts val="0"/>
              </a:spcAft>
              <a:buClr>
                <a:srgbClr val="000000"/>
              </a:buClr>
              <a:buSzPts val="2000"/>
              <a:buFont typeface="Arial"/>
              <a:buAutoNum type="arabicPeriod"/>
            </a:pPr>
            <a:r>
              <a:rPr b="0" i="0" lang="en-ID" sz="2000" u="none" cap="none" strike="noStrike">
                <a:solidFill>
                  <a:srgbClr val="002060"/>
                </a:solidFill>
                <a:latin typeface="Bookman Old Style"/>
                <a:ea typeface="Bookman Old Style"/>
                <a:cs typeface="Bookman Old Style"/>
                <a:sym typeface="Bookman Old Style"/>
              </a:rPr>
              <a:t>Cost / Benefit Analysis</a:t>
            </a:r>
            <a:endParaRPr/>
          </a:p>
        </p:txBody>
      </p:sp>
      <p:pic>
        <p:nvPicPr>
          <p:cNvPr id="256" name="Google Shape;256;p2"/>
          <p:cNvPicPr preferRelativeResize="0"/>
          <p:nvPr/>
        </p:nvPicPr>
        <p:blipFill rotWithShape="1">
          <a:blip r:embed="rId3">
            <a:alphaModFix/>
          </a:blip>
          <a:srcRect b="0" l="0" r="0" t="0"/>
          <a:stretch/>
        </p:blipFill>
        <p:spPr>
          <a:xfrm>
            <a:off x="5802312" y="3947763"/>
            <a:ext cx="4140200" cy="317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3" name="Shape 363"/>
        <p:cNvGrpSpPr/>
        <p:nvPr/>
      </p:nvGrpSpPr>
      <p:grpSpPr>
        <a:xfrm>
          <a:off x="0" y="0"/>
          <a:ext cx="0" cy="0"/>
          <a:chOff x="0" y="0"/>
          <a:chExt cx="0" cy="0"/>
        </a:xfrm>
      </p:grpSpPr>
      <p:sp>
        <p:nvSpPr>
          <p:cNvPr id="364" name="Google Shape;364;p20"/>
          <p:cNvSpPr txBox="1"/>
          <p:nvPr>
            <p:ph type="title"/>
          </p:nvPr>
        </p:nvSpPr>
        <p:spPr>
          <a:xfrm>
            <a:off x="627063" y="3500438"/>
            <a:ext cx="8974137" cy="914400"/>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Clr>
                <a:srgbClr val="002060"/>
              </a:buClr>
              <a:buSzPts val="2800"/>
              <a:buFont typeface="Bookman Old Style"/>
              <a:buNone/>
            </a:pPr>
            <a:r>
              <a:rPr lang="en-ID" sz="2800">
                <a:solidFill>
                  <a:srgbClr val="002060"/>
                </a:solidFill>
                <a:latin typeface="Bookman Old Style"/>
                <a:ea typeface="Bookman Old Style"/>
                <a:cs typeface="Bookman Old Style"/>
                <a:sym typeface="Bookman Old Style"/>
              </a:rPr>
              <a:t>End of File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8" name="Shape 368"/>
        <p:cNvGrpSpPr/>
        <p:nvPr/>
      </p:nvGrpSpPr>
      <p:grpSpPr>
        <a:xfrm>
          <a:off x="0" y="0"/>
          <a:ext cx="0" cy="0"/>
          <a:chOff x="0" y="0"/>
          <a:chExt cx="0" cy="0"/>
        </a:xfrm>
      </p:grpSpPr>
      <p:sp>
        <p:nvSpPr>
          <p:cNvPr id="369" name="Google Shape;369;p21"/>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600"/>
              <a:buFont typeface="Times New Roman"/>
              <a:buNone/>
            </a:pPr>
            <a:r>
              <a:rPr b="1" i="0" lang="en-ID" sz="3600" u="none" cap="none" strike="noStrike">
                <a:solidFill>
                  <a:srgbClr val="002060"/>
                </a:solidFill>
                <a:latin typeface="Bookman Old Style"/>
                <a:ea typeface="Bookman Old Style"/>
                <a:cs typeface="Bookman Old Style"/>
                <a:sym typeface="Bookman Old Style"/>
              </a:rPr>
              <a:t>Tugas</a:t>
            </a:r>
            <a:endParaRPr b="1" i="0" sz="3600" u="none" cap="none" strike="noStrike">
              <a:solidFill>
                <a:srgbClr val="002060"/>
              </a:solidFill>
              <a:latin typeface="Bookman Old Style"/>
              <a:ea typeface="Bookman Old Style"/>
              <a:cs typeface="Bookman Old Style"/>
              <a:sym typeface="Bookman Old Style"/>
            </a:endParaRPr>
          </a:p>
        </p:txBody>
      </p:sp>
      <p:sp>
        <p:nvSpPr>
          <p:cNvPr id="370" name="Google Shape;370;p21"/>
          <p:cNvSpPr txBox="1"/>
          <p:nvPr/>
        </p:nvSpPr>
        <p:spPr>
          <a:xfrm>
            <a:off x="457200" y="1493837"/>
            <a:ext cx="9137649" cy="5715411"/>
          </a:xfrm>
          <a:prstGeom prst="rect">
            <a:avLst/>
          </a:prstGeom>
          <a:noFill/>
          <a:ln>
            <a:noFill/>
          </a:ln>
        </p:spPr>
        <p:txBody>
          <a:bodyPr anchorCtr="0" anchor="t" bIns="45700" lIns="91425" spcFirstLastPara="1" rIns="91425" wrap="square" tIns="45700">
            <a:spAutoFit/>
          </a:bodyPr>
          <a:lstStyle/>
          <a:p>
            <a:pPr indent="-541338" lvl="0" marL="541338" marR="0" rtl="0" algn="just">
              <a:lnSpc>
                <a:spcPct val="93000"/>
              </a:lnSpc>
              <a:spcBef>
                <a:spcPts val="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Pada pertemuan 6 kita telah mempelajari tentang kemananan fisik serta implementasinya pada 4 kasus ( Anixter, Google, AC, IMB)</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Pada pertemuan 7 kita telah mempelajari tentang proses analisis dan cara mengurangi resiko</a:t>
            </a:r>
            <a:endParaRPr b="0" i="0" sz="2000" u="none" cap="none" strike="noStrike">
              <a:solidFill>
                <a:srgbClr val="002060"/>
              </a:solidFill>
              <a:latin typeface="Bookman Old Style"/>
              <a:ea typeface="Bookman Old Style"/>
              <a:cs typeface="Bookman Old Style"/>
              <a:sym typeface="Bookman Old Style"/>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Temukan contoh kasus / implementasi sistem keamanan fisik:</a:t>
            </a:r>
            <a:endParaRPr/>
          </a:p>
          <a:p>
            <a:pPr indent="-169862" lvl="1" marL="71278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Jelaskan secara rinci setiap lapisan/tahapan kemananannya</a:t>
            </a:r>
            <a:endParaRPr b="0" i="0" sz="2000" u="none" cap="none" strike="noStrike">
              <a:solidFill>
                <a:srgbClr val="002060"/>
              </a:solidFill>
              <a:latin typeface="Bookman Old Style"/>
              <a:ea typeface="Bookman Old Style"/>
              <a:cs typeface="Bookman Old Style"/>
              <a:sym typeface="Bookman Old Style"/>
            </a:endParaRPr>
          </a:p>
          <a:p>
            <a:pPr indent="-169862" lvl="1" marL="71278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Jelaskan kaitannya dengan analisis dan pengurangan resiko</a:t>
            </a:r>
            <a:endParaRPr b="0" i="0" sz="2000" u="none" cap="none" strike="noStrike">
              <a:solidFill>
                <a:srgbClr val="002060"/>
              </a:solidFill>
              <a:latin typeface="Bookman Old Style"/>
              <a:ea typeface="Bookman Old Style"/>
              <a:cs typeface="Bookman Old Style"/>
              <a:sym typeface="Bookman Old Style"/>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Dikerjakan dalam maksimal </a:t>
            </a:r>
            <a:r>
              <a:rPr b="1" i="0" lang="en-ID" sz="2000" u="sng" cap="none" strike="noStrike">
                <a:solidFill>
                  <a:srgbClr val="002060"/>
                </a:solidFill>
                <a:latin typeface="Bookman Old Style"/>
                <a:ea typeface="Bookman Old Style"/>
                <a:cs typeface="Bookman Old Style"/>
                <a:sym typeface="Bookman Old Style"/>
              </a:rPr>
              <a:t>dua (2)</a:t>
            </a:r>
            <a:r>
              <a:rPr b="0" i="0" lang="en-ID" sz="2000" u="none" cap="none" strike="noStrike">
                <a:solidFill>
                  <a:srgbClr val="002060"/>
                </a:solidFill>
                <a:latin typeface="Bookman Old Style"/>
                <a:ea typeface="Bookman Old Style"/>
                <a:cs typeface="Bookman Old Style"/>
                <a:sym typeface="Bookman Old Style"/>
              </a:rPr>
              <a:t> halaman PDF. Header: Tugas KJI, Footer: Nama dan NIM. Format: A4, Margin 3-3-2-2, Times New Roman 12, 1,5 spasi. </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Dikumpulkan ke koordinator MK, Hari Senin, 5 April 2021 Pukul 06.00 WIB. </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Lalu Koordinator MK mengirim via email dalam bentuk zip file ke: </a:t>
            </a:r>
            <a:r>
              <a:rPr b="1" i="0" lang="en-ID" sz="2000" u="none" cap="none" strike="noStrike">
                <a:solidFill>
                  <a:srgbClr val="002060"/>
                </a:solidFill>
                <a:latin typeface="Bookman Old Style"/>
                <a:ea typeface="Bookman Old Style"/>
                <a:cs typeface="Bookman Old Style"/>
                <a:sym typeface="Bookman Old Style"/>
              </a:rPr>
              <a:t>prajanto</a:t>
            </a:r>
            <a:r>
              <a:rPr b="1" i="0" lang="en-ID" sz="2000" u="sng" cap="none" strike="noStrike">
                <a:solidFill>
                  <a:srgbClr val="002060"/>
                </a:solidFill>
                <a:latin typeface="Bookman Old Style"/>
                <a:ea typeface="Bookman Old Style"/>
                <a:cs typeface="Bookman Old Style"/>
                <a:sym typeface="Bookman Old Style"/>
              </a:rPr>
              <a:t>@lecturer.undip.ac.id</a:t>
            </a:r>
            <a:r>
              <a:rPr b="0" i="0" lang="en-ID" sz="2000" u="none" cap="none" strike="noStrike">
                <a:solidFill>
                  <a:srgbClr val="002060"/>
                </a:solidFill>
                <a:latin typeface="Bookman Old Style"/>
                <a:ea typeface="Bookman Old Style"/>
                <a:cs typeface="Bookman Old Style"/>
                <a:sym typeface="Bookman Old Style"/>
              </a:rPr>
              <a:t> maksimal pukul 07.00 WIB.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0" name="Shape 260"/>
        <p:cNvGrpSpPr/>
        <p:nvPr/>
      </p:nvGrpSpPr>
      <p:grpSpPr>
        <a:xfrm>
          <a:off x="0" y="0"/>
          <a:ext cx="0" cy="0"/>
          <a:chOff x="0" y="0"/>
          <a:chExt cx="0" cy="0"/>
        </a:xfrm>
      </p:grpSpPr>
      <p:sp>
        <p:nvSpPr>
          <p:cNvPr id="261" name="Google Shape;261;p3"/>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1. Information Security Life Cycle</a:t>
            </a:r>
            <a:endParaRPr b="1" i="0" sz="3200" u="none" cap="none" strike="noStrike">
              <a:solidFill>
                <a:srgbClr val="002060"/>
              </a:solidFill>
              <a:latin typeface="Bookman Old Style"/>
              <a:ea typeface="Bookman Old Style"/>
              <a:cs typeface="Bookman Old Style"/>
              <a:sym typeface="Bookman Old Style"/>
            </a:endParaRPr>
          </a:p>
        </p:txBody>
      </p:sp>
      <p:sp>
        <p:nvSpPr>
          <p:cNvPr id="262" name="Google Shape;262;p3"/>
          <p:cNvSpPr txBox="1"/>
          <p:nvPr/>
        </p:nvSpPr>
        <p:spPr>
          <a:xfrm>
            <a:off x="457200" y="6373072"/>
            <a:ext cx="9137649" cy="378565"/>
          </a:xfrm>
          <a:prstGeom prst="rect">
            <a:avLst/>
          </a:prstGeom>
          <a:noFill/>
          <a:ln>
            <a:noFill/>
          </a:ln>
        </p:spPr>
        <p:txBody>
          <a:bodyPr anchorCtr="0" anchor="t" bIns="45700" lIns="91425" spcFirstLastPara="1" rIns="91425" wrap="square" tIns="45700">
            <a:spAutoFit/>
          </a:bodyPr>
          <a:lstStyle/>
          <a:p>
            <a:pPr indent="0" lvl="0" marL="0" marR="0" rtl="0" algn="ctr">
              <a:lnSpc>
                <a:spcPct val="93000"/>
              </a:lnSpc>
              <a:spcBef>
                <a:spcPts val="0"/>
              </a:spcBef>
              <a:spcAft>
                <a:spcPts val="0"/>
              </a:spcAft>
              <a:buNone/>
            </a:pPr>
            <a:r>
              <a:rPr b="0" i="0" lang="en-ID" sz="2000" u="none" cap="none" strike="noStrike">
                <a:solidFill>
                  <a:srgbClr val="002060"/>
                </a:solidFill>
                <a:latin typeface="Bookman Old Style"/>
                <a:ea typeface="Bookman Old Style"/>
                <a:cs typeface="Bookman Old Style"/>
                <a:sym typeface="Bookman Old Style"/>
              </a:rPr>
              <a:t>Information Security Lifecycle</a:t>
            </a:r>
            <a:endParaRPr b="0" i="0" sz="2000" u="none" cap="none" strike="noStrike">
              <a:solidFill>
                <a:srgbClr val="002060"/>
              </a:solidFill>
              <a:latin typeface="Bookman Old Style"/>
              <a:ea typeface="Bookman Old Style"/>
              <a:cs typeface="Bookman Old Style"/>
              <a:sym typeface="Bookman Old Style"/>
            </a:endParaRPr>
          </a:p>
        </p:txBody>
      </p:sp>
      <p:pic>
        <p:nvPicPr>
          <p:cNvPr id="263" name="Google Shape;263;p3"/>
          <p:cNvPicPr preferRelativeResize="0"/>
          <p:nvPr/>
        </p:nvPicPr>
        <p:blipFill rotWithShape="1">
          <a:blip r:embed="rId3">
            <a:alphaModFix/>
          </a:blip>
          <a:srcRect b="0" l="0" r="0" t="0"/>
          <a:stretch/>
        </p:blipFill>
        <p:spPr>
          <a:xfrm>
            <a:off x="2866483" y="1912937"/>
            <a:ext cx="4319081" cy="422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p4"/>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1. Information Security Life Cycle</a:t>
            </a:r>
            <a:endParaRPr b="1" i="0" sz="3200" u="none" cap="none" strike="noStrike">
              <a:solidFill>
                <a:srgbClr val="002060"/>
              </a:solidFill>
              <a:latin typeface="Bookman Old Style"/>
              <a:ea typeface="Bookman Old Style"/>
              <a:cs typeface="Bookman Old Style"/>
              <a:sym typeface="Bookman Old Style"/>
            </a:endParaRPr>
          </a:p>
        </p:txBody>
      </p:sp>
      <p:sp>
        <p:nvSpPr>
          <p:cNvPr id="269" name="Google Shape;269;p4"/>
          <p:cNvSpPr txBox="1"/>
          <p:nvPr/>
        </p:nvSpPr>
        <p:spPr>
          <a:xfrm>
            <a:off x="457200" y="1808716"/>
            <a:ext cx="9137649" cy="4847481"/>
          </a:xfrm>
          <a:prstGeom prst="rect">
            <a:avLst/>
          </a:prstGeom>
          <a:noFill/>
          <a:ln>
            <a:noFill/>
          </a:ln>
        </p:spPr>
        <p:txBody>
          <a:bodyPr anchorCtr="0" anchor="t" bIns="45700" lIns="91425" spcFirstLastPara="1" rIns="91425" wrap="square" tIns="45700">
            <a:spAutoFit/>
          </a:bodyPr>
          <a:lstStyle/>
          <a:p>
            <a:pPr indent="-541338" lvl="0" marL="541338" marR="0" rtl="0" algn="just">
              <a:lnSpc>
                <a:spcPct val="93000"/>
              </a:lnSpc>
              <a:spcBef>
                <a:spcPts val="0"/>
              </a:spcBef>
              <a:spcAft>
                <a:spcPts val="0"/>
              </a:spcAft>
              <a:buClr>
                <a:srgbClr val="000000"/>
              </a:buClr>
              <a:buSzPts val="2000"/>
              <a:buFont typeface="Noto Sans Symbols"/>
              <a:buChar char="❑"/>
            </a:pPr>
            <a:r>
              <a:rPr b="1" i="0" lang="en-ID" sz="2000" u="none" cap="none" strike="noStrike">
                <a:solidFill>
                  <a:srgbClr val="002060"/>
                </a:solidFill>
                <a:latin typeface="Bookman Old Style"/>
                <a:ea typeface="Bookman Old Style"/>
                <a:cs typeface="Bookman Old Style"/>
                <a:sym typeface="Bookman Old Style"/>
              </a:rPr>
              <a:t>Assess</a:t>
            </a:r>
            <a:r>
              <a:rPr b="0" i="0" lang="en-ID" sz="2000" u="none" cap="none" strike="noStrike">
                <a:solidFill>
                  <a:srgbClr val="002060"/>
                </a:solidFill>
                <a:latin typeface="Bookman Old Style"/>
                <a:ea typeface="Bookman Old Style"/>
                <a:cs typeface="Bookman Old Style"/>
                <a:sym typeface="Bookman Old Style"/>
              </a:rPr>
              <a:t> - Identifikasi dasar semua perangkat dan sumber daya jaringan secara sistematis, dan penetapan penilaian untuk semua kelompok data yang berada di jaringan. Penilaian mengubah deskripsi umum jaringan menjadi set data terukur yang kemudian dapat digunakan untuk merancang kebijakan dan infrastruktur manajemen keamanan yang efektif.</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1" i="0" lang="en-ID" sz="2000" u="none" cap="none" strike="noStrike">
                <a:solidFill>
                  <a:srgbClr val="002060"/>
                </a:solidFill>
                <a:latin typeface="Bookman Old Style"/>
                <a:ea typeface="Bookman Old Style"/>
                <a:cs typeface="Bookman Old Style"/>
                <a:sym typeface="Bookman Old Style"/>
              </a:rPr>
              <a:t>Design</a:t>
            </a:r>
            <a:r>
              <a:rPr b="0" i="0" lang="en-ID" sz="2000" u="none" cap="none" strike="noStrike">
                <a:solidFill>
                  <a:srgbClr val="002060"/>
                </a:solidFill>
                <a:latin typeface="Bookman Old Style"/>
                <a:ea typeface="Bookman Old Style"/>
                <a:cs typeface="Bookman Old Style"/>
                <a:sym typeface="Bookman Old Style"/>
              </a:rPr>
              <a:t> - Konversi data penilaian ke dalam daftar aplikasi keamanan jaringan, lokasi penempatan, strategi implementasi dan pedoman konfigurasi khusus untuk setiap perangkat jaringan atau aplikasi keamanan. Pada penyelesaian tahap ini, kebijakan keamanan ada sebagai dokumen yang lengkap, disertai dengan rencana penyebaran untuk semua teknologi yang diperlukan.</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1" i="0" lang="en-ID" sz="2000" u="none" cap="none" strike="noStrike">
                <a:solidFill>
                  <a:srgbClr val="002060"/>
                </a:solidFill>
                <a:latin typeface="Bookman Old Style"/>
                <a:ea typeface="Bookman Old Style"/>
                <a:cs typeface="Bookman Old Style"/>
                <a:sym typeface="Bookman Old Style"/>
              </a:rPr>
              <a:t>Deploy</a:t>
            </a:r>
            <a:r>
              <a:rPr b="0" i="0" lang="en-ID" sz="2000" u="none" cap="none" strike="noStrike">
                <a:solidFill>
                  <a:srgbClr val="002060"/>
                </a:solidFill>
                <a:latin typeface="Bookman Old Style"/>
                <a:ea typeface="Bookman Old Style"/>
                <a:cs typeface="Bookman Old Style"/>
                <a:sym typeface="Bookman Old Style"/>
              </a:rPr>
              <a:t> - Proses fisik implementasi rencana yang dibuat pada fase desain. Termasuk instalasi, pengujian, pelatihan, dan konversi ke lingkungan produksi.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3" name="Shape 273"/>
        <p:cNvGrpSpPr/>
        <p:nvPr/>
      </p:nvGrpSpPr>
      <p:grpSpPr>
        <a:xfrm>
          <a:off x="0" y="0"/>
          <a:ext cx="0" cy="0"/>
          <a:chOff x="0" y="0"/>
          <a:chExt cx="0" cy="0"/>
        </a:xfrm>
      </p:grpSpPr>
      <p:sp>
        <p:nvSpPr>
          <p:cNvPr id="274" name="Google Shape;274;p5"/>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1. Information Security Life Cycle</a:t>
            </a:r>
            <a:endParaRPr b="1" i="0" sz="3200" u="none" cap="none" strike="noStrike">
              <a:solidFill>
                <a:srgbClr val="002060"/>
              </a:solidFill>
              <a:latin typeface="Bookman Old Style"/>
              <a:ea typeface="Bookman Old Style"/>
              <a:cs typeface="Bookman Old Style"/>
              <a:sym typeface="Bookman Old Style"/>
            </a:endParaRPr>
          </a:p>
        </p:txBody>
      </p:sp>
      <p:sp>
        <p:nvSpPr>
          <p:cNvPr id="275" name="Google Shape;275;p5"/>
          <p:cNvSpPr txBox="1"/>
          <p:nvPr/>
        </p:nvSpPr>
        <p:spPr>
          <a:xfrm>
            <a:off x="457200" y="1808716"/>
            <a:ext cx="9137649" cy="4902881"/>
          </a:xfrm>
          <a:prstGeom prst="rect">
            <a:avLst/>
          </a:prstGeom>
          <a:noFill/>
          <a:ln>
            <a:noFill/>
          </a:ln>
        </p:spPr>
        <p:txBody>
          <a:bodyPr anchorCtr="0" anchor="t" bIns="45700" lIns="91425" spcFirstLastPara="1" rIns="91425" wrap="square" tIns="45700">
            <a:spAutoFit/>
          </a:bodyPr>
          <a:lstStyle/>
          <a:p>
            <a:pPr indent="-541338" lvl="0" marL="541338" marR="0" rtl="0" algn="just">
              <a:lnSpc>
                <a:spcPct val="93000"/>
              </a:lnSpc>
              <a:spcBef>
                <a:spcPts val="0"/>
              </a:spcBef>
              <a:spcAft>
                <a:spcPts val="0"/>
              </a:spcAft>
              <a:buClr>
                <a:srgbClr val="000000"/>
              </a:buClr>
              <a:buSzPts val="2000"/>
              <a:buFont typeface="Noto Sans Symbols"/>
              <a:buChar char="❑"/>
            </a:pPr>
            <a:r>
              <a:rPr b="1" i="0" lang="en-ID" sz="2000" u="none" cap="none" strike="noStrike">
                <a:solidFill>
                  <a:srgbClr val="002060"/>
                </a:solidFill>
                <a:latin typeface="Bookman Old Style"/>
                <a:ea typeface="Bookman Old Style"/>
                <a:cs typeface="Bookman Old Style"/>
                <a:sym typeface="Bookman Old Style"/>
              </a:rPr>
              <a:t>Manage and Support </a:t>
            </a:r>
            <a:r>
              <a:rPr b="0" i="0" lang="en-ID" sz="2000" u="none" cap="none" strike="noStrike">
                <a:solidFill>
                  <a:srgbClr val="002060"/>
                </a:solidFill>
                <a:latin typeface="Bookman Old Style"/>
                <a:ea typeface="Bookman Old Style"/>
                <a:cs typeface="Bookman Old Style"/>
                <a:sym typeface="Bookman Old Style"/>
              </a:rPr>
              <a:t>- Mengukur data kinerja dari infrastruktur keamanan jaringan terhadap sasaran yang dinyatakan dalam kebijakan keamanan. Sistem dan peristiwa yang tidak patuh memicu tindakan spesifik, sebagaimana dinyatakan dalam kebijakan, termasuk evaluasi ulang kebijakan dan memulai kembali proses pembuatan kebijakan. Tahap ini dapat memanifestasikan dirinya sebagai operasi in-house, atau lebih umum, sebagai outsourcing yang dikelola layanan keamanan, dan harus mencakup rencana respons insiden yang terperinci.</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1" i="0" lang="en-ID" sz="2000" u="none" cap="none" strike="noStrike">
                <a:solidFill>
                  <a:srgbClr val="002060"/>
                </a:solidFill>
                <a:latin typeface="Bookman Old Style"/>
                <a:ea typeface="Bookman Old Style"/>
                <a:cs typeface="Bookman Old Style"/>
                <a:sym typeface="Bookman Old Style"/>
              </a:rPr>
              <a:t>Educate</a:t>
            </a:r>
            <a:r>
              <a:rPr b="0" i="0" lang="en-ID" sz="2000" u="none" cap="none" strike="noStrike">
                <a:solidFill>
                  <a:srgbClr val="002060"/>
                </a:solidFill>
                <a:latin typeface="Bookman Old Style"/>
                <a:ea typeface="Bookman Old Style"/>
                <a:cs typeface="Bookman Old Style"/>
                <a:sym typeface="Bookman Old Style"/>
              </a:rPr>
              <a:t> - Upaya berkelanjutan untuk meningkatkan kesadaran akan perlunya keamanan jaringan di tingkat eksekutif, manajemen, administrator, dan pengguna akhir. Proses ini melintasi semua langkah lainnya, dan mencakup pelatihan administrator untuk ancaman yang muncul terhadap sistem dan kesadaran di kalangan pengguna akhir tentang manfaat bekerja dalam arsitektur keamanan.</a:t>
            </a:r>
            <a:endParaRPr b="0" i="0" sz="2000" u="none" cap="none" strike="noStrike">
              <a:solidFill>
                <a:srgbClr val="002060"/>
              </a:solidFill>
              <a:latin typeface="Bookman Old Style"/>
              <a:ea typeface="Bookman Old Style"/>
              <a:cs typeface="Bookman Old Style"/>
              <a:sym typeface="Bookman Old Sty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6"/>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600"/>
              <a:buFont typeface="Times New Roman"/>
              <a:buNone/>
            </a:pPr>
            <a:r>
              <a:rPr b="1" i="0" lang="en-ID" sz="3600" u="none" cap="none" strike="noStrike">
                <a:solidFill>
                  <a:srgbClr val="002060"/>
                </a:solidFill>
                <a:latin typeface="Bookman Old Style"/>
                <a:ea typeface="Bookman Old Style"/>
                <a:cs typeface="Bookman Old Style"/>
                <a:sym typeface="Bookman Old Style"/>
              </a:rPr>
              <a:t>Definisi</a:t>
            </a:r>
            <a:endParaRPr b="1" i="0" sz="3600" u="none" cap="none" strike="noStrike">
              <a:solidFill>
                <a:srgbClr val="002060"/>
              </a:solidFill>
              <a:latin typeface="Bookman Old Style"/>
              <a:ea typeface="Bookman Old Style"/>
              <a:cs typeface="Bookman Old Style"/>
              <a:sym typeface="Bookman Old Style"/>
            </a:endParaRPr>
          </a:p>
        </p:txBody>
      </p:sp>
      <p:pic>
        <p:nvPicPr>
          <p:cNvPr id="281" name="Google Shape;281;p6"/>
          <p:cNvPicPr preferRelativeResize="0"/>
          <p:nvPr/>
        </p:nvPicPr>
        <p:blipFill rotWithShape="1">
          <a:blip r:embed="rId3">
            <a:alphaModFix/>
          </a:blip>
          <a:srcRect b="8499" l="0" r="0" t="0"/>
          <a:stretch/>
        </p:blipFill>
        <p:spPr>
          <a:xfrm>
            <a:off x="831850" y="1874837"/>
            <a:ext cx="8394700" cy="4648200"/>
          </a:xfrm>
          <a:prstGeom prst="rect">
            <a:avLst/>
          </a:prstGeom>
          <a:noFill/>
          <a:ln cap="flat" cmpd="sng" w="9525">
            <a:solidFill>
              <a:srgbClr val="00B0F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5" name="Shape 285"/>
        <p:cNvGrpSpPr/>
        <p:nvPr/>
      </p:nvGrpSpPr>
      <p:grpSpPr>
        <a:xfrm>
          <a:off x="0" y="0"/>
          <a:ext cx="0" cy="0"/>
          <a:chOff x="0" y="0"/>
          <a:chExt cx="0" cy="0"/>
        </a:xfrm>
      </p:grpSpPr>
      <p:sp>
        <p:nvSpPr>
          <p:cNvPr id="286" name="Google Shape;286;p7"/>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2. Risk Analysis Process</a:t>
            </a:r>
            <a:endParaRPr b="1" i="0" sz="3200" u="none" cap="none" strike="noStrike">
              <a:solidFill>
                <a:srgbClr val="002060"/>
              </a:solidFill>
              <a:latin typeface="Bookman Old Style"/>
              <a:ea typeface="Bookman Old Style"/>
              <a:cs typeface="Bookman Old Style"/>
              <a:sym typeface="Bookman Old Style"/>
            </a:endParaRPr>
          </a:p>
        </p:txBody>
      </p:sp>
      <p:sp>
        <p:nvSpPr>
          <p:cNvPr id="287" name="Google Shape;287;p7"/>
          <p:cNvSpPr txBox="1"/>
          <p:nvPr/>
        </p:nvSpPr>
        <p:spPr>
          <a:xfrm>
            <a:off x="457200" y="1808716"/>
            <a:ext cx="9137649" cy="2711512"/>
          </a:xfrm>
          <a:prstGeom prst="rect">
            <a:avLst/>
          </a:prstGeom>
          <a:noFill/>
          <a:ln>
            <a:noFill/>
          </a:ln>
        </p:spPr>
        <p:txBody>
          <a:bodyPr anchorCtr="0" anchor="t" bIns="45700" lIns="91425" spcFirstLastPara="1" rIns="91425" wrap="square" tIns="45700">
            <a:spAutoFit/>
          </a:bodyPr>
          <a:lstStyle/>
          <a:p>
            <a:pPr indent="-541338" lvl="0" marL="541338" marR="0" rtl="0" algn="just">
              <a:lnSpc>
                <a:spcPct val="93000"/>
              </a:lnSpc>
              <a:spcBef>
                <a:spcPts val="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Mengetahui cara mengidentifikasi risiko proyek dan melacak risiko melalui seluruh siklus hidup proyek, adalah bagian utama dari setiap pekerjaan manajer proyek perusahaan. </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Berikut ini bagaimana menerapkan teknik manajemen risiko:</a:t>
            </a:r>
            <a:endParaRPr/>
          </a:p>
          <a:p>
            <a:pPr indent="-523875" lvl="0" marL="1073150"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Start with the Scope Document</a:t>
            </a:r>
            <a:endParaRPr/>
          </a:p>
          <a:p>
            <a:pPr indent="-523875" lvl="0" marL="1073150" marR="0" rtl="0" algn="just">
              <a:lnSpc>
                <a:spcPct val="93000"/>
              </a:lnSpc>
              <a:spcBef>
                <a:spcPts val="6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Study Similar Projects </a:t>
            </a:r>
            <a:endParaRPr/>
          </a:p>
          <a:p>
            <a:pPr indent="-523875" lvl="0" marL="1073150" marR="0" rtl="0" algn="just">
              <a:lnSpc>
                <a:spcPct val="93000"/>
              </a:lnSpc>
              <a:spcBef>
                <a:spcPts val="6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Look for New or Unfamiliar Elements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1" name="Shape 291"/>
        <p:cNvGrpSpPr/>
        <p:nvPr/>
      </p:nvGrpSpPr>
      <p:grpSpPr>
        <a:xfrm>
          <a:off x="0" y="0"/>
          <a:ext cx="0" cy="0"/>
          <a:chOff x="0" y="0"/>
          <a:chExt cx="0" cy="0"/>
        </a:xfrm>
      </p:grpSpPr>
      <p:sp>
        <p:nvSpPr>
          <p:cNvPr id="292" name="Google Shape;292;p8"/>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2. Risk Analysis Process</a:t>
            </a:r>
            <a:endParaRPr b="1" i="0" sz="3200" u="none" cap="none" strike="noStrike">
              <a:solidFill>
                <a:srgbClr val="002060"/>
              </a:solidFill>
              <a:latin typeface="Bookman Old Style"/>
              <a:ea typeface="Bookman Old Style"/>
              <a:cs typeface="Bookman Old Style"/>
              <a:sym typeface="Bookman Old Style"/>
            </a:endParaRPr>
          </a:p>
        </p:txBody>
      </p:sp>
      <p:sp>
        <p:nvSpPr>
          <p:cNvPr id="293" name="Google Shape;293;p8"/>
          <p:cNvSpPr txBox="1"/>
          <p:nvPr/>
        </p:nvSpPr>
        <p:spPr>
          <a:xfrm>
            <a:off x="457200" y="1808716"/>
            <a:ext cx="9137649" cy="4010329"/>
          </a:xfrm>
          <a:prstGeom prst="rect">
            <a:avLst/>
          </a:prstGeom>
          <a:noFill/>
          <a:ln>
            <a:noFill/>
          </a:ln>
        </p:spPr>
        <p:txBody>
          <a:bodyPr anchorCtr="0" anchor="t" bIns="45700" lIns="91425" spcFirstLastPara="1" rIns="91425" wrap="square" tIns="45700">
            <a:spAutoFit/>
          </a:bodyPr>
          <a:lstStyle/>
          <a:p>
            <a:pPr indent="-541338" lvl="0" marL="541338" marR="0" rtl="0" algn="just">
              <a:lnSpc>
                <a:spcPct val="93000"/>
              </a:lnSpc>
              <a:spcBef>
                <a:spcPts val="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Terdapat dua kategori proses analisis risiko yaitu: Analisis Risiko Kualitatif dan Kuantitatif.</a:t>
            </a:r>
            <a:endParaRPr/>
          </a:p>
          <a:p>
            <a:pPr indent="-541338" lvl="0" marL="541338" marR="0" rtl="0" algn="just">
              <a:lnSpc>
                <a:spcPct val="93000"/>
              </a:lnSpc>
              <a:spcBef>
                <a:spcPts val="1800"/>
              </a:spcBef>
              <a:spcAft>
                <a:spcPts val="0"/>
              </a:spcAft>
              <a:buClr>
                <a:srgbClr val="000000"/>
              </a:buClr>
              <a:buSzPts val="2000"/>
              <a:buFont typeface="Noto Sans Symbols"/>
              <a:buChar char="❑"/>
            </a:pPr>
            <a:r>
              <a:rPr b="0" i="0" lang="en-ID" sz="2000" u="sng" cap="none" strike="noStrike">
                <a:solidFill>
                  <a:srgbClr val="002060"/>
                </a:solidFill>
                <a:latin typeface="Bookman Old Style"/>
                <a:ea typeface="Bookman Old Style"/>
                <a:cs typeface="Bookman Old Style"/>
                <a:sym typeface="Bookman Old Style"/>
              </a:rPr>
              <a:t>Proses Analisis Risiko Kualitatif</a:t>
            </a:r>
            <a:r>
              <a:rPr b="0" i="0" lang="en-ID" sz="2000" u="none" cap="none" strike="noStrike">
                <a:solidFill>
                  <a:srgbClr val="002060"/>
                </a:solidFill>
                <a:latin typeface="Bookman Old Style"/>
                <a:ea typeface="Bookman Old Style"/>
                <a:cs typeface="Bookman Old Style"/>
                <a:sym typeface="Bookman Old Style"/>
              </a:rPr>
              <a:t> adalah proses di mana seseorang memprioritaskan risiko untuk tindakan lebih lanjut dengan menilai probabilitas yang mempengaruhi pengembangan proyek mereka. Proses ini meliputi:</a:t>
            </a:r>
            <a:endParaRPr/>
          </a:p>
          <a:p>
            <a:pPr indent="-523875" lvl="0" marL="1073150"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Risk probability and impact assessment </a:t>
            </a:r>
            <a:endParaRPr/>
          </a:p>
          <a:p>
            <a:pPr indent="-523875" lvl="0" marL="1073150" marR="0" rtl="0" algn="just">
              <a:lnSpc>
                <a:spcPct val="93000"/>
              </a:lnSpc>
              <a:spcBef>
                <a:spcPts val="6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Impact risk rating matrix </a:t>
            </a:r>
            <a:endParaRPr/>
          </a:p>
          <a:p>
            <a:pPr indent="-523875" lvl="0" marL="1073150" marR="0" rtl="0" algn="just">
              <a:lnSpc>
                <a:spcPct val="93000"/>
              </a:lnSpc>
              <a:spcBef>
                <a:spcPts val="6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Risk categorization </a:t>
            </a:r>
            <a:endParaRPr/>
          </a:p>
          <a:p>
            <a:pPr indent="-523875" lvl="0" marL="1073150" marR="0" rtl="0" algn="just">
              <a:lnSpc>
                <a:spcPct val="93000"/>
              </a:lnSpc>
              <a:spcBef>
                <a:spcPts val="6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Risk urgency assessment </a:t>
            </a:r>
            <a:endParaRPr/>
          </a:p>
          <a:p>
            <a:pPr indent="-523875" lvl="0" marL="1073150" marR="0" rtl="0" algn="just">
              <a:lnSpc>
                <a:spcPct val="93000"/>
              </a:lnSpc>
              <a:spcBef>
                <a:spcPts val="6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Expert judgement </a:t>
            </a:r>
            <a:endParaRPr b="0" i="0" sz="2000" u="none" cap="none" strike="noStrike">
              <a:solidFill>
                <a:srgbClr val="002060"/>
              </a:solidFill>
              <a:latin typeface="Bookman Old Style"/>
              <a:ea typeface="Bookman Old Style"/>
              <a:cs typeface="Bookman Old Style"/>
              <a:sym typeface="Bookman Old Sty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7" name="Shape 297"/>
        <p:cNvGrpSpPr/>
        <p:nvPr/>
      </p:nvGrpSpPr>
      <p:grpSpPr>
        <a:xfrm>
          <a:off x="0" y="0"/>
          <a:ext cx="0" cy="0"/>
          <a:chOff x="0" y="0"/>
          <a:chExt cx="0" cy="0"/>
        </a:xfrm>
      </p:grpSpPr>
      <p:sp>
        <p:nvSpPr>
          <p:cNvPr id="298" name="Google Shape;298;p9"/>
          <p:cNvSpPr txBox="1"/>
          <p:nvPr/>
        </p:nvSpPr>
        <p:spPr>
          <a:xfrm>
            <a:off x="457200" y="198437"/>
            <a:ext cx="91440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2060"/>
              </a:buClr>
              <a:buSzPts val="3200"/>
              <a:buFont typeface="Times New Roman"/>
              <a:buNone/>
            </a:pPr>
            <a:r>
              <a:rPr b="1" i="0" lang="en-ID" sz="3200" u="none" cap="none" strike="noStrike">
                <a:solidFill>
                  <a:srgbClr val="002060"/>
                </a:solidFill>
                <a:latin typeface="Bookman Old Style"/>
                <a:ea typeface="Bookman Old Style"/>
                <a:cs typeface="Bookman Old Style"/>
                <a:sym typeface="Bookman Old Style"/>
              </a:rPr>
              <a:t>2. Risk Analysis Process</a:t>
            </a:r>
            <a:endParaRPr b="1" i="0" sz="3200" u="none" cap="none" strike="noStrike">
              <a:solidFill>
                <a:srgbClr val="002060"/>
              </a:solidFill>
              <a:latin typeface="Bookman Old Style"/>
              <a:ea typeface="Bookman Old Style"/>
              <a:cs typeface="Bookman Old Style"/>
              <a:sym typeface="Bookman Old Style"/>
            </a:endParaRPr>
          </a:p>
        </p:txBody>
      </p:sp>
      <p:sp>
        <p:nvSpPr>
          <p:cNvPr id="299" name="Google Shape;299;p9"/>
          <p:cNvSpPr txBox="1"/>
          <p:nvPr/>
        </p:nvSpPr>
        <p:spPr>
          <a:xfrm>
            <a:off x="457200" y="1808716"/>
            <a:ext cx="9137649" cy="3480953"/>
          </a:xfrm>
          <a:prstGeom prst="rect">
            <a:avLst/>
          </a:prstGeom>
          <a:noFill/>
          <a:ln>
            <a:noFill/>
          </a:ln>
        </p:spPr>
        <p:txBody>
          <a:bodyPr anchorCtr="0" anchor="t" bIns="45700" lIns="91425" spcFirstLastPara="1" rIns="91425" wrap="square" tIns="45700">
            <a:spAutoFit/>
          </a:bodyPr>
          <a:lstStyle/>
          <a:p>
            <a:pPr indent="-541338" lvl="0" marL="541338" marR="0" rtl="0" algn="just">
              <a:lnSpc>
                <a:spcPct val="93000"/>
              </a:lnSpc>
              <a:spcBef>
                <a:spcPts val="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Secara umum terdapat 3 jenis ancaman</a:t>
            </a:r>
            <a:endParaRPr b="0" i="0" sz="2000" u="none" cap="none" strike="noStrike">
              <a:solidFill>
                <a:srgbClr val="002060"/>
              </a:solidFill>
              <a:latin typeface="Bookman Old Style"/>
              <a:ea typeface="Bookman Old Style"/>
              <a:cs typeface="Bookman Old Style"/>
              <a:sym typeface="Bookman Old Style"/>
            </a:endParaRPr>
          </a:p>
          <a:p>
            <a:pPr indent="-541338" lvl="1" marL="128428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Alam</a:t>
            </a:r>
            <a:endParaRPr b="0" i="0" sz="2000" u="none" cap="none" strike="noStrike">
              <a:solidFill>
                <a:srgbClr val="002060"/>
              </a:solidFill>
              <a:latin typeface="Bookman Old Style"/>
              <a:ea typeface="Bookman Old Style"/>
              <a:cs typeface="Bookman Old Style"/>
              <a:sym typeface="Bookman Old Style"/>
            </a:endParaRPr>
          </a:p>
          <a:p>
            <a:pPr indent="0" lvl="1" marL="742950" marR="0" rtl="0" algn="just">
              <a:lnSpc>
                <a:spcPct val="93000"/>
              </a:lnSpc>
              <a:spcBef>
                <a:spcPts val="1800"/>
              </a:spcBef>
              <a:spcAft>
                <a:spcPts val="0"/>
              </a:spcAft>
              <a:buNone/>
            </a:pPr>
            <a:r>
              <a:rPr b="0" i="0" lang="en-ID" sz="2000" u="none" cap="none" strike="noStrike">
                <a:solidFill>
                  <a:srgbClr val="002060"/>
                </a:solidFill>
                <a:latin typeface="Bookman Old Style"/>
                <a:ea typeface="Bookman Old Style"/>
                <a:cs typeface="Bookman Old Style"/>
                <a:sym typeface="Bookman Old Style"/>
              </a:rPr>
              <a:t>		banjir, gempa, badai</a:t>
            </a:r>
            <a:endParaRPr b="0" i="0" sz="2000" u="none" cap="none" strike="noStrike">
              <a:solidFill>
                <a:srgbClr val="002060"/>
              </a:solidFill>
              <a:latin typeface="Bookman Old Style"/>
              <a:ea typeface="Bookman Old Style"/>
              <a:cs typeface="Bookman Old Style"/>
              <a:sym typeface="Bookman Old Style"/>
            </a:endParaRPr>
          </a:p>
          <a:p>
            <a:pPr indent="-541338" lvl="1" marL="128428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Manusia</a:t>
            </a:r>
            <a:endParaRPr b="0" i="0" sz="2000" u="none" cap="none" strike="noStrike">
              <a:solidFill>
                <a:srgbClr val="002060"/>
              </a:solidFill>
              <a:latin typeface="Bookman Old Style"/>
              <a:ea typeface="Bookman Old Style"/>
              <a:cs typeface="Bookman Old Style"/>
              <a:sym typeface="Bookman Old Style"/>
            </a:endParaRPr>
          </a:p>
          <a:p>
            <a:pPr indent="0" lvl="1" marL="742950" marR="0" rtl="0" algn="just">
              <a:lnSpc>
                <a:spcPct val="93000"/>
              </a:lnSpc>
              <a:spcBef>
                <a:spcPts val="1800"/>
              </a:spcBef>
              <a:spcAft>
                <a:spcPts val="0"/>
              </a:spcAft>
              <a:buNone/>
            </a:pPr>
            <a:r>
              <a:rPr b="0" i="0" lang="en-ID" sz="2000" u="none" cap="none" strike="noStrike">
                <a:solidFill>
                  <a:srgbClr val="002060"/>
                </a:solidFill>
                <a:latin typeface="Bookman Old Style"/>
                <a:ea typeface="Bookman Old Style"/>
                <a:cs typeface="Bookman Old Style"/>
                <a:sym typeface="Bookman Old Style"/>
              </a:rPr>
              <a:t>		kesalahan teknis, akses illegal, perusakan sistem</a:t>
            </a:r>
            <a:endParaRPr b="0" i="0" sz="2000" u="none" cap="none" strike="noStrike">
              <a:solidFill>
                <a:srgbClr val="002060"/>
              </a:solidFill>
              <a:latin typeface="Bookman Old Style"/>
              <a:ea typeface="Bookman Old Style"/>
              <a:cs typeface="Bookman Old Style"/>
              <a:sym typeface="Bookman Old Style"/>
            </a:endParaRPr>
          </a:p>
          <a:p>
            <a:pPr indent="-541338" lvl="1" marL="1284288" marR="0" rtl="0" algn="just">
              <a:lnSpc>
                <a:spcPct val="93000"/>
              </a:lnSpc>
              <a:spcBef>
                <a:spcPts val="1800"/>
              </a:spcBef>
              <a:spcAft>
                <a:spcPts val="0"/>
              </a:spcAft>
              <a:buClr>
                <a:srgbClr val="000000"/>
              </a:buClr>
              <a:buSzPts val="2000"/>
              <a:buFont typeface="Noto Sans Symbols"/>
              <a:buChar char="✔"/>
            </a:pPr>
            <a:r>
              <a:rPr b="0" i="0" lang="en-ID" sz="2000" u="none" cap="none" strike="noStrike">
                <a:solidFill>
                  <a:srgbClr val="002060"/>
                </a:solidFill>
                <a:latin typeface="Bookman Old Style"/>
                <a:ea typeface="Bookman Old Style"/>
                <a:cs typeface="Bookman Old Style"/>
                <a:sym typeface="Bookman Old Style"/>
              </a:rPr>
              <a:t>Lingkungan</a:t>
            </a:r>
            <a:endParaRPr b="0" i="0" sz="2000" u="none" cap="none" strike="noStrike">
              <a:solidFill>
                <a:srgbClr val="002060"/>
              </a:solidFill>
              <a:latin typeface="Bookman Old Style"/>
              <a:ea typeface="Bookman Old Style"/>
              <a:cs typeface="Bookman Old Style"/>
              <a:sym typeface="Bookman Old Style"/>
            </a:endParaRPr>
          </a:p>
          <a:p>
            <a:pPr indent="0" lvl="1" marL="742950" marR="0" rtl="0" algn="just">
              <a:lnSpc>
                <a:spcPct val="93000"/>
              </a:lnSpc>
              <a:spcBef>
                <a:spcPts val="1800"/>
              </a:spcBef>
              <a:spcAft>
                <a:spcPts val="0"/>
              </a:spcAft>
              <a:buNone/>
            </a:pPr>
            <a:r>
              <a:rPr b="0" i="0" lang="en-ID" sz="2000" u="none" cap="none" strike="noStrike">
                <a:solidFill>
                  <a:srgbClr val="002060"/>
                </a:solidFill>
                <a:latin typeface="Bookman Old Style"/>
                <a:ea typeface="Bookman Old Style"/>
                <a:cs typeface="Bookman Old Style"/>
                <a:sym typeface="Bookman Old Style"/>
              </a:rPr>
              <a:t>		gangguan daya, kebocoran</a:t>
            </a:r>
            <a:endParaRPr b="0" i="0" sz="2000" u="none" cap="none" strike="noStrike">
              <a:solidFill>
                <a:srgbClr val="002060"/>
              </a:solidFill>
              <a:latin typeface="Bookman Old Style"/>
              <a:ea typeface="Bookman Old Style"/>
              <a:cs typeface="Bookman Old Style"/>
              <a:sym typeface="Bookman Old Style"/>
            </a:endParaRPr>
          </a:p>
        </p:txBody>
      </p:sp>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2009-10-04T22:53:35Z</dcterms:created>
  <dc:creator>bachtiariano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0x0101009FF4BBE8305F5B4F92D20BC834FD60E7</vt:lpwstr>
  </property>
</Properties>
</file>