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93" r:id="rId3"/>
    <p:sldId id="257" r:id="rId4"/>
    <p:sldId id="258" r:id="rId5"/>
    <p:sldId id="259" r:id="rId6"/>
    <p:sldId id="260" r:id="rId7"/>
    <p:sldId id="261" r:id="rId8"/>
    <p:sldId id="295" r:id="rId9"/>
    <p:sldId id="294" r:id="rId10"/>
    <p:sldId id="296" r:id="rId11"/>
    <p:sldId id="262" r:id="rId12"/>
    <p:sldId id="26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9" r:id="rId28"/>
    <p:sldId id="290" r:id="rId29"/>
    <p:sldId id="291" r:id="rId30"/>
    <p:sldId id="292" r:id="rId31"/>
    <p:sldId id="280" r:id="rId32"/>
    <p:sldId id="288" r:id="rId33"/>
  </p:sldIdLst>
  <p:sldSz cx="9144000" cy="6858000" type="screen4x3"/>
  <p:notesSz cx="7019925" cy="930592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66"/>
    <a:srgbClr val="FF9966"/>
    <a:srgbClr val="CC9900"/>
    <a:srgbClr val="FFCC99"/>
    <a:srgbClr val="993300"/>
    <a:srgbClr val="FF33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71" autoAdjust="0"/>
  </p:normalViewPr>
  <p:slideViewPr>
    <p:cSldViewPr>
      <p:cViewPr>
        <p:scale>
          <a:sx n="46" d="100"/>
          <a:sy n="46" d="100"/>
        </p:scale>
        <p:origin x="1788" y="408"/>
      </p:cViewPr>
      <p:guideLst>
        <p:guide orient="horz" pos="2160"/>
        <p:guide pos="2880"/>
      </p:guideLst>
    </p:cSldViewPr>
  </p:slideViewPr>
  <p:outlineViewPr>
    <p:cViewPr>
      <p:scale>
        <a:sx n="33" d="100"/>
        <a:sy n="33" d="100"/>
      </p:scale>
      <p:origin x="48" y="2808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228600" y="990600"/>
            <a:ext cx="8610600" cy="0"/>
          </a:xfrm>
          <a:prstGeom prst="line">
            <a:avLst/>
          </a:prstGeom>
          <a:noFill/>
          <a:ln w="66675">
            <a:solidFill>
              <a:schemeClr val="tx2"/>
            </a:solidFill>
            <a:round/>
            <a:headEnd/>
            <a:tailEnd/>
          </a:ln>
          <a:effectLst/>
        </p:spPr>
        <p:txBody>
          <a:bodyPr/>
          <a:lstStyle/>
          <a:p>
            <a:pPr>
              <a:defRPr/>
            </a:pPr>
            <a:endParaRPr lang="en-US">
              <a:latin typeface="Arial" charset="0"/>
            </a:endParaRPr>
          </a:p>
        </p:txBody>
      </p:sp>
      <p:grpSp>
        <p:nvGrpSpPr>
          <p:cNvPr id="5" name="Group 8"/>
          <p:cNvGrpSpPr>
            <a:grpSpLocks/>
          </p:cNvGrpSpPr>
          <p:nvPr/>
        </p:nvGrpSpPr>
        <p:grpSpPr bwMode="auto">
          <a:xfrm>
            <a:off x="228600" y="1447800"/>
            <a:ext cx="2286000" cy="2514600"/>
            <a:chOff x="144" y="912"/>
            <a:chExt cx="1440" cy="1584"/>
          </a:xfrm>
        </p:grpSpPr>
        <p:sp>
          <p:nvSpPr>
            <p:cNvPr id="6" name="Rectangle 9"/>
            <p:cNvSpPr>
              <a:spLocks noChangeArrowheads="1"/>
            </p:cNvSpPr>
            <p:nvPr/>
          </p:nvSpPr>
          <p:spPr bwMode="auto">
            <a:xfrm>
              <a:off x="960" y="912"/>
              <a:ext cx="52" cy="979"/>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7" name="Rectangle 10"/>
            <p:cNvSpPr>
              <a:spLocks noChangeArrowheads="1"/>
            </p:cNvSpPr>
            <p:nvPr/>
          </p:nvSpPr>
          <p:spPr bwMode="auto">
            <a:xfrm>
              <a:off x="844" y="912"/>
              <a:ext cx="52" cy="861"/>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8" name="Rectangle 11"/>
            <p:cNvSpPr>
              <a:spLocks noChangeArrowheads="1"/>
            </p:cNvSpPr>
            <p:nvPr/>
          </p:nvSpPr>
          <p:spPr bwMode="auto">
            <a:xfrm>
              <a:off x="727" y="912"/>
              <a:ext cx="52" cy="736"/>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9" name="Rectangle 12"/>
            <p:cNvSpPr>
              <a:spLocks noChangeArrowheads="1"/>
            </p:cNvSpPr>
            <p:nvPr/>
          </p:nvSpPr>
          <p:spPr bwMode="auto">
            <a:xfrm>
              <a:off x="610" y="912"/>
              <a:ext cx="52" cy="612"/>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10" name="Rectangle 13"/>
            <p:cNvSpPr>
              <a:spLocks noChangeArrowheads="1"/>
            </p:cNvSpPr>
            <p:nvPr/>
          </p:nvSpPr>
          <p:spPr bwMode="auto">
            <a:xfrm>
              <a:off x="494" y="912"/>
              <a:ext cx="52" cy="493"/>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11" name="Rectangle 14"/>
            <p:cNvSpPr>
              <a:spLocks noChangeArrowheads="1"/>
            </p:cNvSpPr>
            <p:nvPr/>
          </p:nvSpPr>
          <p:spPr bwMode="auto">
            <a:xfrm>
              <a:off x="377" y="912"/>
              <a:ext cx="52" cy="361"/>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12" name="Rectangle 15"/>
            <p:cNvSpPr>
              <a:spLocks noChangeArrowheads="1"/>
            </p:cNvSpPr>
            <p:nvPr/>
          </p:nvSpPr>
          <p:spPr bwMode="auto">
            <a:xfrm>
              <a:off x="260" y="912"/>
              <a:ext cx="52" cy="249"/>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13" name="Rectangle 16"/>
            <p:cNvSpPr>
              <a:spLocks noChangeArrowheads="1"/>
            </p:cNvSpPr>
            <p:nvPr/>
          </p:nvSpPr>
          <p:spPr bwMode="auto">
            <a:xfrm>
              <a:off x="144" y="912"/>
              <a:ext cx="52" cy="125"/>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14" name="Rectangle 17"/>
            <p:cNvSpPr>
              <a:spLocks noChangeArrowheads="1"/>
            </p:cNvSpPr>
            <p:nvPr/>
          </p:nvSpPr>
          <p:spPr bwMode="auto">
            <a:xfrm>
              <a:off x="1077" y="912"/>
              <a:ext cx="49" cy="1098"/>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15" name="Rectangle 18"/>
            <p:cNvSpPr>
              <a:spLocks noChangeArrowheads="1"/>
            </p:cNvSpPr>
            <p:nvPr/>
          </p:nvSpPr>
          <p:spPr bwMode="auto">
            <a:xfrm>
              <a:off x="1191" y="912"/>
              <a:ext cx="49" cy="1223"/>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16" name="Rectangle 19"/>
            <p:cNvSpPr>
              <a:spLocks noChangeArrowheads="1"/>
            </p:cNvSpPr>
            <p:nvPr/>
          </p:nvSpPr>
          <p:spPr bwMode="auto">
            <a:xfrm>
              <a:off x="1304" y="912"/>
              <a:ext cx="49" cy="1341"/>
            </a:xfrm>
            <a:prstGeom prst="rect">
              <a:avLst/>
            </a:prstGeom>
            <a:solidFill>
              <a:schemeClr val="accent1"/>
            </a:solidFill>
            <a:ln w="9525">
              <a:noFill/>
              <a:miter lim="800000"/>
              <a:headEnd/>
              <a:tailEnd/>
            </a:ln>
          </p:spPr>
          <p:txBody>
            <a:bodyPr/>
            <a:lstStyle/>
            <a:p>
              <a:pPr>
                <a:defRPr/>
              </a:pPr>
              <a:endParaRPr lang="en-US">
                <a:latin typeface="Arial" charset="0"/>
              </a:endParaRPr>
            </a:p>
          </p:txBody>
        </p:sp>
        <p:sp>
          <p:nvSpPr>
            <p:cNvPr id="17" name="Rectangle 20"/>
            <p:cNvSpPr>
              <a:spLocks noChangeArrowheads="1"/>
            </p:cNvSpPr>
            <p:nvPr/>
          </p:nvSpPr>
          <p:spPr bwMode="auto">
            <a:xfrm>
              <a:off x="1418" y="912"/>
              <a:ext cx="52" cy="1466"/>
            </a:xfrm>
            <a:prstGeom prst="rect">
              <a:avLst/>
            </a:prstGeom>
            <a:solidFill>
              <a:schemeClr val="accent1"/>
            </a:solidFill>
            <a:ln w="9525">
              <a:noFill/>
              <a:miter lim="800000"/>
              <a:headEnd/>
              <a:tailEnd/>
            </a:ln>
          </p:spPr>
          <p:txBody>
            <a:bodyPr/>
            <a:lstStyle/>
            <a:p>
              <a:pPr>
                <a:defRPr/>
              </a:pPr>
              <a:endParaRPr lang="en-US">
                <a:latin typeface="Arial" charset="0"/>
              </a:endParaRPr>
            </a:p>
          </p:txBody>
        </p:sp>
        <p:sp>
          <p:nvSpPr>
            <p:cNvPr id="18" name="Rectangle 21"/>
            <p:cNvSpPr>
              <a:spLocks noChangeArrowheads="1"/>
            </p:cNvSpPr>
            <p:nvPr/>
          </p:nvSpPr>
          <p:spPr bwMode="auto">
            <a:xfrm>
              <a:off x="1535" y="912"/>
              <a:ext cx="49" cy="1584"/>
            </a:xfrm>
            <a:prstGeom prst="rect">
              <a:avLst/>
            </a:prstGeom>
            <a:solidFill>
              <a:schemeClr val="accent1"/>
            </a:solidFill>
            <a:ln w="9525">
              <a:noFill/>
              <a:miter lim="800000"/>
              <a:headEnd/>
              <a:tailEnd/>
            </a:ln>
          </p:spPr>
          <p:txBody>
            <a:bodyPr/>
            <a:lstStyle/>
            <a:p>
              <a:pPr>
                <a:defRPr/>
              </a:pPr>
              <a:endParaRPr lang="en-US">
                <a:latin typeface="Arial" charset="0"/>
              </a:endParaRPr>
            </a:p>
          </p:txBody>
        </p:sp>
      </p:grpSp>
      <p:sp>
        <p:nvSpPr>
          <p:cNvPr id="19" name="Line 22"/>
          <p:cNvSpPr>
            <a:spLocks noChangeShapeType="1"/>
          </p:cNvSpPr>
          <p:nvPr/>
        </p:nvSpPr>
        <p:spPr bwMode="auto">
          <a:xfrm>
            <a:off x="266700" y="6172200"/>
            <a:ext cx="8610600" cy="0"/>
          </a:xfrm>
          <a:prstGeom prst="line">
            <a:avLst/>
          </a:prstGeom>
          <a:noFill/>
          <a:ln w="12700">
            <a:solidFill>
              <a:schemeClr val="tx2"/>
            </a:solidFill>
            <a:round/>
            <a:headEnd/>
            <a:tailEnd/>
          </a:ln>
          <a:effectLst/>
        </p:spPr>
        <p:txBody>
          <a:bodyPr/>
          <a:lstStyle/>
          <a:p>
            <a:pPr>
              <a:defRPr/>
            </a:pPr>
            <a:endParaRPr lang="en-US">
              <a:latin typeface="Arial" charset="0"/>
            </a:endParaRPr>
          </a:p>
        </p:txBody>
      </p:sp>
      <p:sp>
        <p:nvSpPr>
          <p:cNvPr id="5122" name="Rectangle 2"/>
          <p:cNvSpPr>
            <a:spLocks noGrp="1" noChangeArrowheads="1"/>
          </p:cNvSpPr>
          <p:nvPr>
            <p:ph type="ctrTitle"/>
          </p:nvPr>
        </p:nvSpPr>
        <p:spPr>
          <a:xfrm>
            <a:off x="2895600" y="1371600"/>
            <a:ext cx="5867400" cy="2286000"/>
          </a:xfrm>
        </p:spPr>
        <p:txBody>
          <a:bodyPr/>
          <a:lstStyle>
            <a:lvl1pPr>
              <a:defRPr sz="4500"/>
            </a:lvl1pPr>
          </a:lstStyle>
          <a:p>
            <a:r>
              <a:rPr lang="en-US"/>
              <a:t>Click to edit Master title style</a:t>
            </a:r>
          </a:p>
        </p:txBody>
      </p:sp>
      <p:sp>
        <p:nvSpPr>
          <p:cNvPr id="5123" name="Rectangle 3"/>
          <p:cNvSpPr>
            <a:spLocks noGrp="1" noChangeArrowheads="1"/>
          </p:cNvSpPr>
          <p:nvPr>
            <p:ph type="subTitle" idx="1"/>
          </p:nvPr>
        </p:nvSpPr>
        <p:spPr>
          <a:xfrm>
            <a:off x="2971800" y="4267200"/>
            <a:ext cx="5791200" cy="1447800"/>
          </a:xfrm>
        </p:spPr>
        <p:txBody>
          <a:bodyPr/>
          <a:lstStyle>
            <a:lvl1pPr marL="0" indent="0">
              <a:buFont typeface="Wingdings" pitchFamily="2" charset="2"/>
              <a:buNone/>
              <a:defRPr sz="2600" b="1"/>
            </a:lvl1pPr>
          </a:lstStyle>
          <a:p>
            <a:r>
              <a:rPr lang="en-US"/>
              <a:t>Click to edit Master subtitle style</a:t>
            </a:r>
          </a:p>
        </p:txBody>
      </p:sp>
      <p:sp>
        <p:nvSpPr>
          <p:cNvPr id="20" name="Rectangle 4"/>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21" name="Rectangle 5"/>
          <p:cNvSpPr>
            <a:spLocks noGrp="1" noChangeArrowheads="1"/>
          </p:cNvSpPr>
          <p:nvPr>
            <p:ph type="ftr" sz="quarter" idx="11"/>
          </p:nvPr>
        </p:nvSpPr>
        <p:spPr/>
        <p:txBody>
          <a:bodyPr/>
          <a:lstStyle>
            <a:lvl1pPr>
              <a:defRPr/>
            </a:lvl1pPr>
          </a:lstStyle>
          <a:p>
            <a:pPr>
              <a:defRPr/>
            </a:pPr>
            <a:endParaRPr lang="en-US"/>
          </a:p>
        </p:txBody>
      </p:sp>
      <p:sp>
        <p:nvSpPr>
          <p:cNvPr id="22" name="Rectangle 6"/>
          <p:cNvSpPr>
            <a:spLocks noGrp="1" noChangeArrowheads="1"/>
          </p:cNvSpPr>
          <p:nvPr>
            <p:ph type="sldNum" sz="quarter" idx="12"/>
          </p:nvPr>
        </p:nvSpPr>
        <p:spPr/>
        <p:txBody>
          <a:bodyPr/>
          <a:lstStyle>
            <a:lvl1pPr>
              <a:defRPr/>
            </a:lvl1pPr>
          </a:lstStyle>
          <a:p>
            <a:fld id="{1EE22EBC-0513-4ED0-8E75-37A8C90F868E}" type="slidenum">
              <a:rPr lang="en-US" altLang="en-US"/>
              <a:pPr/>
              <a:t>‹#›</a:t>
            </a:fld>
            <a:endParaRPr lang="en-US" altLang="en-US"/>
          </a:p>
        </p:txBody>
      </p:sp>
    </p:spTree>
    <p:extLst>
      <p:ext uri="{BB962C8B-B14F-4D97-AF65-F5344CB8AC3E}">
        <p14:creationId xmlns:p14="http://schemas.microsoft.com/office/powerpoint/2010/main" val="346496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fld id="{AFB1B0B1-474E-4251-86E7-9B4C7B35E1DF}" type="slidenum">
              <a:rPr lang="en-US" altLang="en-US"/>
              <a:pPr/>
              <a:t>‹#›</a:t>
            </a:fld>
            <a:endParaRPr lang="en-US" alt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8579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457200"/>
            <a:ext cx="17526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76400" y="457200"/>
            <a:ext cx="51054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fld id="{D0885B87-000B-4BCD-A4CC-6A623C61EA91}" type="slidenum">
              <a:rPr lang="en-US" altLang="en-US"/>
              <a:pPr/>
              <a:t>‹#›</a:t>
            </a:fld>
            <a:endParaRPr lang="en-US" alt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57737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76400" y="19812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fld id="{07036734-3580-407B-95CA-D03FD277DAE3}" type="slidenum">
              <a:rPr lang="en-US" altLang="en-US"/>
              <a:pPr/>
              <a:t>‹#›</a:t>
            </a:fld>
            <a:endParaRPr lang="en-US" altLang="en-US"/>
          </a:p>
        </p:txBody>
      </p:sp>
      <p:sp>
        <p:nvSpPr>
          <p:cNvPr id="7"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55185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70104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676400" y="1981200"/>
            <a:ext cx="7010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6400" y="4114800"/>
            <a:ext cx="7010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fld id="{CDAF13BC-A7D3-4421-8AEC-82B9A9A061BC}" type="slidenum">
              <a:rPr lang="en-US" altLang="en-US"/>
              <a:pPr/>
              <a:t>‹#›</a:t>
            </a:fld>
            <a:endParaRPr lang="en-US" altLang="en-US"/>
          </a:p>
        </p:txBody>
      </p:sp>
      <p:sp>
        <p:nvSpPr>
          <p:cNvPr id="7"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202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fld id="{DD16CB13-6992-431E-9ADD-8DFC4534E331}" type="slidenum">
              <a:rPr lang="en-US" altLang="en-US"/>
              <a:pPr/>
              <a:t>‹#›</a:t>
            </a:fld>
            <a:endParaRPr lang="en-US" alt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6664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fld id="{5E17B542-E675-4380-A038-01343B2337DF}" type="slidenum">
              <a:rPr lang="en-US" altLang="en-US"/>
              <a:pPr/>
              <a:t>‹#›</a:t>
            </a:fld>
            <a:endParaRPr lang="en-US" altLang="en-US"/>
          </a:p>
        </p:txBody>
      </p:sp>
      <p:sp>
        <p:nvSpPr>
          <p:cNvPr id="6"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3395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76400" y="19812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fld id="{10A510CE-A3E4-4DC7-9EB3-77E48AD75BD3}" type="slidenum">
              <a:rPr lang="en-US" altLang="en-US"/>
              <a:pPr/>
              <a:t>‹#›</a:t>
            </a:fld>
            <a:endParaRPr lang="en-US" altLang="en-US"/>
          </a:p>
        </p:txBody>
      </p:sp>
      <p:sp>
        <p:nvSpPr>
          <p:cNvPr id="7"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8225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fld id="{2A676022-B7BA-4A3A-AEAC-8298D0D7C94E}" type="slidenum">
              <a:rPr lang="en-US" altLang="en-US"/>
              <a:pPr/>
              <a:t>‹#›</a:t>
            </a:fld>
            <a:endParaRPr lang="en-US" altLang="en-US"/>
          </a:p>
        </p:txBody>
      </p:sp>
      <p:sp>
        <p:nvSpPr>
          <p:cNvPr id="9"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6359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fld id="{018DEEF0-09DE-4D7D-83B4-D781E0FE35AB}" type="slidenum">
              <a:rPr lang="en-US" altLang="en-US"/>
              <a:pPr/>
              <a:t>‹#›</a:t>
            </a:fld>
            <a:endParaRPr lang="en-US" altLang="en-US"/>
          </a:p>
        </p:txBody>
      </p:sp>
      <p:sp>
        <p:nvSpPr>
          <p:cNvPr id="5"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58718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fld id="{C78F5F69-AD13-48FA-8261-53A5F03E3A94}" type="slidenum">
              <a:rPr lang="en-US" altLang="en-US"/>
              <a:pPr/>
              <a:t>‹#›</a:t>
            </a:fld>
            <a:endParaRPr lang="en-US" altLang="en-US"/>
          </a:p>
        </p:txBody>
      </p:sp>
      <p:sp>
        <p:nvSpPr>
          <p:cNvPr id="4"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8621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fld id="{D5762116-4BB7-4E49-89BE-05053C4220A7}" type="slidenum">
              <a:rPr lang="en-US" altLang="en-US"/>
              <a:pPr/>
              <a:t>‹#›</a:t>
            </a:fld>
            <a:endParaRPr lang="en-US" altLang="en-US"/>
          </a:p>
        </p:txBody>
      </p:sp>
      <p:sp>
        <p:nvSpPr>
          <p:cNvPr id="7"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86317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fld id="{C2082145-5615-40E2-A5EF-2E4E5CF53AA8}" type="slidenum">
              <a:rPr lang="en-US" altLang="en-US"/>
              <a:pPr/>
              <a:t>‹#›</a:t>
            </a:fld>
            <a:endParaRPr lang="en-US" altLang="en-US"/>
          </a:p>
        </p:txBody>
      </p:sp>
      <p:sp>
        <p:nvSpPr>
          <p:cNvPr id="7" name="Rectangle 22"/>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9844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76400" y="457200"/>
            <a:ext cx="7010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1676400" y="19812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tx2"/>
                </a:solidFill>
                <a:latin typeface="Arial" charset="0"/>
              </a:defRPr>
            </a:lvl1pPr>
          </a:lstStyle>
          <a:p>
            <a:pPr>
              <a:defRPr/>
            </a:pPr>
            <a:endParaRPr lang="en-US"/>
          </a:p>
        </p:txBody>
      </p:sp>
      <p:sp>
        <p:nvSpPr>
          <p:cNvPr id="4101" name="Rectangle 5"/>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2"/>
                </a:solidFill>
              </a:defRPr>
            </a:lvl1pPr>
          </a:lstStyle>
          <a:p>
            <a:fld id="{417DBBBF-3527-4B2D-B45A-B28F67C6676C}" type="slidenum">
              <a:rPr lang="en-US" altLang="en-US"/>
              <a:pPr/>
              <a:t>‹#›</a:t>
            </a:fld>
            <a:endParaRPr lang="en-US" altLang="en-US"/>
          </a:p>
        </p:txBody>
      </p:sp>
      <p:sp>
        <p:nvSpPr>
          <p:cNvPr id="4102" name="Line 6"/>
          <p:cNvSpPr>
            <a:spLocks noChangeShapeType="1"/>
          </p:cNvSpPr>
          <p:nvPr/>
        </p:nvSpPr>
        <p:spPr bwMode="auto">
          <a:xfrm>
            <a:off x="266700" y="6172200"/>
            <a:ext cx="8610600" cy="0"/>
          </a:xfrm>
          <a:prstGeom prst="line">
            <a:avLst/>
          </a:prstGeom>
          <a:noFill/>
          <a:ln w="12700">
            <a:solidFill>
              <a:schemeClr val="tx2"/>
            </a:solidFill>
            <a:round/>
            <a:headEnd/>
            <a:tailEnd/>
          </a:ln>
          <a:effectLst/>
        </p:spPr>
        <p:txBody>
          <a:bodyPr/>
          <a:lstStyle/>
          <a:p>
            <a:pPr>
              <a:defRPr/>
            </a:pPr>
            <a:endParaRPr lang="en-US">
              <a:latin typeface="Arial" charset="0"/>
            </a:endParaRPr>
          </a:p>
        </p:txBody>
      </p:sp>
      <p:sp>
        <p:nvSpPr>
          <p:cNvPr id="4103" name="Line 7"/>
          <p:cNvSpPr>
            <a:spLocks noChangeShapeType="1"/>
          </p:cNvSpPr>
          <p:nvPr/>
        </p:nvSpPr>
        <p:spPr bwMode="auto">
          <a:xfrm>
            <a:off x="228600" y="304800"/>
            <a:ext cx="8610600" cy="0"/>
          </a:xfrm>
          <a:prstGeom prst="line">
            <a:avLst/>
          </a:prstGeom>
          <a:noFill/>
          <a:ln w="76200">
            <a:solidFill>
              <a:schemeClr val="tx2"/>
            </a:solidFill>
            <a:round/>
            <a:headEnd/>
            <a:tailEnd/>
          </a:ln>
          <a:effectLst/>
        </p:spPr>
        <p:txBody>
          <a:bodyPr/>
          <a:lstStyle/>
          <a:p>
            <a:pPr>
              <a:defRPr/>
            </a:pPr>
            <a:endParaRPr lang="en-US">
              <a:latin typeface="Arial" charset="0"/>
            </a:endParaRPr>
          </a:p>
        </p:txBody>
      </p:sp>
      <p:grpSp>
        <p:nvGrpSpPr>
          <p:cNvPr id="1032" name="Group 8"/>
          <p:cNvGrpSpPr>
            <a:grpSpLocks/>
          </p:cNvGrpSpPr>
          <p:nvPr/>
        </p:nvGrpSpPr>
        <p:grpSpPr bwMode="auto">
          <a:xfrm>
            <a:off x="228600" y="457200"/>
            <a:ext cx="1246188" cy="1371600"/>
            <a:chOff x="144" y="288"/>
            <a:chExt cx="785" cy="864"/>
          </a:xfrm>
        </p:grpSpPr>
        <p:sp>
          <p:nvSpPr>
            <p:cNvPr id="4105" name="Rectangle 9"/>
            <p:cNvSpPr>
              <a:spLocks noChangeArrowheads="1"/>
            </p:cNvSpPr>
            <p:nvPr/>
          </p:nvSpPr>
          <p:spPr bwMode="auto">
            <a:xfrm>
              <a:off x="589" y="288"/>
              <a:ext cx="28" cy="534"/>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4106" name="Rectangle 10"/>
            <p:cNvSpPr>
              <a:spLocks noChangeArrowheads="1"/>
            </p:cNvSpPr>
            <p:nvPr/>
          </p:nvSpPr>
          <p:spPr bwMode="auto">
            <a:xfrm>
              <a:off x="526" y="288"/>
              <a:ext cx="28" cy="470"/>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4107" name="Rectangle 11"/>
            <p:cNvSpPr>
              <a:spLocks noChangeArrowheads="1"/>
            </p:cNvSpPr>
            <p:nvPr/>
          </p:nvSpPr>
          <p:spPr bwMode="auto">
            <a:xfrm>
              <a:off x="462" y="288"/>
              <a:ext cx="28" cy="401"/>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4108" name="Rectangle 12"/>
            <p:cNvSpPr>
              <a:spLocks noChangeArrowheads="1"/>
            </p:cNvSpPr>
            <p:nvPr/>
          </p:nvSpPr>
          <p:spPr bwMode="auto">
            <a:xfrm>
              <a:off x="398" y="288"/>
              <a:ext cx="28" cy="334"/>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4109" name="Rectangle 13"/>
            <p:cNvSpPr>
              <a:spLocks noChangeArrowheads="1"/>
            </p:cNvSpPr>
            <p:nvPr/>
          </p:nvSpPr>
          <p:spPr bwMode="auto">
            <a:xfrm>
              <a:off x="335" y="288"/>
              <a:ext cx="28" cy="269"/>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4110" name="Rectangle 14"/>
            <p:cNvSpPr>
              <a:spLocks noChangeArrowheads="1"/>
            </p:cNvSpPr>
            <p:nvPr/>
          </p:nvSpPr>
          <p:spPr bwMode="auto">
            <a:xfrm>
              <a:off x="271" y="288"/>
              <a:ext cx="28" cy="197"/>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4111" name="Rectangle 15"/>
            <p:cNvSpPr>
              <a:spLocks noChangeArrowheads="1"/>
            </p:cNvSpPr>
            <p:nvPr/>
          </p:nvSpPr>
          <p:spPr bwMode="auto">
            <a:xfrm>
              <a:off x="207" y="288"/>
              <a:ext cx="29" cy="136"/>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4112" name="Rectangle 16"/>
            <p:cNvSpPr>
              <a:spLocks noChangeArrowheads="1"/>
            </p:cNvSpPr>
            <p:nvPr/>
          </p:nvSpPr>
          <p:spPr bwMode="auto">
            <a:xfrm>
              <a:off x="144" y="288"/>
              <a:ext cx="28" cy="68"/>
            </a:xfrm>
            <a:prstGeom prst="rect">
              <a:avLst/>
            </a:prstGeom>
            <a:solidFill>
              <a:schemeClr val="bg2"/>
            </a:solidFill>
            <a:ln w="9525">
              <a:noFill/>
              <a:miter lim="800000"/>
              <a:headEnd/>
              <a:tailEnd/>
            </a:ln>
          </p:spPr>
          <p:txBody>
            <a:bodyPr/>
            <a:lstStyle/>
            <a:p>
              <a:pPr>
                <a:defRPr/>
              </a:pPr>
              <a:endParaRPr lang="en-US">
                <a:latin typeface="Arial" charset="0"/>
              </a:endParaRPr>
            </a:p>
          </p:txBody>
        </p:sp>
        <p:sp>
          <p:nvSpPr>
            <p:cNvPr id="4113" name="Rectangle 17"/>
            <p:cNvSpPr>
              <a:spLocks noChangeArrowheads="1"/>
            </p:cNvSpPr>
            <p:nvPr/>
          </p:nvSpPr>
          <p:spPr bwMode="auto">
            <a:xfrm>
              <a:off x="653" y="288"/>
              <a:ext cx="26" cy="599"/>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4114" name="Rectangle 18"/>
            <p:cNvSpPr>
              <a:spLocks noChangeArrowheads="1"/>
            </p:cNvSpPr>
            <p:nvPr/>
          </p:nvSpPr>
          <p:spPr bwMode="auto">
            <a:xfrm>
              <a:off x="715" y="288"/>
              <a:ext cx="26" cy="667"/>
            </a:xfrm>
            <a:prstGeom prst="rect">
              <a:avLst/>
            </a:prstGeom>
            <a:solidFill>
              <a:schemeClr val="accent2"/>
            </a:solidFill>
            <a:ln w="9525">
              <a:noFill/>
              <a:miter lim="800000"/>
              <a:headEnd/>
              <a:tailEnd/>
            </a:ln>
          </p:spPr>
          <p:txBody>
            <a:bodyPr/>
            <a:lstStyle/>
            <a:p>
              <a:pPr>
                <a:defRPr/>
              </a:pPr>
              <a:endParaRPr lang="en-US">
                <a:latin typeface="Arial" charset="0"/>
              </a:endParaRPr>
            </a:p>
          </p:txBody>
        </p:sp>
        <p:sp>
          <p:nvSpPr>
            <p:cNvPr id="4115" name="Rectangle 19"/>
            <p:cNvSpPr>
              <a:spLocks noChangeArrowheads="1"/>
            </p:cNvSpPr>
            <p:nvPr/>
          </p:nvSpPr>
          <p:spPr bwMode="auto">
            <a:xfrm>
              <a:off x="776" y="288"/>
              <a:ext cx="27" cy="731"/>
            </a:xfrm>
            <a:prstGeom prst="rect">
              <a:avLst/>
            </a:prstGeom>
            <a:solidFill>
              <a:schemeClr val="accent1"/>
            </a:solidFill>
            <a:ln w="9525">
              <a:noFill/>
              <a:miter lim="800000"/>
              <a:headEnd/>
              <a:tailEnd/>
            </a:ln>
          </p:spPr>
          <p:txBody>
            <a:bodyPr/>
            <a:lstStyle/>
            <a:p>
              <a:pPr>
                <a:defRPr/>
              </a:pPr>
              <a:endParaRPr lang="en-US">
                <a:latin typeface="Arial" charset="0"/>
              </a:endParaRPr>
            </a:p>
          </p:txBody>
        </p:sp>
        <p:sp>
          <p:nvSpPr>
            <p:cNvPr id="4116" name="Rectangle 20"/>
            <p:cNvSpPr>
              <a:spLocks noChangeArrowheads="1"/>
            </p:cNvSpPr>
            <p:nvPr/>
          </p:nvSpPr>
          <p:spPr bwMode="auto">
            <a:xfrm>
              <a:off x="839" y="288"/>
              <a:ext cx="28" cy="800"/>
            </a:xfrm>
            <a:prstGeom prst="rect">
              <a:avLst/>
            </a:prstGeom>
            <a:solidFill>
              <a:schemeClr val="accent1"/>
            </a:solidFill>
            <a:ln w="9525">
              <a:noFill/>
              <a:miter lim="800000"/>
              <a:headEnd/>
              <a:tailEnd/>
            </a:ln>
          </p:spPr>
          <p:txBody>
            <a:bodyPr/>
            <a:lstStyle/>
            <a:p>
              <a:pPr>
                <a:defRPr/>
              </a:pPr>
              <a:endParaRPr lang="en-US">
                <a:latin typeface="Arial" charset="0"/>
              </a:endParaRPr>
            </a:p>
          </p:txBody>
        </p:sp>
        <p:sp>
          <p:nvSpPr>
            <p:cNvPr id="4117" name="Rectangle 21"/>
            <p:cNvSpPr>
              <a:spLocks noChangeArrowheads="1"/>
            </p:cNvSpPr>
            <p:nvPr/>
          </p:nvSpPr>
          <p:spPr bwMode="auto">
            <a:xfrm>
              <a:off x="902" y="288"/>
              <a:ext cx="27" cy="864"/>
            </a:xfrm>
            <a:prstGeom prst="rect">
              <a:avLst/>
            </a:prstGeom>
            <a:solidFill>
              <a:schemeClr val="accent1"/>
            </a:solidFill>
            <a:ln w="9525">
              <a:noFill/>
              <a:miter lim="800000"/>
              <a:headEnd/>
              <a:tailEnd/>
            </a:ln>
          </p:spPr>
          <p:txBody>
            <a:bodyPr/>
            <a:lstStyle/>
            <a:p>
              <a:pPr>
                <a:defRPr/>
              </a:pPr>
              <a:endParaRPr lang="en-US">
                <a:latin typeface="Arial" charset="0"/>
              </a:endParaRPr>
            </a:p>
          </p:txBody>
        </p:sp>
      </p:grpSp>
      <p:sp>
        <p:nvSpPr>
          <p:cNvPr id="4118" name="Rectangle 22"/>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latin typeface="Arial" charset="0"/>
              </a:defRPr>
            </a:lvl1pPr>
          </a:lstStyle>
          <a:p>
            <a:pPr>
              <a:defRPr/>
            </a:pPr>
            <a:endParaRPr lang="en-US"/>
          </a:p>
        </p:txBody>
      </p:sp>
    </p:spTree>
  </p:cSld>
  <p:clrMap bg1="dk2" tx1="lt1" bg2="dk1" tx2="lt2" accent1="accent1" accent2="accent2" accent3="accent3" accent4="accent4" accent5="accent5" accent6="accent6" hlink="hlink" folHlink="folHlink"/>
  <p:sldLayoutIdLst>
    <p:sldLayoutId id="2147483774"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xStyles>
    <p:titleStyle>
      <a:lvl1pPr algn="l" rtl="0" eaLnBrk="0" fontAlgn="base" hangingPunct="0">
        <a:spcBef>
          <a:spcPct val="0"/>
        </a:spcBef>
        <a:spcAft>
          <a:spcPct val="0"/>
        </a:spcAft>
        <a:defRPr sz="3900">
          <a:solidFill>
            <a:schemeClr val="tx2"/>
          </a:solidFill>
          <a:latin typeface="+mj-lt"/>
          <a:ea typeface="+mj-ea"/>
          <a:cs typeface="+mj-cs"/>
        </a:defRPr>
      </a:lvl1pPr>
      <a:lvl2pPr algn="l" rtl="0" eaLnBrk="0" fontAlgn="base" hangingPunct="0">
        <a:spcBef>
          <a:spcPct val="0"/>
        </a:spcBef>
        <a:spcAft>
          <a:spcPct val="0"/>
        </a:spcAft>
        <a:defRPr sz="3900">
          <a:solidFill>
            <a:schemeClr val="tx2"/>
          </a:solidFill>
          <a:latin typeface="Arial" charset="0"/>
        </a:defRPr>
      </a:lvl2pPr>
      <a:lvl3pPr algn="l" rtl="0" eaLnBrk="0" fontAlgn="base" hangingPunct="0">
        <a:spcBef>
          <a:spcPct val="0"/>
        </a:spcBef>
        <a:spcAft>
          <a:spcPct val="0"/>
        </a:spcAft>
        <a:defRPr sz="3900">
          <a:solidFill>
            <a:schemeClr val="tx2"/>
          </a:solidFill>
          <a:latin typeface="Arial" charset="0"/>
        </a:defRPr>
      </a:lvl3pPr>
      <a:lvl4pPr algn="l" rtl="0" eaLnBrk="0" fontAlgn="base" hangingPunct="0">
        <a:spcBef>
          <a:spcPct val="0"/>
        </a:spcBef>
        <a:spcAft>
          <a:spcPct val="0"/>
        </a:spcAft>
        <a:defRPr sz="3900">
          <a:solidFill>
            <a:schemeClr val="tx2"/>
          </a:solidFill>
          <a:latin typeface="Arial" charset="0"/>
        </a:defRPr>
      </a:lvl4pPr>
      <a:lvl5pPr algn="l" rtl="0" eaLnBrk="0" fontAlgn="base" hangingPunct="0">
        <a:spcBef>
          <a:spcPct val="0"/>
        </a:spcBef>
        <a:spcAft>
          <a:spcPct val="0"/>
        </a:spcAft>
        <a:defRPr sz="3900">
          <a:solidFill>
            <a:schemeClr val="tx2"/>
          </a:solidFill>
          <a:latin typeface="Arial" charset="0"/>
        </a:defRPr>
      </a:lvl5pPr>
      <a:lvl6pPr marL="457200" algn="l" rtl="0" fontAlgn="base">
        <a:spcBef>
          <a:spcPct val="0"/>
        </a:spcBef>
        <a:spcAft>
          <a:spcPct val="0"/>
        </a:spcAft>
        <a:defRPr sz="3900">
          <a:solidFill>
            <a:schemeClr val="tx2"/>
          </a:solidFill>
          <a:latin typeface="Arial" charset="0"/>
        </a:defRPr>
      </a:lvl6pPr>
      <a:lvl7pPr marL="914400" algn="l" rtl="0" fontAlgn="base">
        <a:spcBef>
          <a:spcPct val="0"/>
        </a:spcBef>
        <a:spcAft>
          <a:spcPct val="0"/>
        </a:spcAft>
        <a:defRPr sz="3900">
          <a:solidFill>
            <a:schemeClr val="tx2"/>
          </a:solidFill>
          <a:latin typeface="Arial" charset="0"/>
        </a:defRPr>
      </a:lvl7pPr>
      <a:lvl8pPr marL="1371600" algn="l" rtl="0" fontAlgn="base">
        <a:spcBef>
          <a:spcPct val="0"/>
        </a:spcBef>
        <a:spcAft>
          <a:spcPct val="0"/>
        </a:spcAft>
        <a:defRPr sz="3900">
          <a:solidFill>
            <a:schemeClr val="tx2"/>
          </a:solidFill>
          <a:latin typeface="Arial" charset="0"/>
        </a:defRPr>
      </a:lvl8pPr>
      <a:lvl9pPr marL="1828800" algn="l" rtl="0" fontAlgn="base">
        <a:spcBef>
          <a:spcPct val="0"/>
        </a:spcBef>
        <a:spcAft>
          <a:spcPct val="0"/>
        </a:spcAft>
        <a:defRPr sz="39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1"/>
        </a:buClr>
        <a:buSzPct val="85000"/>
        <a:buFont typeface="Wingdings" panose="05000000000000000000" pitchFamily="2" charset="2"/>
        <a:buChar char="o"/>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n"/>
        <a:defRPr sz="2500">
          <a:solidFill>
            <a:schemeClr val="tx2"/>
          </a:solidFill>
          <a:latin typeface="+mn-lt"/>
        </a:defRPr>
      </a:lvl2pPr>
      <a:lvl3pPr marL="1143000" indent="-228600" algn="l" rtl="0" eaLnBrk="0" fontAlgn="base" hangingPunct="0">
        <a:spcBef>
          <a:spcPct val="20000"/>
        </a:spcBef>
        <a:spcAft>
          <a:spcPct val="0"/>
        </a:spcAft>
        <a:buClr>
          <a:schemeClr val="accent1"/>
        </a:buClr>
        <a:buSzPct val="70000"/>
        <a:buFont typeface="Wingdings" panose="05000000000000000000" pitchFamily="2" charset="2"/>
        <a:buChar char="p"/>
        <a:defRPr sz="2200">
          <a:solidFill>
            <a:schemeClr val="tx2"/>
          </a:solidFill>
          <a:latin typeface="+mn-lt"/>
        </a:defRPr>
      </a:lvl3pPr>
      <a:lvl4pPr marL="1600200" indent="-22860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70000"/>
        <a:buFont typeface="Wingdings" panose="05000000000000000000" pitchFamily="2" charset="2"/>
        <a:buChar char="o"/>
        <a:defRPr sz="2000">
          <a:solidFill>
            <a:schemeClr val="tx2"/>
          </a:solidFill>
          <a:latin typeface="+mn-lt"/>
        </a:defRPr>
      </a:lvl5pPr>
      <a:lvl6pPr marL="25146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6pPr>
      <a:lvl7pPr marL="29718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7pPr>
      <a:lvl8pPr marL="34290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8pPr>
      <a:lvl9pPr marL="38862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altLang="en-US" dirty="0" err="1" smtClean="0">
                <a:latin typeface="Century Gothic" panose="020B0502020202020204" pitchFamily="34" charset="0"/>
              </a:rPr>
              <a:t>Batasan</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Sistem</a:t>
            </a:r>
            <a:endParaRPr lang="en-US" altLang="en-US" sz="2800" dirty="0" smtClean="0">
              <a:latin typeface="Century Gothic" panose="020B0502020202020204" pitchFamily="34" charset="0"/>
            </a:endParaRPr>
          </a:p>
        </p:txBody>
      </p:sp>
      <p:sp>
        <p:nvSpPr>
          <p:cNvPr id="3075" name="Rectangle 3"/>
          <p:cNvSpPr>
            <a:spLocks noGrp="1" noChangeArrowheads="1"/>
          </p:cNvSpPr>
          <p:nvPr>
            <p:ph type="subTitle" idx="1"/>
          </p:nvPr>
        </p:nvSpPr>
        <p:spPr/>
        <p:txBody>
          <a:bodyPr/>
          <a:lstStyle/>
          <a:p>
            <a:pPr algn="ctr" eaLnBrk="1" hangingPunct="1"/>
            <a:r>
              <a:rPr lang="en-US" altLang="en-US" dirty="0" err="1" smtClean="0">
                <a:latin typeface="Century Gothic" panose="020B0502020202020204" pitchFamily="34" charset="0"/>
              </a:rPr>
              <a:t>Priyo</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Sidik</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Sasongko</a:t>
            </a:r>
            <a:endParaRPr lang="en-US" altLang="en-US" dirty="0" smtClean="0">
              <a:latin typeface="Century Gothic" panose="020B0502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24000" y="0"/>
            <a:ext cx="6705599" cy="6858000"/>
          </a:xfrm>
          <a:prstGeom prst="rect">
            <a:avLst/>
          </a:prstGeom>
        </p:spPr>
      </p:pic>
    </p:spTree>
    <p:extLst>
      <p:ext uri="{BB962C8B-B14F-4D97-AF65-F5344CB8AC3E}">
        <p14:creationId xmlns:p14="http://schemas.microsoft.com/office/powerpoint/2010/main" val="1225329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76400" y="457200"/>
            <a:ext cx="7467600" cy="1295400"/>
          </a:xfrm>
        </p:spPr>
        <p:txBody>
          <a:bodyPr/>
          <a:lstStyle/>
          <a:p>
            <a:pPr eaLnBrk="1" hangingPunct="1"/>
            <a:r>
              <a:rPr lang="en-US" altLang="en-US" dirty="0" smtClean="0">
                <a:latin typeface="Century Gothic" panose="020B0502020202020204" pitchFamily="34" charset="0"/>
              </a:rPr>
              <a:t> </a:t>
            </a:r>
            <a:r>
              <a:rPr lang="en-US" altLang="en-US" dirty="0" err="1" smtClean="0">
                <a:latin typeface="Century Gothic" panose="020B0502020202020204" pitchFamily="34" charset="0"/>
              </a:rPr>
              <a:t>Contoh</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Statemen</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bertujuan</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Jaminan</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Informasi</a:t>
            </a:r>
            <a:r>
              <a:rPr lang="en-US" altLang="en-US" dirty="0" smtClean="0">
                <a:latin typeface="Century Gothic" panose="020B0502020202020204" pitchFamily="34" charset="0"/>
              </a:rPr>
              <a:t> :</a:t>
            </a:r>
          </a:p>
        </p:txBody>
      </p:sp>
      <p:sp>
        <p:nvSpPr>
          <p:cNvPr id="9219" name="Rectangle 4"/>
          <p:cNvSpPr>
            <a:spLocks noGrp="1" noChangeArrowheads="1"/>
          </p:cNvSpPr>
          <p:nvPr>
            <p:ph type="body" sz="half" idx="1"/>
          </p:nvPr>
        </p:nvSpPr>
        <p:spPr>
          <a:xfrm>
            <a:off x="228600" y="1981200"/>
            <a:ext cx="9144000" cy="4114800"/>
          </a:xfrm>
        </p:spPr>
        <p:txBody>
          <a:bodyPr/>
          <a:lstStyle/>
          <a:p>
            <a:pPr marL="0" indent="0">
              <a:buNone/>
            </a:pPr>
            <a:r>
              <a:rPr lang="en-US" sz="2500" dirty="0" smtClean="0"/>
              <a:t>M</a:t>
            </a:r>
            <a:r>
              <a:rPr lang="id-ID" sz="2500" dirty="0" smtClean="0"/>
              <a:t>elindungi </a:t>
            </a:r>
            <a:r>
              <a:rPr lang="id-ID" sz="2500" dirty="0"/>
              <a:t>privasi dan integritas catatan pelanggan dari pengungkapan sengaja atau berbahaya disengaja, manipulasi, perubahan, penyalahgunaan, korupsi, dan pencurian</a:t>
            </a:r>
            <a:r>
              <a:rPr lang="id-ID" sz="2500" dirty="0" smtClean="0"/>
              <a:t>.</a:t>
            </a:r>
            <a:endParaRPr lang="en-US" sz="2500" dirty="0"/>
          </a:p>
          <a:p>
            <a:r>
              <a:rPr lang="id-ID" sz="2500" dirty="0" smtClean="0"/>
              <a:t>melindungi </a:t>
            </a:r>
            <a:r>
              <a:rPr lang="id-ID" sz="2500" dirty="0"/>
              <a:t>informasi identitas pribadi: nama, alamat, nomor telepon, alamat e-mail, nomor rekening, dan nomor faks</a:t>
            </a:r>
            <a:r>
              <a:rPr lang="id-ID" sz="2500" dirty="0" smtClean="0"/>
              <a:t>.</a:t>
            </a:r>
            <a:endParaRPr lang="en-US" sz="2500" dirty="0"/>
          </a:p>
          <a:p>
            <a:r>
              <a:rPr lang="id-ID" sz="2500" dirty="0" smtClean="0"/>
              <a:t>melindungi </a:t>
            </a:r>
            <a:r>
              <a:rPr lang="id-ID" sz="2500" dirty="0"/>
              <a:t>informasi pembayaran pelanggan dan sejarah</a:t>
            </a:r>
            <a:r>
              <a:rPr lang="id-ID" sz="2500" dirty="0" smtClean="0"/>
              <a:t>.</a:t>
            </a:r>
            <a:endParaRPr lang="en-US" sz="2500" dirty="0"/>
          </a:p>
          <a:p>
            <a:r>
              <a:rPr lang="id-ID" sz="2500" dirty="0" smtClean="0"/>
              <a:t>melindungi </a:t>
            </a:r>
            <a:r>
              <a:rPr lang="id-ID" sz="2500" dirty="0"/>
              <a:t>riwayat dan preferensi pembelian pelanggan</a:t>
            </a:r>
            <a:r>
              <a:rPr lang="id-ID" sz="2500" dirty="0" smtClean="0"/>
              <a:t>.</a:t>
            </a:r>
            <a:endParaRPr lang="en-US" sz="2500" dirty="0"/>
          </a:p>
          <a:p>
            <a:r>
              <a:rPr lang="id-ID" sz="2500" dirty="0" smtClean="0"/>
              <a:t>melindungi </a:t>
            </a:r>
            <a:r>
              <a:rPr lang="id-ID" sz="2500" dirty="0"/>
              <a:t>pelanggan secara online, suara, Faks, dan hardcopy transaksi.</a:t>
            </a:r>
            <a:endParaRPr lang="en-US" sz="2500" dirty="0"/>
          </a:p>
          <a:p>
            <a:pPr eaLnBrk="1" hangingPunct="1"/>
            <a:endParaRPr lang="en-US" altLang="en-US" sz="2000" dirty="0">
              <a:latin typeface="Century Gothic" panose="020B0502020202020204" pitchFamily="34" charset="0"/>
            </a:endParaRPr>
          </a:p>
          <a:p>
            <a:pPr eaLnBrk="1" hangingPunct="1"/>
            <a:endParaRPr lang="en-US" alt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33600" y="-9211"/>
            <a:ext cx="7010400" cy="1295400"/>
          </a:xfrm>
        </p:spPr>
        <p:txBody>
          <a:bodyPr/>
          <a:lstStyle/>
          <a:p>
            <a:pPr eaLnBrk="1" hangingPunct="1"/>
            <a:r>
              <a:rPr lang="en-US" altLang="en-US" dirty="0" err="1" smtClean="0">
                <a:latin typeface="Century Gothic" panose="020B0502020202020204" pitchFamily="34" charset="0"/>
              </a:rPr>
              <a:t>Entitas</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Sistem</a:t>
            </a:r>
            <a:endParaRPr lang="en-US" altLang="en-US" dirty="0" smtClean="0">
              <a:latin typeface="Century Gothic" panose="020B0502020202020204" pitchFamily="34" charset="0"/>
            </a:endParaRPr>
          </a:p>
        </p:txBody>
      </p:sp>
      <p:sp>
        <p:nvSpPr>
          <p:cNvPr id="10243" name="Rectangle 6"/>
          <p:cNvSpPr>
            <a:spLocks noGrp="1" noChangeArrowheads="1"/>
          </p:cNvSpPr>
          <p:nvPr>
            <p:ph type="body" sz="half" idx="1"/>
          </p:nvPr>
        </p:nvSpPr>
        <p:spPr>
          <a:xfrm>
            <a:off x="304800" y="1981200"/>
            <a:ext cx="4800600" cy="4114800"/>
          </a:xfrm>
        </p:spPr>
        <p:txBody>
          <a:bodyPr/>
          <a:lstStyle/>
          <a:p>
            <a:pPr eaLnBrk="1" hangingPunct="1">
              <a:buFont typeface="Wingdings" panose="05000000000000000000" pitchFamily="2" charset="2"/>
              <a:buNone/>
            </a:pPr>
            <a:r>
              <a:rPr lang="en-US" altLang="en-US" sz="2400" b="1" dirty="0" smtClean="0"/>
              <a:t>    </a:t>
            </a:r>
          </a:p>
          <a:p>
            <a:pPr eaLnBrk="1" hangingPunct="1">
              <a:buNone/>
            </a:pPr>
            <a:endParaRPr lang="en-US" altLang="en-US" sz="2500" dirty="0" smtClean="0">
              <a:latin typeface="Century Gothic" panose="020B0502020202020204" pitchFamily="34" charset="0"/>
            </a:endParaRPr>
          </a:p>
          <a:p>
            <a:pPr eaLnBrk="1" hangingPunct="1">
              <a:buFont typeface="Wingdings" panose="05000000000000000000" pitchFamily="2" charset="2"/>
              <a:buNone/>
            </a:pPr>
            <a:endParaRPr lang="en-US" altLang="en-US" sz="2400" dirty="0" smtClean="0"/>
          </a:p>
        </p:txBody>
      </p:sp>
      <p:sp>
        <p:nvSpPr>
          <p:cNvPr id="2" name="Content Placeholder 1"/>
          <p:cNvSpPr>
            <a:spLocks noGrp="1"/>
          </p:cNvSpPr>
          <p:nvPr>
            <p:ph sz="half" idx="2"/>
          </p:nvPr>
        </p:nvSpPr>
        <p:spPr>
          <a:xfrm>
            <a:off x="228600" y="1143000"/>
            <a:ext cx="8915400" cy="4114800"/>
          </a:xfrm>
        </p:spPr>
        <p:txBody>
          <a:bodyPr/>
          <a:lstStyle/>
          <a:p>
            <a:r>
              <a:rPr lang="en-US" sz="2400" dirty="0" smtClean="0"/>
              <a:t>Logical : software</a:t>
            </a:r>
          </a:p>
          <a:p>
            <a:r>
              <a:rPr lang="en-US" sz="2400" dirty="0" err="1" smtClean="0"/>
              <a:t>Phisik</a:t>
            </a:r>
            <a:r>
              <a:rPr lang="en-US" sz="2400" dirty="0" smtClean="0"/>
              <a:t> : </a:t>
            </a:r>
            <a:r>
              <a:rPr lang="id-ID" sz="2400" dirty="0"/>
              <a:t>komputer, hard drive, floppy drive, </a:t>
            </a:r>
            <a:r>
              <a:rPr lang="en-US" sz="2400" dirty="0" err="1" smtClean="0"/>
              <a:t>dll</a:t>
            </a:r>
            <a:endParaRPr lang="en-US" sz="2400" dirty="0" smtClean="0"/>
          </a:p>
          <a:p>
            <a:r>
              <a:rPr lang="en-US" sz="2400" dirty="0" smtClean="0"/>
              <a:t>Animate(</a:t>
            </a:r>
            <a:r>
              <a:rPr lang="en-US" sz="2400" dirty="0" err="1" smtClean="0"/>
              <a:t>Hidup</a:t>
            </a:r>
            <a:r>
              <a:rPr lang="en-US" sz="2400" dirty="0" smtClean="0"/>
              <a:t>): </a:t>
            </a:r>
            <a:r>
              <a:rPr lang="id-ID" sz="2400" dirty="0" smtClean="0"/>
              <a:t>pengguna, </a:t>
            </a:r>
            <a:r>
              <a:rPr lang="id-ID" sz="2400" dirty="0"/>
              <a:t>administrator sistem, pelatih, dan staf </a:t>
            </a:r>
            <a:r>
              <a:rPr lang="en-US" sz="2400" dirty="0" err="1"/>
              <a:t>pemeliharaan</a:t>
            </a:r>
            <a:r>
              <a:rPr lang="en-US" sz="2400" dirty="0"/>
              <a:t> </a:t>
            </a:r>
            <a:endParaRPr lang="en-US" sz="2400" dirty="0" smtClean="0"/>
          </a:p>
          <a:p>
            <a:r>
              <a:rPr lang="en-US" sz="2400" dirty="0" smtClean="0"/>
              <a:t>Inanimate(</a:t>
            </a:r>
            <a:r>
              <a:rPr lang="en-US" sz="2400" dirty="0" err="1" smtClean="0"/>
              <a:t>Mati</a:t>
            </a:r>
            <a:r>
              <a:rPr lang="en-US" sz="2400" dirty="0"/>
              <a:t>)</a:t>
            </a:r>
            <a:r>
              <a:rPr lang="en-US" sz="2400" dirty="0" smtClean="0"/>
              <a:t>: </a:t>
            </a:r>
            <a:r>
              <a:rPr lang="en-US" sz="2400" dirty="0" err="1" smtClean="0"/>
              <a:t>Arsip</a:t>
            </a:r>
            <a:r>
              <a:rPr lang="en-US" sz="2400" dirty="0" smtClean="0"/>
              <a:t> system.</a:t>
            </a:r>
          </a:p>
          <a:p>
            <a:r>
              <a:rPr lang="en-US" sz="2400" dirty="0" smtClean="0"/>
              <a:t>Primary : </a:t>
            </a:r>
            <a:r>
              <a:rPr lang="id-ID" sz="2400" dirty="0"/>
              <a:t>mereka yang berkontribusi secara langsung untuk</a:t>
            </a:r>
            <a:r>
              <a:rPr lang="en-US" sz="2400" dirty="0"/>
              <a:t> </a:t>
            </a:r>
            <a:r>
              <a:rPr lang="en-US" sz="2400" dirty="0" err="1"/>
              <a:t>pencapaian</a:t>
            </a:r>
            <a:r>
              <a:rPr lang="id-ID" sz="2400" dirty="0"/>
              <a:t> fungsi sistem; misalnya CPU, sistem operasi, perangkat lunak aplikasi, dan pengguna akhir.</a:t>
            </a:r>
            <a:endParaRPr lang="en-US" sz="2400" dirty="0"/>
          </a:p>
          <a:p>
            <a:r>
              <a:rPr lang="en-US" sz="2400" dirty="0" smtClean="0"/>
              <a:t>Support : </a:t>
            </a:r>
            <a:r>
              <a:rPr lang="id-ID" sz="2400" dirty="0"/>
              <a:t>jaringan listrik dan backbone telekomunikasi </a:t>
            </a:r>
            <a:endParaRPr lang="en-US" sz="2400" dirty="0" smtClean="0"/>
          </a:p>
          <a:p>
            <a:r>
              <a:rPr lang="en-US" sz="2400" dirty="0" err="1" smtClean="0"/>
              <a:t>Dinamis</a:t>
            </a:r>
            <a:r>
              <a:rPr lang="en-US" sz="2400" dirty="0" smtClean="0"/>
              <a:t> : </a:t>
            </a:r>
            <a:r>
              <a:rPr lang="id-ID" sz="2400" dirty="0"/>
              <a:t>konfigurasi sistem dan prosedur operasional </a:t>
            </a:r>
            <a:endParaRPr lang="en-US" sz="2400" dirty="0" smtClean="0"/>
          </a:p>
          <a:p>
            <a:r>
              <a:rPr lang="en-US" sz="2400" dirty="0" err="1" smtClean="0"/>
              <a:t>Statis</a:t>
            </a:r>
            <a:r>
              <a:rPr lang="en-US" sz="2400" dirty="0" smtClean="0"/>
              <a:t> </a:t>
            </a:r>
            <a:r>
              <a:rPr lang="en-US" sz="2400" dirty="0" smtClean="0"/>
              <a:t>    : </a:t>
            </a:r>
            <a:r>
              <a:rPr lang="id-ID" dirty="0"/>
              <a:t>jadwal </a:t>
            </a:r>
            <a:r>
              <a:rPr lang="id-ID" dirty="0" smtClean="0"/>
              <a:t>pemeliharaan</a:t>
            </a:r>
            <a:r>
              <a:rPr lang="en-US" dirty="0" smtClean="0"/>
              <a:t> </a:t>
            </a:r>
            <a:r>
              <a:rPr lang="en-US" dirty="0" err="1" smtClean="0"/>
              <a:t>dan</a:t>
            </a:r>
            <a:r>
              <a:rPr lang="en-US" dirty="0" smtClean="0"/>
              <a:t> </a:t>
            </a:r>
            <a:r>
              <a:rPr lang="id-ID" dirty="0" smtClean="0"/>
              <a:t>komponen </a:t>
            </a:r>
            <a:r>
              <a:rPr lang="en-US" dirty="0" smtClean="0"/>
              <a:t>  </a:t>
            </a:r>
            <a:r>
              <a:rPr lang="id-ID" dirty="0" smtClean="0"/>
              <a:t>elektromekanis</a:t>
            </a:r>
            <a:r>
              <a:rPr lang="id-ID" dirty="0" smtClean="0"/>
              <a:t>.</a:t>
            </a:r>
            <a:endParaRPr lang="en-US" dirty="0"/>
          </a:p>
          <a:p>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Entitas</a:t>
            </a:r>
            <a:r>
              <a:rPr lang="en-US" dirty="0" smtClean="0"/>
              <a:t> Internal </a:t>
            </a:r>
            <a:r>
              <a:rPr lang="en-US" dirty="0" err="1" smtClean="0"/>
              <a:t>dan</a:t>
            </a:r>
            <a:r>
              <a:rPr lang="en-US" dirty="0" smtClean="0"/>
              <a:t> </a:t>
            </a:r>
            <a:r>
              <a:rPr lang="en-US" dirty="0" err="1" smtClean="0"/>
              <a:t>Eksternal</a:t>
            </a:r>
            <a:r>
              <a:rPr lang="en-US" dirty="0" smtClean="0"/>
              <a:t> </a:t>
            </a:r>
            <a:r>
              <a:rPr lang="en-US" dirty="0" err="1" smtClean="0"/>
              <a:t>dari</a:t>
            </a:r>
            <a:r>
              <a:rPr lang="en-US" dirty="0" smtClean="0"/>
              <a:t> </a:t>
            </a:r>
            <a:r>
              <a:rPr lang="en-US" dirty="0" err="1" smtClean="0"/>
              <a:t>sistem</a:t>
            </a:r>
            <a:r>
              <a:rPr lang="en-US" dirty="0" smtClean="0"/>
              <a:t> </a:t>
            </a:r>
            <a:r>
              <a:rPr lang="en-US" dirty="0" smtClean="0"/>
              <a:t>: </a:t>
            </a:r>
            <a:r>
              <a:rPr lang="en-US" dirty="0" err="1" smtClean="0"/>
              <a:t>suatu</a:t>
            </a:r>
            <a:r>
              <a:rPr lang="en-US" dirty="0" smtClean="0"/>
              <a:t> </a:t>
            </a:r>
            <a:r>
              <a:rPr lang="en-US" dirty="0" err="1" smtClean="0"/>
              <a:t>contoh</a:t>
            </a:r>
            <a:endParaRPr lang="en-US" dirty="0"/>
          </a:p>
        </p:txBody>
      </p:sp>
      <p:pic>
        <p:nvPicPr>
          <p:cNvPr id="9" name="Picture 8"/>
          <p:cNvPicPr/>
          <p:nvPr/>
        </p:nvPicPr>
        <p:blipFill>
          <a:blip r:embed="rId2">
            <a:extLst/>
          </a:blip>
          <a:srcRect/>
          <a:stretch>
            <a:fillRect/>
          </a:stretch>
        </p:blipFill>
        <p:spPr bwMode="auto">
          <a:xfrm>
            <a:off x="533400" y="1828800"/>
            <a:ext cx="8382000" cy="42672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71600" y="304800"/>
            <a:ext cx="7010400" cy="1295400"/>
          </a:xfrm>
        </p:spPr>
        <p:txBody>
          <a:bodyPr/>
          <a:lstStyle/>
          <a:p>
            <a:pPr algn="r" eaLnBrk="1" hangingPunct="1"/>
            <a:r>
              <a:rPr lang="en-US" altLang="en-US" dirty="0" smtClean="0">
                <a:latin typeface="Century Gothic" panose="020B0502020202020204" pitchFamily="34" charset="0"/>
              </a:rPr>
              <a:t> </a:t>
            </a:r>
            <a:r>
              <a:rPr lang="en-US" altLang="en-US" dirty="0" err="1" smtClean="0">
                <a:latin typeface="Century Gothic" panose="020B0502020202020204" pitchFamily="34" charset="0"/>
              </a:rPr>
              <a:t>Identifikasi</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batasan</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sistem</a:t>
            </a:r>
            <a:endParaRPr lang="en-US" altLang="en-US" dirty="0" smtClean="0">
              <a:latin typeface="Century Gothic" panose="020B0502020202020204" pitchFamily="34" charset="0"/>
            </a:endParaRPr>
          </a:p>
        </p:txBody>
      </p:sp>
      <p:sp>
        <p:nvSpPr>
          <p:cNvPr id="13315" name="Rectangle 4"/>
          <p:cNvSpPr>
            <a:spLocks noGrp="1" noChangeArrowheads="1"/>
          </p:cNvSpPr>
          <p:nvPr>
            <p:ph type="body" sz="half" idx="1"/>
          </p:nvPr>
        </p:nvSpPr>
        <p:spPr>
          <a:xfrm>
            <a:off x="838200" y="1981200"/>
            <a:ext cx="5638800" cy="2819400"/>
          </a:xfrm>
        </p:spPr>
        <p:txBody>
          <a:bodyPr/>
          <a:lstStyle/>
          <a:p>
            <a:r>
              <a:rPr lang="en-US" sz="2200" dirty="0" err="1" smtClean="0"/>
              <a:t>Tentukan</a:t>
            </a:r>
            <a:r>
              <a:rPr lang="en-US" sz="2200" dirty="0" smtClean="0"/>
              <a:t> </a:t>
            </a:r>
            <a:r>
              <a:rPr lang="en-US" sz="2200" dirty="0" err="1" smtClean="0"/>
              <a:t>titik</a:t>
            </a:r>
            <a:r>
              <a:rPr lang="en-US" sz="2200" dirty="0" smtClean="0"/>
              <a:t> </a:t>
            </a:r>
            <a:r>
              <a:rPr lang="en-US" sz="2200" dirty="0" err="1" smtClean="0"/>
              <a:t>awal</a:t>
            </a:r>
            <a:r>
              <a:rPr lang="en-US" sz="2200" dirty="0" smtClean="0"/>
              <a:t> </a:t>
            </a:r>
            <a:r>
              <a:rPr lang="en-US" sz="2200" dirty="0" err="1" smtClean="0"/>
              <a:t>sbg</a:t>
            </a:r>
            <a:r>
              <a:rPr lang="en-US" sz="2200" dirty="0" smtClean="0"/>
              <a:t> </a:t>
            </a:r>
            <a:r>
              <a:rPr lang="en-US" sz="2200" dirty="0" err="1" smtClean="0"/>
              <a:t>entitas</a:t>
            </a:r>
            <a:r>
              <a:rPr lang="en-US" sz="2200" dirty="0" smtClean="0"/>
              <a:t> </a:t>
            </a:r>
            <a:r>
              <a:rPr lang="en-US" sz="2200" dirty="0" err="1" smtClean="0"/>
              <a:t>utama</a:t>
            </a:r>
            <a:endParaRPr lang="en-US" sz="2200" dirty="0" smtClean="0"/>
          </a:p>
          <a:p>
            <a:r>
              <a:rPr lang="en-US" sz="2200" dirty="0" err="1" smtClean="0"/>
              <a:t>Utk</a:t>
            </a:r>
            <a:r>
              <a:rPr lang="en-US" sz="2200" dirty="0" smtClean="0"/>
              <a:t> </a:t>
            </a:r>
            <a:r>
              <a:rPr lang="en-US" sz="2200" dirty="0" err="1" smtClean="0"/>
              <a:t>bekerja</a:t>
            </a:r>
            <a:r>
              <a:rPr lang="en-US" sz="2200" dirty="0" smtClean="0"/>
              <a:t> </a:t>
            </a:r>
            <a:r>
              <a:rPr lang="en-US" sz="2200" dirty="0" err="1" smtClean="0"/>
              <a:t>ke</a:t>
            </a:r>
            <a:r>
              <a:rPr lang="en-US" sz="2200" dirty="0" smtClean="0"/>
              <a:t> </a:t>
            </a:r>
            <a:r>
              <a:rPr lang="en-US" sz="2200" dirty="0" err="1" smtClean="0"/>
              <a:t>atas</a:t>
            </a:r>
            <a:r>
              <a:rPr lang="en-US" sz="2200" dirty="0" smtClean="0"/>
              <a:t> </a:t>
            </a:r>
            <a:r>
              <a:rPr lang="en-US" sz="2200" dirty="0" err="1" smtClean="0"/>
              <a:t>utk</a:t>
            </a:r>
            <a:r>
              <a:rPr lang="en-US" sz="2200" dirty="0" smtClean="0"/>
              <a:t> </a:t>
            </a:r>
            <a:r>
              <a:rPr lang="en-US" sz="2200" dirty="0" err="1" smtClean="0"/>
              <a:t>mengidentifikasi</a:t>
            </a:r>
            <a:r>
              <a:rPr lang="en-US" sz="2200" dirty="0" smtClean="0"/>
              <a:t> </a:t>
            </a:r>
            <a:r>
              <a:rPr lang="en-US" sz="2200" dirty="0" err="1" smtClean="0"/>
              <a:t>batas</a:t>
            </a:r>
            <a:r>
              <a:rPr lang="en-US" sz="2200" dirty="0" smtClean="0"/>
              <a:t> </a:t>
            </a:r>
            <a:r>
              <a:rPr lang="en-US" sz="2200" dirty="0" err="1" smtClean="0"/>
              <a:t>luar</a:t>
            </a:r>
            <a:r>
              <a:rPr lang="en-US" sz="2200" dirty="0" smtClean="0"/>
              <a:t> system</a:t>
            </a:r>
          </a:p>
          <a:p>
            <a:r>
              <a:rPr lang="en-US" sz="2200" dirty="0" err="1" smtClean="0"/>
              <a:t>Utk</a:t>
            </a:r>
            <a:r>
              <a:rPr lang="en-US" sz="2200" dirty="0" smtClean="0"/>
              <a:t> </a:t>
            </a:r>
            <a:r>
              <a:rPr lang="en-US" sz="2200" dirty="0" err="1" smtClean="0"/>
              <a:t>bekerja</a:t>
            </a:r>
            <a:r>
              <a:rPr lang="en-US" sz="2200" dirty="0" smtClean="0"/>
              <a:t> </a:t>
            </a:r>
            <a:r>
              <a:rPr lang="en-US" sz="2200" dirty="0" err="1" smtClean="0"/>
              <a:t>ke</a:t>
            </a:r>
            <a:r>
              <a:rPr lang="en-US" sz="2200" dirty="0" smtClean="0"/>
              <a:t> </a:t>
            </a:r>
            <a:r>
              <a:rPr lang="en-US" sz="2200" dirty="0" err="1" smtClean="0"/>
              <a:t>bawah</a:t>
            </a:r>
            <a:r>
              <a:rPr lang="en-US" sz="2200" dirty="0" smtClean="0"/>
              <a:t> </a:t>
            </a:r>
            <a:r>
              <a:rPr lang="en-US" sz="2200" dirty="0" err="1" smtClean="0"/>
              <a:t>utk</a:t>
            </a:r>
            <a:r>
              <a:rPr lang="en-US" sz="2200" dirty="0" smtClean="0"/>
              <a:t> </a:t>
            </a:r>
            <a:r>
              <a:rPr lang="en-US" sz="2200" dirty="0" err="1" smtClean="0"/>
              <a:t>mengidentifikasi</a:t>
            </a:r>
            <a:r>
              <a:rPr lang="en-US" sz="2200" dirty="0" smtClean="0"/>
              <a:t> </a:t>
            </a:r>
            <a:r>
              <a:rPr lang="en-US" sz="2200" dirty="0" err="1" smtClean="0"/>
              <a:t>subsistem</a:t>
            </a:r>
            <a:r>
              <a:rPr lang="en-US" sz="2200" dirty="0"/>
              <a:t> </a:t>
            </a:r>
            <a:r>
              <a:rPr lang="en-US" sz="2200" dirty="0" err="1" smtClean="0"/>
              <a:t>konstituen</a:t>
            </a:r>
            <a:r>
              <a:rPr lang="en-US" sz="2200" dirty="0" smtClean="0"/>
              <a:t>, </a:t>
            </a:r>
            <a:r>
              <a:rPr lang="en-US" sz="2200" dirty="0" err="1" smtClean="0"/>
              <a:t>komponen</a:t>
            </a:r>
            <a:r>
              <a:rPr lang="en-US" sz="2200" dirty="0" smtClean="0"/>
              <a:t>, </a:t>
            </a:r>
            <a:r>
              <a:rPr lang="en-US" sz="2200" dirty="0" err="1" smtClean="0"/>
              <a:t>dan</a:t>
            </a:r>
            <a:r>
              <a:rPr lang="en-US" sz="2200" dirty="0" smtClean="0"/>
              <a:t> </a:t>
            </a:r>
            <a:r>
              <a:rPr lang="en-US" sz="2200" dirty="0" err="1" smtClean="0"/>
              <a:t>subkomponen</a:t>
            </a:r>
            <a:r>
              <a:rPr lang="en-US" sz="2200" dirty="0" smtClean="0"/>
              <a:t>.</a:t>
            </a:r>
          </a:p>
          <a:p>
            <a:pPr eaLnBrk="1" hangingPunct="1">
              <a:lnSpc>
                <a:spcPct val="90000"/>
              </a:lnSpc>
              <a:buFont typeface="Wingdings" panose="05000000000000000000" pitchFamily="2" charset="2"/>
              <a:buNone/>
            </a:pPr>
            <a:endParaRPr lang="en-US" alt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90600" y="228600"/>
            <a:ext cx="7010400" cy="1295400"/>
          </a:xfrm>
        </p:spPr>
        <p:txBody>
          <a:bodyPr/>
          <a:lstStyle/>
          <a:p>
            <a:pPr algn="r" eaLnBrk="1" hangingPunct="1"/>
            <a:r>
              <a:rPr lang="en-US" altLang="en-US" dirty="0" err="1" smtClean="0">
                <a:latin typeface="Century Gothic" panose="020B0502020202020204" pitchFamily="34" charset="0"/>
              </a:rPr>
              <a:t>Definisi</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sistem</a:t>
            </a:r>
            <a:endParaRPr lang="en-US" altLang="en-US" dirty="0" smtClean="0">
              <a:latin typeface="Century Gothic" panose="020B0502020202020204" pitchFamily="34" charset="0"/>
            </a:endParaRPr>
          </a:p>
        </p:txBody>
      </p:sp>
      <p:sp>
        <p:nvSpPr>
          <p:cNvPr id="14339" name="Rectangle 6"/>
          <p:cNvSpPr>
            <a:spLocks noGrp="1" noChangeArrowheads="1"/>
          </p:cNvSpPr>
          <p:nvPr>
            <p:ph type="body" idx="1"/>
          </p:nvPr>
        </p:nvSpPr>
        <p:spPr>
          <a:xfrm>
            <a:off x="1524000" y="1447800"/>
            <a:ext cx="7162800" cy="4456670"/>
          </a:xfrm>
        </p:spPr>
        <p:txBody>
          <a:bodyPr/>
          <a:lstStyle/>
          <a:p>
            <a:pPr eaLnBrk="1" hangingPunct="1">
              <a:defRPr/>
            </a:pPr>
            <a:r>
              <a:rPr lang="en-US" sz="2400" dirty="0" err="1" smtClean="0"/>
              <a:t>harus</a:t>
            </a:r>
            <a:r>
              <a:rPr lang="en-US" sz="2400" dirty="0" smtClean="0"/>
              <a:t> </a:t>
            </a:r>
            <a:r>
              <a:rPr lang="en-US" sz="2400" dirty="0" err="1" smtClean="0"/>
              <a:t>didokumentasikan</a:t>
            </a:r>
            <a:r>
              <a:rPr lang="en-US" sz="2400" dirty="0" smtClean="0"/>
              <a:t>.</a:t>
            </a:r>
          </a:p>
          <a:p>
            <a:pPr eaLnBrk="1" hangingPunct="1">
              <a:defRPr/>
            </a:pPr>
            <a:r>
              <a:rPr lang="en-US" sz="2400" dirty="0" err="1" smtClean="0"/>
              <a:t>Digambarkan</a:t>
            </a:r>
            <a:r>
              <a:rPr lang="en-US" sz="2400" dirty="0" smtClean="0"/>
              <a:t> </a:t>
            </a:r>
            <a:r>
              <a:rPr lang="en-US" sz="2400" dirty="0" err="1" smtClean="0"/>
              <a:t>sistem</a:t>
            </a:r>
            <a:r>
              <a:rPr lang="en-US" sz="2400" dirty="0" smtClean="0"/>
              <a:t> </a:t>
            </a:r>
            <a:r>
              <a:rPr lang="en-US" sz="2400" dirty="0" err="1" smtClean="0"/>
              <a:t>secara</a:t>
            </a:r>
            <a:r>
              <a:rPr lang="en-US" sz="2400" dirty="0" smtClean="0"/>
              <a:t> </a:t>
            </a:r>
            <a:r>
              <a:rPr lang="en-US" sz="2400" dirty="0" err="1" smtClean="0"/>
              <a:t>grafis</a:t>
            </a:r>
            <a:endParaRPr lang="en-US" sz="2400" dirty="0"/>
          </a:p>
          <a:p>
            <a:pPr marL="0" indent="0" eaLnBrk="1" hangingPunct="1">
              <a:buNone/>
              <a:defRPr/>
            </a:pPr>
            <a:endParaRPr lang="en-US" sz="2400" dirty="0"/>
          </a:p>
          <a:p>
            <a:pPr marL="0" indent="0" eaLnBrk="1" hangingPunct="1">
              <a:buNone/>
              <a:defRPr/>
            </a:pPr>
            <a:r>
              <a:rPr lang="en-US" sz="2400" dirty="0" err="1" smtClean="0"/>
              <a:t>Sistem</a:t>
            </a:r>
            <a:r>
              <a:rPr lang="en-US" sz="2400" dirty="0" smtClean="0"/>
              <a:t>  : </a:t>
            </a:r>
          </a:p>
          <a:p>
            <a:pPr indent="15875" eaLnBrk="1" hangingPunct="1">
              <a:buFont typeface="Courier New" panose="02070309020205020404" pitchFamily="49" charset="0"/>
              <a:buChar char="o"/>
              <a:defRPr/>
            </a:pPr>
            <a:r>
              <a:rPr lang="en-US" sz="2400" dirty="0"/>
              <a:t> </a:t>
            </a:r>
            <a:r>
              <a:rPr lang="en-US" sz="2400" dirty="0" smtClean="0"/>
              <a:t>  system </a:t>
            </a:r>
            <a:r>
              <a:rPr lang="en-US" sz="2400" dirty="0" err="1" smtClean="0"/>
              <a:t>terbatas</a:t>
            </a:r>
            <a:endParaRPr lang="en-US" sz="2400" dirty="0" smtClean="0"/>
          </a:p>
          <a:p>
            <a:pPr indent="15875" eaLnBrk="1" hangingPunct="1">
              <a:buFont typeface="Courier New" panose="02070309020205020404" pitchFamily="49" charset="0"/>
              <a:buChar char="o"/>
              <a:defRPr/>
            </a:pPr>
            <a:r>
              <a:rPr lang="en-US" sz="2400" dirty="0"/>
              <a:t> </a:t>
            </a:r>
            <a:r>
              <a:rPr lang="en-US" sz="2400" dirty="0" smtClean="0"/>
              <a:t>  system </a:t>
            </a:r>
            <a:r>
              <a:rPr lang="en-US" sz="2400" dirty="0" err="1" smtClean="0"/>
              <a:t>tak</a:t>
            </a:r>
            <a:r>
              <a:rPr lang="en-US" sz="2400" dirty="0" smtClean="0"/>
              <a:t> </a:t>
            </a:r>
            <a:r>
              <a:rPr lang="en-US" sz="2400" dirty="0" err="1" smtClean="0"/>
              <a:t>terbatas</a:t>
            </a:r>
            <a:r>
              <a:rPr lang="en-US" sz="2400" dirty="0" smtClean="0"/>
              <a:t> : </a:t>
            </a:r>
          </a:p>
          <a:p>
            <a:pPr marL="715963" indent="0" eaLnBrk="1" hangingPunct="1">
              <a:buFont typeface="Wingdings" panose="05000000000000000000" pitchFamily="2" charset="2"/>
              <a:buChar char="ü"/>
              <a:defRPr/>
            </a:pPr>
            <a:r>
              <a:rPr lang="en-US" sz="2400" dirty="0"/>
              <a:t> </a:t>
            </a:r>
            <a:r>
              <a:rPr lang="en-US" sz="2400" dirty="0" smtClean="0"/>
              <a:t> </a:t>
            </a:r>
            <a:r>
              <a:rPr lang="en-US" sz="2400" dirty="0" err="1" smtClean="0"/>
              <a:t>aplikasi</a:t>
            </a:r>
            <a:r>
              <a:rPr lang="en-US" sz="2400" dirty="0" smtClean="0"/>
              <a:t> internet </a:t>
            </a:r>
            <a:r>
              <a:rPr lang="en-US" sz="2400" dirty="0" err="1" smtClean="0"/>
              <a:t>atau</a:t>
            </a:r>
            <a:r>
              <a:rPr lang="en-US" sz="2400" dirty="0" smtClean="0"/>
              <a:t> </a:t>
            </a:r>
          </a:p>
          <a:p>
            <a:pPr marL="715963" indent="0" eaLnBrk="1" hangingPunct="1">
              <a:buFont typeface="Wingdings" panose="05000000000000000000" pitchFamily="2" charset="2"/>
              <a:buChar char="ü"/>
              <a:defRPr/>
            </a:pPr>
            <a:r>
              <a:rPr lang="en-US" sz="2400" dirty="0" err="1" smtClean="0"/>
              <a:t>interaksi</a:t>
            </a:r>
            <a:r>
              <a:rPr lang="en-US" sz="2400" dirty="0" smtClean="0"/>
              <a:t> </a:t>
            </a:r>
            <a:r>
              <a:rPr lang="en-US" sz="2400" dirty="0" err="1" smtClean="0"/>
              <a:t>antar</a:t>
            </a:r>
            <a:r>
              <a:rPr lang="en-US" sz="2400" dirty="0" smtClean="0"/>
              <a:t> </a:t>
            </a:r>
            <a:r>
              <a:rPr lang="en-US" sz="2400" dirty="0" err="1" smtClean="0"/>
              <a:t>misi</a:t>
            </a:r>
            <a:r>
              <a:rPr lang="en-US" sz="2400" dirty="0" smtClean="0"/>
              <a:t> </a:t>
            </a:r>
            <a:r>
              <a:rPr lang="en-US" sz="2400" dirty="0" err="1" smtClean="0"/>
              <a:t>atau</a:t>
            </a:r>
            <a:r>
              <a:rPr lang="en-US" sz="2400" dirty="0" smtClean="0"/>
              <a:t> </a:t>
            </a:r>
          </a:p>
          <a:p>
            <a:pPr marL="715963" indent="0" eaLnBrk="1" hangingPunct="1">
              <a:buFont typeface="Wingdings" panose="05000000000000000000" pitchFamily="2" charset="2"/>
              <a:buChar char="ü"/>
              <a:defRPr/>
            </a:pPr>
            <a:r>
              <a:rPr lang="en-US" sz="2400" dirty="0" smtClean="0"/>
              <a:t>system </a:t>
            </a:r>
            <a:r>
              <a:rPr lang="en-US" sz="2400" dirty="0" err="1" smtClean="0"/>
              <a:t>kritis</a:t>
            </a:r>
            <a:r>
              <a:rPr lang="en-US" sz="2400" dirty="0" smtClean="0"/>
              <a:t> </a:t>
            </a:r>
            <a:r>
              <a:rPr lang="en-US" sz="2400" dirty="0" err="1" smtClean="0"/>
              <a:t>atau</a:t>
            </a:r>
            <a:r>
              <a:rPr lang="en-US" sz="2400" dirty="0" smtClean="0"/>
              <a:t> </a:t>
            </a:r>
          </a:p>
          <a:p>
            <a:pPr marL="715963" indent="0" eaLnBrk="1" hangingPunct="1">
              <a:buFont typeface="Wingdings" panose="05000000000000000000" pitchFamily="2" charset="2"/>
              <a:buChar char="ü"/>
              <a:defRPr/>
            </a:pPr>
            <a:r>
              <a:rPr lang="en-US" sz="2400" dirty="0" smtClean="0"/>
              <a:t>system </a:t>
            </a:r>
            <a:r>
              <a:rPr lang="en-US" sz="2400" dirty="0" err="1" smtClean="0"/>
              <a:t>infrastruktur</a:t>
            </a: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8600" y="457200"/>
            <a:ext cx="8686800" cy="54578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6200" y="142875"/>
            <a:ext cx="8991600" cy="65722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 y="351139"/>
            <a:ext cx="7010400" cy="790832"/>
          </a:xfrm>
        </p:spPr>
        <p:txBody>
          <a:bodyPr/>
          <a:lstStyle/>
          <a:p>
            <a:pPr algn="r" eaLnBrk="1" hangingPunct="1"/>
            <a:r>
              <a:rPr lang="en-US" altLang="en-US" dirty="0" smtClean="0">
                <a:latin typeface="Century Gothic" panose="020B0502020202020204" pitchFamily="34" charset="0"/>
              </a:rPr>
              <a:t>Mode </a:t>
            </a:r>
            <a:r>
              <a:rPr lang="en-US" altLang="en-US" dirty="0" err="1" smtClean="0">
                <a:latin typeface="Century Gothic" panose="020B0502020202020204" pitchFamily="34" charset="0"/>
              </a:rPr>
              <a:t>Operasional</a:t>
            </a:r>
            <a:endParaRPr lang="en-US" altLang="en-US" dirty="0" smtClean="0">
              <a:latin typeface="Century Gothic" panose="020B0502020202020204" pitchFamily="34" charset="0"/>
            </a:endParaRPr>
          </a:p>
        </p:txBody>
      </p:sp>
      <p:sp>
        <p:nvSpPr>
          <p:cNvPr id="2" name="Content Placeholder 1"/>
          <p:cNvSpPr>
            <a:spLocks noGrp="1"/>
          </p:cNvSpPr>
          <p:nvPr>
            <p:ph idx="1"/>
          </p:nvPr>
        </p:nvSpPr>
        <p:spPr>
          <a:xfrm>
            <a:off x="319216" y="1219200"/>
            <a:ext cx="4267200" cy="5715000"/>
          </a:xfrm>
        </p:spPr>
        <p:txBody>
          <a:bodyPr/>
          <a:lstStyle/>
          <a:p>
            <a:r>
              <a:rPr lang="en-US" sz="2400" dirty="0" err="1" smtClean="0"/>
              <a:t>Operasi</a:t>
            </a:r>
            <a:r>
              <a:rPr lang="en-US" sz="2400" dirty="0" smtClean="0"/>
              <a:t> Normal</a:t>
            </a:r>
          </a:p>
          <a:p>
            <a:pPr>
              <a:buFont typeface="Arial" panose="020B0604020202020204" pitchFamily="34" charset="0"/>
              <a:buChar char="•"/>
            </a:pPr>
            <a:r>
              <a:rPr lang="en-US" sz="2400" dirty="0" smtClean="0"/>
              <a:t>start-up </a:t>
            </a:r>
            <a:endParaRPr lang="en-US" sz="2400" dirty="0"/>
          </a:p>
          <a:p>
            <a:pPr>
              <a:buFont typeface="Arial" panose="020B0604020202020204" pitchFamily="34" charset="0"/>
              <a:buChar char="•"/>
            </a:pPr>
            <a:r>
              <a:rPr lang="en-US" sz="2400" dirty="0" smtClean="0"/>
              <a:t>Shutdown</a:t>
            </a:r>
          </a:p>
          <a:p>
            <a:pPr>
              <a:buFont typeface="Arial" panose="020B0604020202020204" pitchFamily="34" charset="0"/>
              <a:buChar char="•"/>
            </a:pPr>
            <a:r>
              <a:rPr lang="en-US" sz="2400" dirty="0" smtClean="0"/>
              <a:t>Reconﬁguration</a:t>
            </a:r>
          </a:p>
          <a:p>
            <a:pPr>
              <a:buFont typeface="Arial" panose="020B0604020202020204" pitchFamily="34" charset="0"/>
              <a:buChar char="•"/>
            </a:pPr>
            <a:r>
              <a:rPr lang="en-US" sz="2400" dirty="0" smtClean="0"/>
              <a:t>restart/reset </a:t>
            </a:r>
          </a:p>
          <a:p>
            <a:pPr>
              <a:buFont typeface="Arial" panose="020B0604020202020204" pitchFamily="34" charset="0"/>
              <a:buChar char="•"/>
            </a:pPr>
            <a:r>
              <a:rPr lang="en-US" sz="2400" dirty="0" smtClean="0"/>
              <a:t>backup </a:t>
            </a:r>
          </a:p>
          <a:p>
            <a:pPr>
              <a:buFont typeface="Arial" panose="020B0604020202020204" pitchFamily="34" charset="0"/>
              <a:buChar char="•"/>
            </a:pPr>
            <a:r>
              <a:rPr lang="en-US" sz="2400" dirty="0" smtClean="0"/>
              <a:t>standby </a:t>
            </a:r>
          </a:p>
          <a:p>
            <a:pPr>
              <a:buFont typeface="Arial" panose="020B0604020202020204" pitchFamily="34" charset="0"/>
              <a:buChar char="•"/>
            </a:pPr>
            <a:r>
              <a:rPr lang="en-US" sz="2400" dirty="0" smtClean="0"/>
              <a:t>Maintenance</a:t>
            </a:r>
          </a:p>
          <a:p>
            <a:pPr>
              <a:buFont typeface="Arial" panose="020B0604020202020204" pitchFamily="34" charset="0"/>
              <a:buChar char="•"/>
            </a:pPr>
            <a:r>
              <a:rPr lang="en-US" sz="2400" dirty="0" smtClean="0"/>
              <a:t>decommission </a:t>
            </a:r>
          </a:p>
          <a:p>
            <a:pPr>
              <a:buFont typeface="Arial" panose="020B0604020202020204" pitchFamily="34" charset="0"/>
              <a:buChar char="•"/>
            </a:pPr>
            <a:r>
              <a:rPr lang="en-US" sz="2400" dirty="0" smtClean="0"/>
              <a:t>perform </a:t>
            </a:r>
            <a:r>
              <a:rPr lang="en-US" sz="2400" dirty="0"/>
              <a:t>normal system-speciﬁc functions</a:t>
            </a:r>
          </a:p>
          <a:p>
            <a:endParaRPr lang="en-US" dirty="0"/>
          </a:p>
        </p:txBody>
      </p:sp>
      <p:sp>
        <p:nvSpPr>
          <p:cNvPr id="5" name="Content Placeholder 1"/>
          <p:cNvSpPr txBox="1">
            <a:spLocks/>
          </p:cNvSpPr>
          <p:nvPr/>
        </p:nvSpPr>
        <p:spPr bwMode="auto">
          <a:xfrm>
            <a:off x="4572000" y="1373659"/>
            <a:ext cx="4343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85000"/>
              <a:buFont typeface="Wingdings" panose="05000000000000000000" pitchFamily="2" charset="2"/>
              <a:buChar char="o"/>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n"/>
              <a:defRPr sz="2500">
                <a:solidFill>
                  <a:schemeClr val="tx2"/>
                </a:solidFill>
                <a:latin typeface="+mn-lt"/>
              </a:defRPr>
            </a:lvl2pPr>
            <a:lvl3pPr marL="1143000" indent="-228600" algn="l" rtl="0" eaLnBrk="0" fontAlgn="base" hangingPunct="0">
              <a:spcBef>
                <a:spcPct val="20000"/>
              </a:spcBef>
              <a:spcAft>
                <a:spcPct val="0"/>
              </a:spcAft>
              <a:buClr>
                <a:schemeClr val="accent1"/>
              </a:buClr>
              <a:buSzPct val="70000"/>
              <a:buFont typeface="Wingdings" panose="05000000000000000000" pitchFamily="2" charset="2"/>
              <a:buChar char="p"/>
              <a:defRPr sz="2200">
                <a:solidFill>
                  <a:schemeClr val="tx2"/>
                </a:solidFill>
                <a:latin typeface="+mn-lt"/>
              </a:defRPr>
            </a:lvl3pPr>
            <a:lvl4pPr marL="1600200" indent="-22860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accent1"/>
              </a:buClr>
              <a:buSzPct val="70000"/>
              <a:buFont typeface="Wingdings" panose="05000000000000000000" pitchFamily="2" charset="2"/>
              <a:buChar char="o"/>
              <a:defRPr sz="2000">
                <a:solidFill>
                  <a:schemeClr val="tx2"/>
                </a:solidFill>
                <a:latin typeface="+mn-lt"/>
              </a:defRPr>
            </a:lvl5pPr>
            <a:lvl6pPr marL="25146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6pPr>
            <a:lvl7pPr marL="29718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7pPr>
            <a:lvl8pPr marL="34290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8pPr>
            <a:lvl9pPr marL="38862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defRPr>
            </a:lvl9pPr>
          </a:lstStyle>
          <a:p>
            <a:r>
              <a:rPr lang="en-US" sz="2400" kern="0" dirty="0" err="1" smtClean="0"/>
              <a:t>Operasi</a:t>
            </a:r>
            <a:r>
              <a:rPr lang="en-US" sz="2400" kern="0" dirty="0" smtClean="0"/>
              <a:t> </a:t>
            </a:r>
            <a:r>
              <a:rPr lang="en-US" sz="2400" kern="0" dirty="0" err="1" smtClean="0"/>
              <a:t>Tidak</a:t>
            </a:r>
            <a:r>
              <a:rPr lang="en-US" sz="2400" kern="0" dirty="0" smtClean="0"/>
              <a:t> Normal</a:t>
            </a:r>
          </a:p>
          <a:p>
            <a:pPr>
              <a:buFont typeface="Arial" panose="020B0604020202020204" pitchFamily="34" charset="0"/>
              <a:buChar char="•"/>
            </a:pPr>
            <a:r>
              <a:rPr lang="en-US" sz="2400" kern="0" dirty="0"/>
              <a:t>failure of system hardware </a:t>
            </a:r>
          </a:p>
          <a:p>
            <a:pPr>
              <a:buFont typeface="Arial" panose="020B0604020202020204" pitchFamily="34" charset="0"/>
              <a:buChar char="•"/>
            </a:pPr>
            <a:r>
              <a:rPr lang="en-US" sz="2400" kern="0" dirty="0" smtClean="0"/>
              <a:t>failure </a:t>
            </a:r>
            <a:r>
              <a:rPr lang="en-US" sz="2400" kern="0" dirty="0"/>
              <a:t>of system or application </a:t>
            </a:r>
            <a:r>
              <a:rPr lang="en-US" sz="2400" kern="0" dirty="0" smtClean="0"/>
              <a:t>software</a:t>
            </a:r>
          </a:p>
          <a:p>
            <a:pPr>
              <a:buFont typeface="Arial" panose="020B0604020202020204" pitchFamily="34" charset="0"/>
              <a:buChar char="•"/>
            </a:pPr>
            <a:r>
              <a:rPr lang="en-US" sz="2400" kern="0" dirty="0" smtClean="0"/>
              <a:t>operator </a:t>
            </a:r>
            <a:r>
              <a:rPr lang="en-US" sz="2400" kern="0" dirty="0"/>
              <a:t>error </a:t>
            </a:r>
          </a:p>
          <a:p>
            <a:pPr>
              <a:buFont typeface="Arial" panose="020B0604020202020204" pitchFamily="34" charset="0"/>
              <a:buChar char="•"/>
            </a:pPr>
            <a:r>
              <a:rPr lang="en-US" sz="2400" kern="0" dirty="0" smtClean="0"/>
              <a:t>degraded </a:t>
            </a:r>
            <a:r>
              <a:rPr lang="en-US" sz="2400" kern="0" dirty="0"/>
              <a:t>mode operations </a:t>
            </a:r>
          </a:p>
          <a:p>
            <a:pPr>
              <a:buFont typeface="Arial" panose="020B0604020202020204" pitchFamily="34" charset="0"/>
              <a:buChar char="•"/>
            </a:pPr>
            <a:r>
              <a:rPr lang="en-US" sz="2400" kern="0" dirty="0" smtClean="0"/>
              <a:t>shutdown </a:t>
            </a:r>
            <a:r>
              <a:rPr lang="en-US" sz="2400" kern="0" dirty="0"/>
              <a:t>under abnormal conditions (e.g., an attack)</a:t>
            </a:r>
          </a:p>
          <a:p>
            <a:endParaRPr lang="en-US" kern="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0" y="609600"/>
            <a:ext cx="7467600" cy="1981200"/>
          </a:xfrm>
        </p:spPr>
        <p:txBody>
          <a:bodyPr/>
          <a:lstStyle/>
          <a:p>
            <a:pPr eaLnBrk="1" hangingPunct="1"/>
            <a:r>
              <a:rPr lang="en-US" altLang="en-US" sz="2800" dirty="0" smtClean="0">
                <a:latin typeface="Century Gothic" panose="020B0502020202020204" pitchFamily="34" charset="0"/>
              </a:rPr>
              <a:t>Mode </a:t>
            </a:r>
            <a:r>
              <a:rPr lang="en-US" altLang="en-US" sz="2800" dirty="0" err="1" smtClean="0">
                <a:latin typeface="Century Gothic" panose="020B0502020202020204" pitchFamily="34" charset="0"/>
              </a:rPr>
              <a:t>Operasional</a:t>
            </a:r>
            <a:r>
              <a:rPr lang="en-US" altLang="en-US" sz="2800" dirty="0" smtClean="0">
                <a:latin typeface="Century Gothic" panose="020B0502020202020204" pitchFamily="34" charset="0"/>
              </a:rPr>
              <a:t> </a:t>
            </a:r>
            <a:r>
              <a:rPr lang="en-US" altLang="en-US" sz="2800" dirty="0" err="1" smtClean="0">
                <a:latin typeface="Century Gothic" panose="020B0502020202020204" pitchFamily="34" charset="0"/>
              </a:rPr>
              <a:t>dan</a:t>
            </a:r>
            <a:r>
              <a:rPr lang="en-US" altLang="en-US" sz="2800" dirty="0" smtClean="0">
                <a:latin typeface="Century Gothic" panose="020B0502020202020204" pitchFamily="34" charset="0"/>
              </a:rPr>
              <a:t> </a:t>
            </a:r>
            <a:r>
              <a:rPr lang="en-US" altLang="en-US" sz="2800" dirty="0" err="1" smtClean="0">
                <a:latin typeface="Century Gothic" panose="020B0502020202020204" pitchFamily="34" charset="0"/>
              </a:rPr>
              <a:t>keadaan</a:t>
            </a:r>
            <a:r>
              <a:rPr lang="en-US" altLang="en-US" sz="2800" dirty="0" smtClean="0">
                <a:latin typeface="Century Gothic" panose="020B0502020202020204" pitchFamily="34" charset="0"/>
              </a:rPr>
              <a:t> </a:t>
            </a:r>
            <a:r>
              <a:rPr lang="en-US" altLang="en-US" sz="2800" dirty="0" err="1" smtClean="0">
                <a:latin typeface="Century Gothic" panose="020B0502020202020204" pitchFamily="34" charset="0"/>
              </a:rPr>
              <a:t>dicirikan</a:t>
            </a:r>
            <a:r>
              <a:rPr lang="en-US" altLang="en-US" sz="2800" dirty="0" smtClean="0">
                <a:latin typeface="Century Gothic" panose="020B0502020202020204" pitchFamily="34" charset="0"/>
              </a:rPr>
              <a:t> </a:t>
            </a:r>
            <a:r>
              <a:rPr lang="en-US" altLang="en-US" sz="2800" dirty="0" err="1" smtClean="0">
                <a:latin typeface="Century Gothic" panose="020B0502020202020204" pitchFamily="34" charset="0"/>
              </a:rPr>
              <a:t>oleh</a:t>
            </a:r>
            <a:r>
              <a:rPr lang="en-US" altLang="en-US" sz="2800" dirty="0" smtClean="0">
                <a:latin typeface="Century Gothic" panose="020B0502020202020204" pitchFamily="34" charset="0"/>
              </a:rPr>
              <a:t> </a:t>
            </a:r>
            <a:r>
              <a:rPr lang="en-US" altLang="en-US" sz="2800" dirty="0" err="1" smtClean="0">
                <a:latin typeface="Century Gothic" panose="020B0502020202020204" pitchFamily="34" charset="0"/>
              </a:rPr>
              <a:t>kendala</a:t>
            </a:r>
            <a:r>
              <a:rPr lang="en-US" altLang="en-US" sz="2800" dirty="0" smtClean="0">
                <a:latin typeface="Century Gothic" panose="020B0502020202020204" pitchFamily="34" charset="0"/>
              </a:rPr>
              <a:t> </a:t>
            </a:r>
            <a:r>
              <a:rPr lang="en-US" altLang="en-US" sz="2800" dirty="0" err="1" smtClean="0">
                <a:latin typeface="Century Gothic" panose="020B0502020202020204" pitchFamily="34" charset="0"/>
              </a:rPr>
              <a:t>kinerja</a:t>
            </a:r>
            <a:r>
              <a:rPr lang="en-US" altLang="en-US" sz="2800" dirty="0" smtClean="0">
                <a:latin typeface="Century Gothic" panose="020B0502020202020204" pitchFamily="34" charset="0"/>
              </a:rPr>
              <a:t> </a:t>
            </a:r>
            <a:r>
              <a:rPr lang="en-US" altLang="en-US" sz="2800" dirty="0" err="1" smtClean="0">
                <a:latin typeface="Century Gothic" panose="020B0502020202020204" pitchFamily="34" charset="0"/>
              </a:rPr>
              <a:t>dan</a:t>
            </a:r>
            <a:r>
              <a:rPr lang="en-US" altLang="en-US" sz="2800" dirty="0" smtClean="0">
                <a:latin typeface="Century Gothic" panose="020B0502020202020204" pitchFamily="34" charset="0"/>
              </a:rPr>
              <a:t> </a:t>
            </a:r>
            <a:r>
              <a:rPr lang="en-US" altLang="en-US" sz="2800" dirty="0" err="1" smtClean="0">
                <a:latin typeface="Century Gothic" panose="020B0502020202020204" pitchFamily="34" charset="0"/>
              </a:rPr>
              <a:t>keandalan</a:t>
            </a:r>
            <a:r>
              <a:rPr lang="en-US" altLang="en-US" sz="2800" dirty="0" smtClean="0">
                <a:latin typeface="Century Gothic" panose="020B0502020202020204" pitchFamily="34" charset="0"/>
              </a:rPr>
              <a:t>  :</a:t>
            </a:r>
          </a:p>
        </p:txBody>
      </p:sp>
      <p:sp>
        <p:nvSpPr>
          <p:cNvPr id="18435" name="Rectangle 4"/>
          <p:cNvSpPr>
            <a:spLocks noGrp="1" noChangeArrowheads="1"/>
          </p:cNvSpPr>
          <p:nvPr>
            <p:ph type="body" sz="half" idx="1"/>
          </p:nvPr>
        </p:nvSpPr>
        <p:spPr>
          <a:xfrm>
            <a:off x="1981200" y="2586613"/>
            <a:ext cx="6096000" cy="2514600"/>
          </a:xfrm>
        </p:spPr>
        <p:txBody>
          <a:bodyPr/>
          <a:lstStyle/>
          <a:p>
            <a:pPr eaLnBrk="1" hangingPunct="1">
              <a:lnSpc>
                <a:spcPct val="80000"/>
              </a:lnSpc>
              <a:buFont typeface="Arial" panose="020B0604020202020204" pitchFamily="34" charset="0"/>
              <a:buChar char="•"/>
            </a:pPr>
            <a:r>
              <a:rPr lang="en-US" altLang="en-US" b="1" dirty="0" err="1" smtClean="0"/>
              <a:t>Waktu</a:t>
            </a:r>
            <a:r>
              <a:rPr lang="en-US" altLang="en-US" b="1" dirty="0" smtClean="0"/>
              <a:t> </a:t>
            </a:r>
            <a:r>
              <a:rPr lang="en-US" altLang="en-US" b="1" dirty="0" err="1" smtClean="0"/>
              <a:t>respon</a:t>
            </a:r>
            <a:endParaRPr lang="en-US" altLang="en-US" b="1" dirty="0" smtClean="0"/>
          </a:p>
          <a:p>
            <a:pPr eaLnBrk="1" hangingPunct="1">
              <a:lnSpc>
                <a:spcPct val="80000"/>
              </a:lnSpc>
              <a:buFont typeface="Arial" panose="020B0604020202020204" pitchFamily="34" charset="0"/>
              <a:buChar char="•"/>
            </a:pPr>
            <a:r>
              <a:rPr lang="en-US" altLang="en-US" b="1" dirty="0" smtClean="0"/>
              <a:t>Beban </a:t>
            </a:r>
            <a:r>
              <a:rPr lang="en-US" altLang="en-US" b="1" dirty="0" err="1" smtClean="0"/>
              <a:t>prosesor</a:t>
            </a:r>
            <a:endParaRPr lang="en-US" altLang="en-US" b="1" dirty="0" smtClean="0"/>
          </a:p>
          <a:p>
            <a:pPr eaLnBrk="1" hangingPunct="1">
              <a:lnSpc>
                <a:spcPct val="80000"/>
              </a:lnSpc>
              <a:buFont typeface="Arial" panose="020B0604020202020204" pitchFamily="34" charset="0"/>
              <a:buChar char="•"/>
            </a:pPr>
            <a:r>
              <a:rPr lang="en-US" altLang="en-US" b="1" dirty="0" err="1" smtClean="0"/>
              <a:t>Persyaratan</a:t>
            </a:r>
            <a:r>
              <a:rPr lang="en-US" altLang="en-US" b="1" dirty="0" smtClean="0"/>
              <a:t> bandwidth</a:t>
            </a:r>
          </a:p>
          <a:p>
            <a:pPr eaLnBrk="1" hangingPunct="1">
              <a:lnSpc>
                <a:spcPct val="80000"/>
              </a:lnSpc>
              <a:buFont typeface="Arial" panose="020B0604020202020204" pitchFamily="34" charset="0"/>
              <a:buChar char="•"/>
            </a:pPr>
            <a:r>
              <a:rPr lang="en-US" altLang="en-US" b="1" dirty="0" err="1" smtClean="0"/>
              <a:t>Pengurutan</a:t>
            </a:r>
            <a:r>
              <a:rPr lang="en-US" altLang="en-US" b="1" dirty="0" smtClean="0"/>
              <a:t> </a:t>
            </a:r>
            <a:r>
              <a:rPr lang="en-US" altLang="en-US" b="1" dirty="0" err="1" smtClean="0"/>
              <a:t>transisi</a:t>
            </a:r>
            <a:r>
              <a:rPr lang="en-US" altLang="en-US" b="1" dirty="0" smtClean="0"/>
              <a:t> state </a:t>
            </a:r>
            <a:r>
              <a:rPr lang="en-US" altLang="en-US" b="1" dirty="0" err="1" smtClean="0"/>
              <a:t>dll</a:t>
            </a:r>
            <a:endParaRPr lang="en-US" altLang="en-US" sz="2400" dirty="0" smtClean="0">
              <a:latin typeface="Century Gothic" panose="020B0502020202020204" pitchFamily="34" charset="0"/>
            </a:endParaRPr>
          </a:p>
          <a:p>
            <a:pPr eaLnBrk="1" hangingPunct="1">
              <a:lnSpc>
                <a:spcPct val="80000"/>
              </a:lnSpc>
              <a:buNone/>
            </a:pPr>
            <a:endParaRPr lang="en-US" altLang="en-US" sz="2400" dirty="0" smtClean="0">
              <a:latin typeface="Century Gothic" panose="020B0502020202020204" pitchFamily="34" charset="0"/>
            </a:endParaRPr>
          </a:p>
          <a:p>
            <a:pPr eaLnBrk="1" hangingPunct="1">
              <a:lnSpc>
                <a:spcPct val="80000"/>
              </a:lnSpc>
              <a:buFont typeface="Wingdings" panose="05000000000000000000" pitchFamily="2" charset="2"/>
              <a:buNone/>
            </a:pPr>
            <a:endParaRPr lang="en-US" altLang="en-US"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Kemampuan</a:t>
            </a:r>
            <a:r>
              <a:rPr lang="en-US" b="1" dirty="0"/>
              <a:t> </a:t>
            </a:r>
            <a:r>
              <a:rPr lang="en-US" b="1" dirty="0" err="1"/>
              <a:t>akhir</a:t>
            </a:r>
            <a:r>
              <a:rPr lang="en-US" b="1" dirty="0"/>
              <a:t> </a:t>
            </a:r>
            <a:r>
              <a:rPr lang="en-US" b="1" dirty="0" err="1"/>
              <a:t>tiap</a:t>
            </a:r>
            <a:r>
              <a:rPr lang="en-US" b="1" dirty="0"/>
              <a:t> </a:t>
            </a:r>
            <a:r>
              <a:rPr lang="en-US" b="1" dirty="0" err="1"/>
              <a:t>tahapan</a:t>
            </a:r>
            <a:r>
              <a:rPr lang="en-US" b="1" dirty="0"/>
              <a:t> </a:t>
            </a:r>
            <a:r>
              <a:rPr lang="en-US" b="1" dirty="0" err="1"/>
              <a:t>pembelajaran</a:t>
            </a:r>
            <a:endParaRPr lang="en-US" dirty="0"/>
          </a:p>
        </p:txBody>
      </p:sp>
      <p:sp>
        <p:nvSpPr>
          <p:cNvPr id="3" name="Content Placeholder 2"/>
          <p:cNvSpPr>
            <a:spLocks noGrp="1"/>
          </p:cNvSpPr>
          <p:nvPr>
            <p:ph idx="1"/>
          </p:nvPr>
        </p:nvSpPr>
        <p:spPr/>
        <p:txBody>
          <a:bodyPr/>
          <a:lstStyle/>
          <a:p>
            <a:r>
              <a:rPr lang="en-US" dirty="0" err="1"/>
              <a:t>Mahasiswa</a:t>
            </a:r>
            <a:r>
              <a:rPr lang="en-US" dirty="0"/>
              <a:t> </a:t>
            </a:r>
            <a:r>
              <a:rPr lang="en-US" dirty="0" err="1"/>
              <a:t>mampu</a:t>
            </a:r>
            <a:r>
              <a:rPr lang="en-US" dirty="0"/>
              <a:t> </a:t>
            </a:r>
            <a:r>
              <a:rPr lang="en-US" dirty="0" err="1"/>
              <a:t>mendeskripsikan</a:t>
            </a:r>
            <a:r>
              <a:rPr lang="en-US" dirty="0"/>
              <a:t> </a:t>
            </a:r>
            <a:r>
              <a:rPr lang="en-US" dirty="0" err="1"/>
              <a:t>isu</a:t>
            </a:r>
            <a:r>
              <a:rPr lang="en-US" dirty="0"/>
              <a:t> </a:t>
            </a:r>
            <a:r>
              <a:rPr lang="en-US" dirty="0" err="1"/>
              <a:t>keamanan</a:t>
            </a:r>
            <a:r>
              <a:rPr lang="en-US" dirty="0"/>
              <a:t> yang </a:t>
            </a:r>
            <a:r>
              <a:rPr lang="en-US" dirty="0" err="1"/>
              <a:t>muncul</a:t>
            </a:r>
            <a:r>
              <a:rPr lang="en-US" dirty="0"/>
              <a:t> </a:t>
            </a:r>
            <a:r>
              <a:rPr lang="en-US" dirty="0" err="1"/>
              <a:t>pada</a:t>
            </a:r>
            <a:r>
              <a:rPr lang="en-US" dirty="0"/>
              <a:t> </a:t>
            </a:r>
            <a:r>
              <a:rPr lang="en-US" dirty="0" err="1"/>
              <a:t>batas-batas</a:t>
            </a:r>
            <a:r>
              <a:rPr lang="en-US" dirty="0"/>
              <a:t> di </a:t>
            </a:r>
            <a:r>
              <a:rPr lang="en-US" dirty="0" err="1"/>
              <a:t>antara</a:t>
            </a:r>
            <a:r>
              <a:rPr lang="en-US" dirty="0"/>
              <a:t> </a:t>
            </a:r>
            <a:r>
              <a:rPr lang="en-US" dirty="0" err="1"/>
              <a:t>banyak</a:t>
            </a:r>
            <a:r>
              <a:rPr lang="en-US" dirty="0"/>
              <a:t> </a:t>
            </a:r>
            <a:r>
              <a:rPr lang="en-US" dirty="0" err="1"/>
              <a:t>komponen</a:t>
            </a:r>
            <a:r>
              <a:rPr lang="en-US" dirty="0"/>
              <a:t>.</a:t>
            </a:r>
          </a:p>
        </p:txBody>
      </p:sp>
    </p:spTree>
    <p:extLst>
      <p:ext uri="{BB962C8B-B14F-4D97-AF65-F5344CB8AC3E}">
        <p14:creationId xmlns:p14="http://schemas.microsoft.com/office/powerpoint/2010/main" val="1662770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dirty="0" err="1" smtClean="0">
                <a:latin typeface="Century Gothic" panose="020B0502020202020204" pitchFamily="34" charset="0"/>
              </a:rPr>
              <a:t>Operasional</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Profil</a:t>
            </a:r>
            <a:r>
              <a:rPr lang="en-US" altLang="en-US" dirty="0" smtClean="0">
                <a:latin typeface="Century Gothic" panose="020B0502020202020204" pitchFamily="34" charset="0"/>
              </a:rPr>
              <a:t>/</a:t>
            </a:r>
            <a:r>
              <a:rPr lang="en-US" altLang="en-US" dirty="0" err="1" smtClean="0">
                <a:latin typeface="Century Gothic" panose="020B0502020202020204" pitchFamily="34" charset="0"/>
              </a:rPr>
              <a:t>skenario</a:t>
            </a:r>
            <a:endParaRPr lang="en-US" altLang="en-US" dirty="0" smtClean="0">
              <a:latin typeface="Century Gothic" panose="020B0502020202020204" pitchFamily="34" charset="0"/>
            </a:endParaRPr>
          </a:p>
        </p:txBody>
      </p:sp>
      <p:sp>
        <p:nvSpPr>
          <p:cNvPr id="19459" name="Rectangle 4"/>
          <p:cNvSpPr>
            <a:spLocks noGrp="1" noChangeArrowheads="1"/>
          </p:cNvSpPr>
          <p:nvPr>
            <p:ph type="body" sz="half" idx="1"/>
          </p:nvPr>
        </p:nvSpPr>
        <p:spPr>
          <a:xfrm>
            <a:off x="348343" y="1750088"/>
            <a:ext cx="8763000" cy="4114800"/>
          </a:xfrm>
        </p:spPr>
        <p:txBody>
          <a:bodyPr/>
          <a:lstStyle/>
          <a:p>
            <a:pPr eaLnBrk="1" hangingPunct="1">
              <a:lnSpc>
                <a:spcPct val="90000"/>
              </a:lnSpc>
              <a:buFont typeface="Wingdings" panose="05000000000000000000" pitchFamily="2" charset="2"/>
              <a:buNone/>
              <a:defRPr/>
            </a:pPr>
            <a:r>
              <a:rPr lang="en-US" sz="2400" b="1" dirty="0" smtClean="0"/>
              <a:t>    </a:t>
            </a:r>
          </a:p>
          <a:p>
            <a:pPr eaLnBrk="1" hangingPunct="1">
              <a:lnSpc>
                <a:spcPct val="90000"/>
              </a:lnSpc>
              <a:defRPr/>
            </a:pPr>
            <a:r>
              <a:rPr lang="en-US" dirty="0" err="1" smtClean="0"/>
              <a:t>Mewakili</a:t>
            </a:r>
            <a:r>
              <a:rPr lang="en-US" dirty="0" smtClean="0"/>
              <a:t> </a:t>
            </a:r>
            <a:r>
              <a:rPr lang="en-US" dirty="0" err="1" smtClean="0"/>
              <a:t>serangkaian</a:t>
            </a:r>
            <a:r>
              <a:rPr lang="en-US" dirty="0" smtClean="0"/>
              <a:t> </a:t>
            </a:r>
            <a:r>
              <a:rPr lang="en-US" dirty="0" err="1" smtClean="0"/>
              <a:t>operasi</a:t>
            </a:r>
            <a:r>
              <a:rPr lang="en-US" dirty="0" smtClean="0"/>
              <a:t> yang </a:t>
            </a:r>
            <a:r>
              <a:rPr lang="en-US" dirty="0" err="1" smtClean="0"/>
              <a:t>sistem</a:t>
            </a:r>
            <a:r>
              <a:rPr lang="en-US" dirty="0" smtClean="0"/>
              <a:t> </a:t>
            </a:r>
            <a:r>
              <a:rPr lang="en-US" dirty="0" err="1" smtClean="0"/>
              <a:t>dapat</a:t>
            </a:r>
            <a:r>
              <a:rPr lang="en-US" dirty="0" smtClean="0"/>
              <a:t> </a:t>
            </a:r>
            <a:r>
              <a:rPr lang="en-US" dirty="0" err="1" smtClean="0"/>
              <a:t>eksekusi</a:t>
            </a:r>
            <a:endParaRPr lang="en-US" dirty="0" smtClean="0"/>
          </a:p>
          <a:p>
            <a:pPr eaLnBrk="1" hangingPunct="1">
              <a:lnSpc>
                <a:spcPct val="90000"/>
              </a:lnSpc>
              <a:defRPr/>
            </a:pPr>
            <a:r>
              <a:rPr lang="en-US" dirty="0" err="1" smtClean="0"/>
              <a:t>Menggambarkan</a:t>
            </a:r>
            <a:r>
              <a:rPr lang="en-US" dirty="0" smtClean="0"/>
              <a:t> </a:t>
            </a:r>
            <a:r>
              <a:rPr lang="en-US" dirty="0" err="1" smtClean="0"/>
              <a:t>bagaimana</a:t>
            </a:r>
            <a:r>
              <a:rPr lang="en-US" dirty="0" smtClean="0"/>
              <a:t> </a:t>
            </a:r>
            <a:r>
              <a:rPr lang="en-US" dirty="0" err="1" smtClean="0"/>
              <a:t>manusia</a:t>
            </a:r>
            <a:r>
              <a:rPr lang="en-US" dirty="0" smtClean="0"/>
              <a:t> </a:t>
            </a:r>
            <a:r>
              <a:rPr lang="en-US" dirty="0" err="1" smtClean="0"/>
              <a:t>berinteraksi</a:t>
            </a:r>
            <a:r>
              <a:rPr lang="en-US" dirty="0" smtClean="0"/>
              <a:t> </a:t>
            </a:r>
            <a:r>
              <a:rPr lang="en-US" dirty="0" err="1" smtClean="0"/>
              <a:t>dengan</a:t>
            </a:r>
            <a:r>
              <a:rPr lang="en-US" dirty="0" smtClean="0"/>
              <a:t> </a:t>
            </a:r>
            <a:r>
              <a:rPr lang="en-US" dirty="0" err="1" smtClean="0"/>
              <a:t>sistem</a:t>
            </a:r>
            <a:r>
              <a:rPr lang="en-US" dirty="0" smtClean="0"/>
              <a:t> </a:t>
            </a:r>
            <a:r>
              <a:rPr lang="en-US" dirty="0" err="1" smtClean="0"/>
              <a:t>utk</a:t>
            </a:r>
            <a:r>
              <a:rPr lang="en-US" dirty="0" smtClean="0"/>
              <a:t> </a:t>
            </a:r>
            <a:r>
              <a:rPr lang="en-US" dirty="0" err="1" smtClean="0"/>
              <a:t>menyelesaikan</a:t>
            </a:r>
            <a:r>
              <a:rPr lang="en-US" dirty="0" smtClean="0"/>
              <a:t> </a:t>
            </a:r>
            <a:r>
              <a:rPr lang="en-US" dirty="0" err="1" smtClean="0"/>
              <a:t>tugas</a:t>
            </a:r>
            <a:r>
              <a:rPr lang="en-US" dirty="0" smtClean="0"/>
              <a:t>, </a:t>
            </a:r>
            <a:r>
              <a:rPr lang="en-US" dirty="0" err="1" smtClean="0"/>
              <a:t>melalui</a:t>
            </a:r>
            <a:r>
              <a:rPr lang="en-US" dirty="0" smtClean="0"/>
              <a:t> </a:t>
            </a:r>
            <a:r>
              <a:rPr lang="en-US" dirty="0" err="1" smtClean="0"/>
              <a:t>analisis</a:t>
            </a:r>
            <a:r>
              <a:rPr lang="en-US" dirty="0" smtClean="0"/>
              <a:t> </a:t>
            </a:r>
            <a:r>
              <a:rPr lang="en-US" dirty="0" err="1" smtClean="0"/>
              <a:t>skenario</a:t>
            </a:r>
            <a:r>
              <a:rPr lang="en-US" dirty="0" smtClean="0"/>
              <a:t> </a:t>
            </a:r>
            <a:r>
              <a:rPr lang="en-US" dirty="0" err="1" smtClean="0"/>
              <a:t>operasional</a:t>
            </a:r>
            <a:r>
              <a:rPr lang="en-US" dirty="0" smtClean="0"/>
              <a:t>, </a:t>
            </a:r>
            <a:r>
              <a:rPr lang="en-US" dirty="0" err="1" smtClean="0"/>
              <a:t>tampilan</a:t>
            </a:r>
            <a:r>
              <a:rPr lang="en-US" dirty="0" smtClean="0"/>
              <a:t> </a:t>
            </a:r>
            <a:r>
              <a:rPr lang="en-US" dirty="0" err="1" smtClean="0"/>
              <a:t>pengguna</a:t>
            </a:r>
            <a:r>
              <a:rPr lang="en-US" dirty="0" smtClean="0"/>
              <a:t>, </a:t>
            </a:r>
            <a:r>
              <a:rPr lang="en-US" dirty="0" err="1" smtClean="0"/>
              <a:t>dan</a:t>
            </a:r>
            <a:r>
              <a:rPr lang="en-US" dirty="0" smtClean="0"/>
              <a:t> </a:t>
            </a:r>
            <a:r>
              <a:rPr lang="en-US" dirty="0" err="1" smtClean="0"/>
              <a:t>peristiwa</a:t>
            </a:r>
            <a:r>
              <a:rPr lang="en-US" dirty="0" smtClean="0"/>
              <a:t> system</a:t>
            </a:r>
          </a:p>
          <a:p>
            <a:pPr eaLnBrk="1" hangingPunct="1">
              <a:lnSpc>
                <a:spcPct val="90000"/>
              </a:lnSpc>
              <a:defRPr/>
            </a:pPr>
            <a:r>
              <a:rPr lang="en-US" dirty="0" err="1" smtClean="0"/>
              <a:t>Pengguna</a:t>
            </a:r>
            <a:r>
              <a:rPr lang="en-US" dirty="0" smtClean="0"/>
              <a:t> </a:t>
            </a:r>
            <a:r>
              <a:rPr lang="en-US" dirty="0" err="1" smtClean="0"/>
              <a:t>akhir</a:t>
            </a:r>
            <a:r>
              <a:rPr lang="en-US" dirty="0" smtClean="0"/>
              <a:t>, </a:t>
            </a:r>
            <a:r>
              <a:rPr lang="id-ID" dirty="0"/>
              <a:t>untuk staf utama, pelatih, administrator sistem, pengguna super, penguji, dan penyusup potensial</a:t>
            </a:r>
            <a:endParaRPr lang="en-US" dirty="0" smtClean="0"/>
          </a:p>
          <a:p>
            <a:pPr eaLnBrk="1" hangingPunct="1">
              <a:lnSpc>
                <a:spcPct val="90000"/>
              </a:lnSpc>
              <a:buNone/>
              <a:defRPr/>
            </a:pPr>
            <a:endParaRPr lang="en-US" sz="2400" b="1" dirty="0"/>
          </a:p>
          <a:p>
            <a:pPr eaLnBrk="1" hangingPunct="1">
              <a:lnSpc>
                <a:spcPct val="90000"/>
              </a:lnSpc>
              <a:buFont typeface="Wingdings" panose="05000000000000000000" pitchFamily="2" charset="2"/>
              <a:buNone/>
              <a:defRPr/>
            </a:pPr>
            <a:r>
              <a:rPr lang="en-US" sz="2400" dirty="0" smtClean="0">
                <a:latin typeface="Century Gothic" pitchFamily="34" charset="0"/>
              </a:rPr>
              <a:t/>
            </a:r>
            <a:br>
              <a:rPr lang="en-US" sz="2400" dirty="0" smtClean="0">
                <a:latin typeface="Century Gothic" pitchFamily="34" charset="0"/>
              </a:rPr>
            </a:br>
            <a:endParaRPr lang="en-US" sz="2400" dirty="0" smtClean="0">
              <a:latin typeface="Century Gothic" pitchFamily="34" charset="0"/>
            </a:endParaRPr>
          </a:p>
          <a:p>
            <a:pPr eaLnBrk="1" hangingPunct="1">
              <a:lnSpc>
                <a:spcPct val="90000"/>
              </a:lnSpc>
              <a:buFont typeface="Wingdings" panose="05000000000000000000" pitchFamily="2" charset="2"/>
              <a:buNone/>
              <a:defRPr/>
            </a:pPr>
            <a:endParaRPr 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8600" y="142892"/>
            <a:ext cx="8686799" cy="671510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724695"/>
            <a:ext cx="9230844" cy="5133305"/>
          </a:xfrm>
          <a:prstGeom prst="rect">
            <a:avLst/>
          </a:prstGeom>
        </p:spPr>
      </p:pic>
      <p:pic>
        <p:nvPicPr>
          <p:cNvPr id="6" name="Picture 5"/>
          <p:cNvPicPr>
            <a:picLocks noChangeAspect="1"/>
          </p:cNvPicPr>
          <p:nvPr/>
        </p:nvPicPr>
        <p:blipFill>
          <a:blip r:embed="rId3"/>
          <a:stretch>
            <a:fillRect/>
          </a:stretch>
        </p:blipFill>
        <p:spPr>
          <a:xfrm>
            <a:off x="0" y="609600"/>
            <a:ext cx="9144000" cy="12096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 y="723900"/>
            <a:ext cx="8915400" cy="58293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76400" y="762000"/>
            <a:ext cx="7010400" cy="1219200"/>
          </a:xfrm>
        </p:spPr>
        <p:txBody>
          <a:bodyPr/>
          <a:lstStyle/>
          <a:p>
            <a:pPr eaLnBrk="1" hangingPunct="1"/>
            <a:r>
              <a:rPr lang="id-ID" sz="2800" dirty="0"/>
              <a:t>Kegiatan akhir dalam mendefinisikan batas-batas sistem </a:t>
            </a:r>
            <a:r>
              <a:rPr lang="en-US" altLang="en-US" dirty="0" smtClean="0">
                <a:latin typeface="Century Gothic" panose="020B0502020202020204" pitchFamily="34" charset="0"/>
              </a:rPr>
              <a:t/>
            </a:r>
            <a:br>
              <a:rPr lang="en-US" altLang="en-US" dirty="0" smtClean="0">
                <a:latin typeface="Century Gothic" panose="020B0502020202020204" pitchFamily="34" charset="0"/>
              </a:rPr>
            </a:br>
            <a:endParaRPr lang="en-US" altLang="en-US" dirty="0" smtClean="0">
              <a:latin typeface="Century Gothic" panose="020B0502020202020204" pitchFamily="34" charset="0"/>
            </a:endParaRPr>
          </a:p>
        </p:txBody>
      </p:sp>
      <p:sp>
        <p:nvSpPr>
          <p:cNvPr id="23555" name="Rectangle 3"/>
          <p:cNvSpPr>
            <a:spLocks noGrp="1" noChangeArrowheads="1"/>
          </p:cNvSpPr>
          <p:nvPr>
            <p:ph type="body" idx="1"/>
          </p:nvPr>
        </p:nvSpPr>
        <p:spPr>
          <a:xfrm>
            <a:off x="228600" y="1981200"/>
            <a:ext cx="8686800" cy="4114800"/>
          </a:xfrm>
        </p:spPr>
        <p:txBody>
          <a:bodyPr/>
          <a:lstStyle/>
          <a:p>
            <a:pPr eaLnBrk="1" hangingPunct="1">
              <a:lnSpc>
                <a:spcPct val="90000"/>
              </a:lnSpc>
            </a:pPr>
            <a:r>
              <a:rPr lang="id-ID" dirty="0" smtClean="0"/>
              <a:t>adalah </a:t>
            </a:r>
            <a:r>
              <a:rPr lang="id-ID" dirty="0"/>
              <a:t>untuk memastikan </a:t>
            </a:r>
            <a:r>
              <a:rPr lang="en-US" dirty="0" err="1" smtClean="0"/>
              <a:t>bahwa</a:t>
            </a:r>
            <a:r>
              <a:rPr lang="en-US" dirty="0" smtClean="0"/>
              <a:t> </a:t>
            </a:r>
            <a:r>
              <a:rPr lang="id-ID" dirty="0" smtClean="0"/>
              <a:t>entitas </a:t>
            </a:r>
            <a:r>
              <a:rPr lang="id-ID" dirty="0"/>
              <a:t>sistem </a:t>
            </a:r>
            <a:r>
              <a:rPr lang="en-US" dirty="0" err="1" smtClean="0"/>
              <a:t>melakukan</a:t>
            </a:r>
            <a:r>
              <a:rPr lang="en-US" dirty="0" smtClean="0"/>
              <a:t> </a:t>
            </a:r>
            <a:r>
              <a:rPr lang="id-ID" dirty="0" smtClean="0"/>
              <a:t>dan </a:t>
            </a:r>
            <a:r>
              <a:rPr lang="id-ID" dirty="0"/>
              <a:t>tidak </a:t>
            </a:r>
            <a:r>
              <a:rPr lang="en-US" dirty="0" err="1" smtClean="0"/>
              <a:t>melakukan</a:t>
            </a:r>
            <a:r>
              <a:rPr lang="en-US" dirty="0" smtClean="0"/>
              <a:t> </a:t>
            </a:r>
            <a:r>
              <a:rPr lang="en-US" dirty="0" err="1" smtClean="0"/>
              <a:t>atas</a:t>
            </a:r>
            <a:r>
              <a:rPr lang="en-US" dirty="0" smtClean="0"/>
              <a:t> </a:t>
            </a:r>
            <a:r>
              <a:rPr lang="en-US" dirty="0" err="1" smtClean="0"/>
              <a:t>kontrol</a:t>
            </a:r>
            <a:r>
              <a:rPr lang="en-US" dirty="0" smtClean="0"/>
              <a:t> </a:t>
            </a:r>
            <a:r>
              <a:rPr lang="en-US" dirty="0" smtClean="0"/>
              <a:t>yang di</a:t>
            </a:r>
            <a:r>
              <a:rPr lang="id-ID" dirty="0" smtClean="0"/>
              <a:t>miliki </a:t>
            </a:r>
            <a:r>
              <a:rPr lang="en-US" dirty="0" err="1" smtClean="0"/>
              <a:t>sistem</a:t>
            </a:r>
            <a:r>
              <a:rPr lang="en-US" dirty="0" smtClean="0"/>
              <a:t>.</a:t>
            </a:r>
          </a:p>
          <a:p>
            <a:pPr eaLnBrk="1" hangingPunct="1">
              <a:lnSpc>
                <a:spcPct val="90000"/>
              </a:lnSpc>
            </a:pPr>
            <a:r>
              <a:rPr lang="id-ID" dirty="0" smtClean="0"/>
              <a:t>Informasi </a:t>
            </a:r>
            <a:r>
              <a:rPr lang="id-ID" dirty="0"/>
              <a:t>ini merupakan masukan penting bagi analisis kerentanan dan </a:t>
            </a:r>
            <a:r>
              <a:rPr lang="id-ID" dirty="0" smtClean="0"/>
              <a:t>ancaman</a:t>
            </a:r>
            <a:r>
              <a:rPr lang="en-US" dirty="0" smtClean="0"/>
              <a:t>.</a:t>
            </a:r>
          </a:p>
          <a:p>
            <a:pPr eaLnBrk="1" hangingPunct="1">
              <a:lnSpc>
                <a:spcPct val="90000"/>
              </a:lnSpc>
            </a:pPr>
            <a:r>
              <a:rPr lang="id-ID" dirty="0"/>
              <a:t>Tingkat kontrol </a:t>
            </a:r>
            <a:r>
              <a:rPr lang="en-US" dirty="0" err="1" smtClean="0"/>
              <a:t>pemilik</a:t>
            </a:r>
            <a:r>
              <a:rPr lang="en-US" dirty="0" smtClean="0"/>
              <a:t> </a:t>
            </a:r>
            <a:r>
              <a:rPr lang="en-US" dirty="0" err="1" smtClean="0"/>
              <a:t>sistem</a:t>
            </a:r>
            <a:r>
              <a:rPr lang="en-US" dirty="0" smtClean="0"/>
              <a:t> </a:t>
            </a:r>
            <a:r>
              <a:rPr lang="id-ID" dirty="0" smtClean="0"/>
              <a:t>ditentukan </a:t>
            </a:r>
            <a:r>
              <a:rPr lang="id-ID" dirty="0"/>
              <a:t>untuk semua entitas internal dan eksternal yang diidentifikasi. </a:t>
            </a:r>
            <a:endParaRPr lang="en-US" altLang="en-US" sz="2400" dirty="0" smtClean="0">
              <a:latin typeface="Century Gothic" panose="020B0502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smtClean="0">
                <a:latin typeface="Century Gothic" panose="020B0502020202020204" pitchFamily="34" charset="0"/>
              </a:rPr>
              <a:t> Status </a:t>
            </a:r>
            <a:r>
              <a:rPr lang="en-US" altLang="en-US" dirty="0" err="1" smtClean="0">
                <a:latin typeface="Century Gothic" panose="020B0502020202020204" pitchFamily="34" charset="0"/>
              </a:rPr>
              <a:t>Kontrol</a:t>
            </a:r>
            <a:endParaRPr lang="en-US" altLang="en-US" dirty="0" smtClean="0">
              <a:latin typeface="Century Gothic" panose="020B0502020202020204" pitchFamily="34" charset="0"/>
            </a:endParaRPr>
          </a:p>
        </p:txBody>
      </p:sp>
      <p:sp>
        <p:nvSpPr>
          <p:cNvPr id="24579" name="Rectangle 3"/>
          <p:cNvSpPr>
            <a:spLocks noGrp="1" noChangeArrowheads="1"/>
          </p:cNvSpPr>
          <p:nvPr>
            <p:ph type="body" idx="1"/>
          </p:nvPr>
        </p:nvSpPr>
        <p:spPr>
          <a:xfrm>
            <a:off x="734291" y="2133600"/>
            <a:ext cx="8382000" cy="4114800"/>
          </a:xfrm>
        </p:spPr>
        <p:txBody>
          <a:bodyPr/>
          <a:lstStyle/>
          <a:p>
            <a:pPr eaLnBrk="1" hangingPunct="1"/>
            <a:r>
              <a:rPr lang="id-ID" dirty="0" smtClean="0"/>
              <a:t>mencatat </a:t>
            </a:r>
            <a:r>
              <a:rPr lang="id-ID" dirty="0"/>
              <a:t>tingkat kontrol atau tanggung jawab pemilik sistem memiliki fungsi yang akurat dari suatu entitas. </a:t>
            </a:r>
            <a:endParaRPr lang="en-US" dirty="0" smtClean="0"/>
          </a:p>
          <a:p>
            <a:pPr eaLnBrk="1" hangingPunct="1"/>
            <a:r>
              <a:rPr lang="id-ID" dirty="0" smtClean="0"/>
              <a:t>dapat berupa </a:t>
            </a:r>
            <a:r>
              <a:rPr lang="id-ID" dirty="0"/>
              <a:t>Total, sebagian, atau tidak ada. </a:t>
            </a:r>
            <a:endParaRPr lang="en-US" altLang="en-US" sz="2400" dirty="0" smtClean="0">
              <a:latin typeface="Century Gothic" panose="020B0502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373117"/>
            <a:ext cx="7010400" cy="1295400"/>
          </a:xfrm>
        </p:spPr>
        <p:txBody>
          <a:bodyPr/>
          <a:lstStyle/>
          <a:p>
            <a:pPr eaLnBrk="1" hangingPunct="1"/>
            <a:r>
              <a:rPr lang="en-US" altLang="en-US" dirty="0" smtClean="0">
                <a:latin typeface="Century Gothic" panose="020B0502020202020204" pitchFamily="34" charset="0"/>
              </a:rPr>
              <a:t>Status </a:t>
            </a:r>
            <a:r>
              <a:rPr lang="en-US" altLang="en-US" dirty="0" err="1" smtClean="0">
                <a:latin typeface="Century Gothic" panose="020B0502020202020204" pitchFamily="34" charset="0"/>
              </a:rPr>
              <a:t>Kontrol</a:t>
            </a:r>
            <a:r>
              <a:rPr lang="en-US" altLang="en-US" dirty="0" smtClean="0">
                <a:latin typeface="Century Gothic" panose="020B0502020202020204" pitchFamily="34" charset="0"/>
              </a:rPr>
              <a:t> :</a:t>
            </a:r>
          </a:p>
        </p:txBody>
      </p:sp>
      <p:sp>
        <p:nvSpPr>
          <p:cNvPr id="25603" name="Rectangle 3"/>
          <p:cNvSpPr>
            <a:spLocks noGrp="1" noChangeArrowheads="1"/>
          </p:cNvSpPr>
          <p:nvPr>
            <p:ph type="body" idx="1"/>
          </p:nvPr>
        </p:nvSpPr>
        <p:spPr>
          <a:xfrm>
            <a:off x="228600" y="1828800"/>
            <a:ext cx="8610600" cy="4800600"/>
          </a:xfrm>
        </p:spPr>
        <p:txBody>
          <a:bodyPr/>
          <a:lstStyle/>
          <a:p>
            <a:r>
              <a:rPr lang="id-ID" sz="2400" b="1" dirty="0"/>
              <a:t>Total kontrol</a:t>
            </a:r>
            <a:r>
              <a:rPr lang="id-ID" sz="2400" dirty="0"/>
              <a:t>: pemilik sistem memiliki kontrol penuh atas dan tanggung jawab untuk entitas, kebenaran dan kinerja tindakannya.</a:t>
            </a:r>
            <a:endParaRPr lang="en-US" sz="2400" dirty="0"/>
          </a:p>
          <a:p>
            <a:r>
              <a:rPr lang="id-ID" sz="2400" b="1" dirty="0"/>
              <a:t>Kontrol parsial</a:t>
            </a:r>
            <a:r>
              <a:rPr lang="id-ID" sz="2400" dirty="0"/>
              <a:t>: pemilik sistem berbagi kontrol atas dan bertanggung jawab atas suatu entitas, ketepatan dan kinerja tindakannya dengan satu atau lebih pihak kedua, biasanya melalui mekanisme hukum seperti kontrak</a:t>
            </a:r>
            <a:r>
              <a:rPr lang="id-ID" sz="2400" dirty="0" smtClean="0"/>
              <a:t>.</a:t>
            </a:r>
            <a:endParaRPr lang="en-US" sz="2400" dirty="0"/>
          </a:p>
          <a:p>
            <a:r>
              <a:rPr lang="en-US" sz="2400" b="1" dirty="0" err="1" smtClean="0"/>
              <a:t>Tidak</a:t>
            </a:r>
            <a:r>
              <a:rPr lang="en-US" sz="2400" b="1" dirty="0" smtClean="0"/>
              <a:t> </a:t>
            </a:r>
            <a:r>
              <a:rPr lang="en-US" sz="2400" b="1" dirty="0" err="1" smtClean="0"/>
              <a:t>ada</a:t>
            </a:r>
            <a:r>
              <a:rPr lang="en-US" sz="2400" b="1" dirty="0" smtClean="0"/>
              <a:t> </a:t>
            </a:r>
            <a:r>
              <a:rPr lang="id-ID" sz="2400" b="1" dirty="0" smtClean="0"/>
              <a:t>: </a:t>
            </a:r>
            <a:r>
              <a:rPr lang="id-ID" sz="2400" dirty="0"/>
              <a:t>pemilik sistem tidak memiliki kontrol atas atau tanggung jawab untuk entitas, tetapi tergantung pada layanan yang disediakan. Satu atau lebih pihak ketiga memiliki tanggung jawab dan kontrol ini. Sistem infrastruktur adalah contoh yang baik.</a:t>
            </a:r>
            <a:endParaRPr lang="en-US" sz="2400" dirty="0"/>
          </a:p>
          <a:p>
            <a:pPr eaLnBrk="1" hangingPunct="1"/>
            <a:endParaRPr lang="en-US" altLang="en-US" sz="2400" b="1" u="sng" dirty="0" smtClean="0">
              <a:latin typeface="Century Gothic" panose="020B0502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762000"/>
            <a:ext cx="8382000" cy="5181600"/>
          </a:xfrm>
          <a:prstGeom prst="rect">
            <a:avLst/>
          </a:prstGeom>
        </p:spPr>
      </p:pic>
    </p:spTree>
    <p:extLst>
      <p:ext uri="{BB962C8B-B14F-4D97-AF65-F5344CB8AC3E}">
        <p14:creationId xmlns:p14="http://schemas.microsoft.com/office/powerpoint/2010/main" val="2789929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5982" y="904875"/>
            <a:ext cx="7562850" cy="5791200"/>
          </a:xfrm>
          <a:prstGeom prst="rect">
            <a:avLst/>
          </a:prstGeom>
        </p:spPr>
      </p:pic>
      <p:pic>
        <p:nvPicPr>
          <p:cNvPr id="3" name="Picture 2"/>
          <p:cNvPicPr>
            <a:picLocks noChangeAspect="1"/>
          </p:cNvPicPr>
          <p:nvPr/>
        </p:nvPicPr>
        <p:blipFill>
          <a:blip r:embed="rId3"/>
          <a:stretch>
            <a:fillRect/>
          </a:stretch>
        </p:blipFill>
        <p:spPr>
          <a:xfrm>
            <a:off x="695982" y="114628"/>
            <a:ext cx="7562850" cy="742950"/>
          </a:xfrm>
          <a:prstGeom prst="rect">
            <a:avLst/>
          </a:prstGeom>
        </p:spPr>
      </p:pic>
    </p:spTree>
    <p:extLst>
      <p:ext uri="{BB962C8B-B14F-4D97-AF65-F5344CB8AC3E}">
        <p14:creationId xmlns:p14="http://schemas.microsoft.com/office/powerpoint/2010/main" val="299970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381000"/>
            <a:ext cx="8610600" cy="6096000"/>
          </a:xfrm>
          <a:prstGeom prst="rect">
            <a:avLst/>
          </a:prstGeom>
        </p:spPr>
      </p:pic>
    </p:spTree>
    <p:extLst>
      <p:ext uri="{BB962C8B-B14F-4D97-AF65-F5344CB8AC3E}">
        <p14:creationId xmlns:p14="http://schemas.microsoft.com/office/powerpoint/2010/main" val="3717364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pPr eaLnBrk="1" hangingPunct="1"/>
            <a:r>
              <a:rPr lang="en-US" altLang="en-US" dirty="0" err="1" smtClean="0">
                <a:latin typeface="Century Gothic" panose="020B0502020202020204" pitchFamily="34" charset="0"/>
              </a:rPr>
              <a:t>Keamanan</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dan</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Jaminan</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Informasi</a:t>
            </a:r>
            <a:r>
              <a:rPr lang="en-US" altLang="en-US" dirty="0" smtClean="0">
                <a:latin typeface="Century Gothic" panose="020B0502020202020204" pitchFamily="34" charset="0"/>
              </a:rPr>
              <a:t> </a:t>
            </a:r>
            <a:r>
              <a:rPr lang="en-US" altLang="en-US" dirty="0" err="1" smtClean="0">
                <a:latin typeface="Century Gothic" panose="020B0502020202020204" pitchFamily="34" charset="0"/>
              </a:rPr>
              <a:t>Efektif</a:t>
            </a:r>
            <a:endParaRPr lang="en-US" altLang="en-US" dirty="0" smtClean="0">
              <a:latin typeface="Century Gothic" panose="020B0502020202020204" pitchFamily="34" charset="0"/>
            </a:endParaRPr>
          </a:p>
        </p:txBody>
      </p:sp>
      <p:sp>
        <p:nvSpPr>
          <p:cNvPr id="4099" name="Rectangle 5"/>
          <p:cNvSpPr>
            <a:spLocks noGrp="1" noChangeArrowheads="1"/>
          </p:cNvSpPr>
          <p:nvPr>
            <p:ph type="body" sz="half" idx="1"/>
          </p:nvPr>
        </p:nvSpPr>
        <p:spPr>
          <a:xfrm>
            <a:off x="533400" y="1905000"/>
            <a:ext cx="7772400" cy="4114800"/>
          </a:xfrm>
        </p:spPr>
        <p:txBody>
          <a:bodyPr/>
          <a:lstStyle/>
          <a:p>
            <a:pPr eaLnBrk="1" hangingPunct="1"/>
            <a:r>
              <a:rPr lang="id-ID" dirty="0"/>
              <a:t>harus sesuai dengan realitas teknologi saat </a:t>
            </a:r>
            <a:r>
              <a:rPr lang="id-ID" dirty="0" smtClean="0"/>
              <a:t>ini</a:t>
            </a:r>
            <a:endParaRPr lang="en-US" dirty="0" smtClean="0"/>
          </a:p>
          <a:p>
            <a:pPr lvl="1" eaLnBrk="1" hangingPunct="1"/>
            <a:r>
              <a:rPr lang="nb-NO" altLang="en-US" sz="2100" dirty="0" smtClean="0">
                <a:latin typeface="Century Gothic" panose="020B0502020202020204" pitchFamily="34" charset="0"/>
              </a:rPr>
              <a:t>Pengolahan terdistribusi</a:t>
            </a:r>
          </a:p>
          <a:p>
            <a:pPr lvl="1" eaLnBrk="1" hangingPunct="1"/>
            <a:r>
              <a:rPr lang="nb-NO" altLang="en-US" sz="2100" dirty="0" smtClean="0">
                <a:latin typeface="Century Gothic" panose="020B0502020202020204" pitchFamily="34" charset="0"/>
              </a:rPr>
              <a:t>Aplikasi Klien/server</a:t>
            </a:r>
          </a:p>
          <a:p>
            <a:pPr lvl="1" eaLnBrk="1" hangingPunct="1"/>
            <a:r>
              <a:rPr lang="nb-NO" altLang="en-US" sz="2100" dirty="0" smtClean="0">
                <a:latin typeface="Century Gothic" panose="020B0502020202020204" pitchFamily="34" charset="0"/>
              </a:rPr>
              <a:t>Mobile</a:t>
            </a:r>
          </a:p>
          <a:p>
            <a:pPr lvl="1" eaLnBrk="1" hangingPunct="1"/>
            <a:r>
              <a:rPr lang="nb-NO" altLang="en-US" sz="2100" dirty="0" smtClean="0">
                <a:latin typeface="Century Gothic" panose="020B0502020202020204" pitchFamily="34" charset="0"/>
              </a:rPr>
              <a:t>Terintegrasi (teks, image, audio,video)</a:t>
            </a:r>
          </a:p>
          <a:p>
            <a:pPr lvl="1" eaLnBrk="1" hangingPunct="1"/>
            <a:r>
              <a:rPr lang="nb-NO" altLang="en-US" sz="2100" dirty="0" smtClean="0">
                <a:latin typeface="Century Gothic" panose="020B0502020202020204" pitchFamily="34" charset="0"/>
              </a:rPr>
              <a:t>Sistem tertanam</a:t>
            </a:r>
          </a:p>
          <a:p>
            <a:pPr lvl="1" eaLnBrk="1" hangingPunct="1"/>
            <a:r>
              <a:rPr lang="nb-NO" altLang="en-US" sz="2100" dirty="0" smtClean="0">
                <a:latin typeface="Century Gothic" panose="020B0502020202020204" pitchFamily="34" charset="0"/>
              </a:rPr>
              <a:t>Komunikasi nirkabel - Internet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3113" y="1676400"/>
            <a:ext cx="7610475" cy="4448175"/>
          </a:xfrm>
          <a:prstGeom prst="rect">
            <a:avLst/>
          </a:prstGeom>
        </p:spPr>
      </p:pic>
      <p:pic>
        <p:nvPicPr>
          <p:cNvPr id="3" name="Picture 2"/>
          <p:cNvPicPr>
            <a:picLocks noChangeAspect="1"/>
          </p:cNvPicPr>
          <p:nvPr/>
        </p:nvPicPr>
        <p:blipFill>
          <a:blip r:embed="rId3"/>
          <a:stretch>
            <a:fillRect/>
          </a:stretch>
        </p:blipFill>
        <p:spPr>
          <a:xfrm>
            <a:off x="731288" y="1066800"/>
            <a:ext cx="7634123" cy="742950"/>
          </a:xfrm>
          <a:prstGeom prst="rect">
            <a:avLst/>
          </a:prstGeom>
        </p:spPr>
      </p:pic>
    </p:spTree>
    <p:extLst>
      <p:ext uri="{BB962C8B-B14F-4D97-AF65-F5344CB8AC3E}">
        <p14:creationId xmlns:p14="http://schemas.microsoft.com/office/powerpoint/2010/main" val="3566364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err="1" smtClean="0">
                <a:latin typeface="Century Gothic" panose="020B0502020202020204" pitchFamily="34" charset="0"/>
              </a:rPr>
              <a:t>Kesimpulan</a:t>
            </a:r>
            <a:endParaRPr lang="en-US" altLang="en-US" dirty="0" smtClean="0">
              <a:latin typeface="Century Gothic" panose="020B0502020202020204" pitchFamily="34" charset="0"/>
            </a:endParaRPr>
          </a:p>
        </p:txBody>
      </p:sp>
      <p:sp>
        <p:nvSpPr>
          <p:cNvPr id="27651" name="Rectangle 3"/>
          <p:cNvSpPr>
            <a:spLocks noGrp="1" noChangeArrowheads="1"/>
          </p:cNvSpPr>
          <p:nvPr>
            <p:ph type="body" idx="1"/>
          </p:nvPr>
        </p:nvSpPr>
        <p:spPr>
          <a:xfrm>
            <a:off x="225972" y="1752600"/>
            <a:ext cx="8915400" cy="4114800"/>
          </a:xfrm>
        </p:spPr>
        <p:txBody>
          <a:bodyPr/>
          <a:lstStyle/>
          <a:p>
            <a:r>
              <a:rPr lang="id-ID" sz="2600" dirty="0"/>
              <a:t>Komponen pertama dari program Security/IA informasi yang efektif adalah untuk menentukan batasan dari sebuah sistem. </a:t>
            </a:r>
            <a:endParaRPr lang="en-US" sz="2600" dirty="0" smtClean="0"/>
          </a:p>
          <a:p>
            <a:r>
              <a:rPr lang="id-ID" sz="2600" dirty="0" smtClean="0"/>
              <a:t>Ada </a:t>
            </a:r>
            <a:r>
              <a:rPr lang="id-ID" sz="2600" dirty="0"/>
              <a:t>empat kegiatan yang terlibat dalam mendefinisikan </a:t>
            </a:r>
            <a:r>
              <a:rPr lang="id-ID" sz="2600" dirty="0" smtClean="0"/>
              <a:t>batasan-batas</a:t>
            </a:r>
            <a:r>
              <a:rPr lang="en-US" sz="2600" dirty="0" smtClean="0"/>
              <a:t>an</a:t>
            </a:r>
            <a:r>
              <a:rPr lang="id-ID" sz="2600" dirty="0" smtClean="0"/>
              <a:t> </a:t>
            </a:r>
            <a:r>
              <a:rPr lang="id-ID" sz="2600" dirty="0"/>
              <a:t>suatu sistem, seperti </a:t>
            </a:r>
            <a:r>
              <a:rPr lang="id-ID" sz="2600" dirty="0" smtClean="0"/>
              <a:t>:</a:t>
            </a:r>
            <a:endParaRPr lang="en-US" sz="2600" dirty="0"/>
          </a:p>
          <a:p>
            <a:pPr marL="809625" indent="-452438">
              <a:spcBef>
                <a:spcPts val="0"/>
              </a:spcBef>
              <a:buFont typeface="Wingdings" panose="05000000000000000000" pitchFamily="2" charset="2"/>
              <a:buChar char="Ø"/>
            </a:pPr>
            <a:r>
              <a:rPr lang="id-ID" sz="2600" dirty="0"/>
              <a:t>Menentukan apa yang dilindungi dan mengapa</a:t>
            </a:r>
            <a:endParaRPr lang="en-US" sz="2600" dirty="0"/>
          </a:p>
          <a:p>
            <a:pPr marL="809625" indent="-452438">
              <a:spcBef>
                <a:spcPts val="0"/>
              </a:spcBef>
              <a:buFont typeface="Wingdings" panose="05000000000000000000" pitchFamily="2" charset="2"/>
              <a:buChar char="Ø"/>
            </a:pPr>
            <a:r>
              <a:rPr lang="id-ID" sz="2600" dirty="0" smtClean="0"/>
              <a:t>Mengidentifikasi sistem</a:t>
            </a:r>
            <a:endParaRPr lang="en-US" sz="2600" dirty="0"/>
          </a:p>
          <a:p>
            <a:pPr marL="809625" indent="-452438">
              <a:spcBef>
                <a:spcPts val="0"/>
              </a:spcBef>
              <a:buFont typeface="Wingdings" panose="05000000000000000000" pitchFamily="2" charset="2"/>
              <a:buChar char="Ø"/>
            </a:pPr>
            <a:r>
              <a:rPr lang="id-ID" sz="2600" dirty="0"/>
              <a:t>Karakterisasi </a:t>
            </a:r>
            <a:r>
              <a:rPr lang="id-ID" sz="2600" dirty="0" smtClean="0"/>
              <a:t>operasi</a:t>
            </a:r>
            <a:r>
              <a:rPr lang="en-US" sz="2600" dirty="0" smtClean="0"/>
              <a:t> </a:t>
            </a:r>
            <a:r>
              <a:rPr lang="id-ID" sz="2600" dirty="0" smtClean="0"/>
              <a:t>sistem </a:t>
            </a:r>
            <a:endParaRPr lang="en-US" sz="2600" dirty="0" smtClean="0"/>
          </a:p>
          <a:p>
            <a:pPr marL="809625" indent="-452438">
              <a:spcBef>
                <a:spcPts val="0"/>
              </a:spcBef>
              <a:buFont typeface="Wingdings" panose="05000000000000000000" pitchFamily="2" charset="2"/>
              <a:buChar char="Ø"/>
            </a:pPr>
            <a:r>
              <a:rPr lang="id-ID" sz="2600" dirty="0" smtClean="0"/>
              <a:t>Me</a:t>
            </a:r>
            <a:r>
              <a:rPr lang="en-US" sz="2600" dirty="0" err="1" smtClean="0"/>
              <a:t>mastikan</a:t>
            </a:r>
            <a:r>
              <a:rPr lang="id-ID" sz="2600" dirty="0" smtClean="0"/>
              <a:t> </a:t>
            </a:r>
            <a:r>
              <a:rPr lang="id-ID" sz="2600" dirty="0"/>
              <a:t>apa yang dilakukan seseorang dan tidak memiliki kendali </a:t>
            </a:r>
            <a:r>
              <a:rPr lang="id-ID" sz="2600" dirty="0" smtClean="0"/>
              <a:t>atas</a:t>
            </a:r>
            <a:r>
              <a:rPr lang="en-US" sz="2600" dirty="0" smtClean="0"/>
              <a:t> </a:t>
            </a:r>
            <a:r>
              <a:rPr lang="en-US" sz="2600" dirty="0" err="1" smtClean="0"/>
              <a:t>sistem</a:t>
            </a:r>
            <a:endParaRPr lang="en-US" sz="2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p:txBody>
          <a:bodyPr/>
          <a:lstStyle/>
          <a:p>
            <a:pPr eaLnBrk="1" hangingPunct="1"/>
            <a:r>
              <a:rPr lang="en-US" altLang="en-US" dirty="0" smtClean="0">
                <a:latin typeface="Century Gothic" panose="020B0502020202020204" pitchFamily="34" charset="0"/>
              </a:rPr>
              <a:t>Tanya </a:t>
            </a:r>
            <a:r>
              <a:rPr lang="en-US" altLang="en-US" dirty="0" err="1" smtClean="0">
                <a:latin typeface="Century Gothic" panose="020B0502020202020204" pitchFamily="34" charset="0"/>
              </a:rPr>
              <a:t>Jawab</a:t>
            </a:r>
            <a:r>
              <a:rPr lang="en-US" altLang="en-US" dirty="0" smtClean="0">
                <a:latin typeface="Century Gothic" panose="020B0502020202020204" pitchFamily="34" charset="0"/>
              </a:rPr>
              <a:t> !</a:t>
            </a:r>
          </a:p>
        </p:txBody>
      </p:sp>
      <p:pic>
        <p:nvPicPr>
          <p:cNvPr id="33795" name="Picture 7" descr="MCj03269080000[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0" y="2133600"/>
            <a:ext cx="3429000" cy="3429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err="1">
                <a:latin typeface="Century Gothic" panose="020B0502020202020204" pitchFamily="34" charset="0"/>
              </a:rPr>
              <a:t>Keamanan</a:t>
            </a:r>
            <a:r>
              <a:rPr lang="en-US" altLang="en-US" dirty="0">
                <a:latin typeface="Century Gothic" panose="020B0502020202020204" pitchFamily="34" charset="0"/>
              </a:rPr>
              <a:t> </a:t>
            </a:r>
            <a:r>
              <a:rPr lang="en-US" altLang="en-US" dirty="0" err="1">
                <a:latin typeface="Century Gothic" panose="020B0502020202020204" pitchFamily="34" charset="0"/>
              </a:rPr>
              <a:t>dan</a:t>
            </a:r>
            <a:r>
              <a:rPr lang="en-US" altLang="en-US" dirty="0">
                <a:latin typeface="Century Gothic" panose="020B0502020202020204" pitchFamily="34" charset="0"/>
              </a:rPr>
              <a:t> </a:t>
            </a:r>
            <a:r>
              <a:rPr lang="en-US" altLang="en-US" dirty="0" err="1">
                <a:latin typeface="Century Gothic" panose="020B0502020202020204" pitchFamily="34" charset="0"/>
              </a:rPr>
              <a:t>Jaminan</a:t>
            </a:r>
            <a:r>
              <a:rPr lang="en-US" altLang="en-US" dirty="0">
                <a:latin typeface="Century Gothic" panose="020B0502020202020204" pitchFamily="34" charset="0"/>
              </a:rPr>
              <a:t> </a:t>
            </a:r>
            <a:r>
              <a:rPr lang="en-US" altLang="en-US" dirty="0" err="1">
                <a:latin typeface="Century Gothic" panose="020B0502020202020204" pitchFamily="34" charset="0"/>
              </a:rPr>
              <a:t>Informasi</a:t>
            </a:r>
            <a:r>
              <a:rPr lang="en-US" altLang="en-US" dirty="0">
                <a:latin typeface="Century Gothic" panose="020B0502020202020204" pitchFamily="34" charset="0"/>
              </a:rPr>
              <a:t> </a:t>
            </a:r>
            <a:r>
              <a:rPr lang="en-US" altLang="en-US" dirty="0" err="1">
                <a:latin typeface="Century Gothic" panose="020B0502020202020204" pitchFamily="34" charset="0"/>
              </a:rPr>
              <a:t>Efektif</a:t>
            </a:r>
            <a:endParaRPr lang="en-US" altLang="en-US" i="1" dirty="0" smtClean="0">
              <a:latin typeface="Century Gothic" panose="020B0502020202020204" pitchFamily="34" charset="0"/>
            </a:endParaRPr>
          </a:p>
        </p:txBody>
      </p:sp>
      <p:sp>
        <p:nvSpPr>
          <p:cNvPr id="5123" name="Rectangle 4"/>
          <p:cNvSpPr>
            <a:spLocks noGrp="1" noChangeArrowheads="1"/>
          </p:cNvSpPr>
          <p:nvPr>
            <p:ph type="body" sz="half" idx="1"/>
          </p:nvPr>
        </p:nvSpPr>
        <p:spPr>
          <a:xfrm>
            <a:off x="304800" y="1981200"/>
            <a:ext cx="8229600" cy="4267200"/>
          </a:xfrm>
        </p:spPr>
        <p:txBody>
          <a:bodyPr/>
          <a:lstStyle/>
          <a:p>
            <a:pPr eaLnBrk="1" hangingPunct="1"/>
            <a:r>
              <a:rPr lang="en-US" altLang="en-US" sz="2400" b="1" dirty="0" smtClean="0">
                <a:latin typeface="Century Gothic" panose="020B0502020202020204" pitchFamily="34" charset="0"/>
              </a:rPr>
              <a:t> </a:t>
            </a:r>
            <a:r>
              <a:rPr lang="en-US" altLang="en-US" sz="2400" b="1" dirty="0" err="1" smtClean="0">
                <a:latin typeface="Century Gothic" panose="020B0502020202020204" pitchFamily="34" charset="0"/>
              </a:rPr>
              <a:t>Lingkup</a:t>
            </a:r>
            <a:r>
              <a:rPr lang="en-US" altLang="en-US" sz="2400" b="1" dirty="0" smtClean="0">
                <a:latin typeface="Century Gothic" panose="020B0502020202020204" pitchFamily="34" charset="0"/>
              </a:rPr>
              <a:t> </a:t>
            </a:r>
            <a:r>
              <a:rPr lang="en-US" altLang="en-US" sz="2400" b="1" dirty="0" err="1" smtClean="0">
                <a:latin typeface="Century Gothic" panose="020B0502020202020204" pitchFamily="34" charset="0"/>
              </a:rPr>
              <a:t>komprehensif</a:t>
            </a:r>
            <a:r>
              <a:rPr lang="en-US" altLang="en-US" sz="2400" b="1" dirty="0" smtClean="0">
                <a:latin typeface="Century Gothic" panose="020B0502020202020204" pitchFamily="34" charset="0"/>
              </a:rPr>
              <a:t> :</a:t>
            </a:r>
          </a:p>
          <a:p>
            <a:pPr marL="715963" indent="-173038" eaLnBrk="1" hangingPunct="1">
              <a:buFont typeface="Wingdings" panose="05000000000000000000" pitchFamily="2" charset="2"/>
              <a:buChar char="ü"/>
            </a:pPr>
            <a:r>
              <a:rPr lang="en-US" altLang="en-US" sz="2400" b="1" dirty="0">
                <a:latin typeface="Century Gothic" panose="020B0502020202020204" pitchFamily="34" charset="0"/>
              </a:rPr>
              <a:t> </a:t>
            </a:r>
            <a:r>
              <a:rPr lang="en-US" altLang="en-US" sz="2400" b="1" dirty="0" err="1" smtClean="0">
                <a:latin typeface="Century Gothic" panose="020B0502020202020204" pitchFamily="34" charset="0"/>
              </a:rPr>
              <a:t>Keselamatan</a:t>
            </a:r>
            <a:endParaRPr lang="en-US" altLang="en-US" sz="2400" b="1" dirty="0" smtClean="0">
              <a:latin typeface="Century Gothic" panose="020B0502020202020204" pitchFamily="34" charset="0"/>
            </a:endParaRPr>
          </a:p>
          <a:p>
            <a:pPr marL="715963" indent="-173038" eaLnBrk="1" hangingPunct="1">
              <a:buFont typeface="Wingdings" panose="05000000000000000000" pitchFamily="2" charset="2"/>
              <a:buChar char="ü"/>
            </a:pPr>
            <a:r>
              <a:rPr lang="en-US" altLang="en-US" sz="2400" b="1" dirty="0" smtClean="0">
                <a:latin typeface="Century Gothic" panose="020B0502020202020204" pitchFamily="34" charset="0"/>
              </a:rPr>
              <a:t> </a:t>
            </a:r>
            <a:r>
              <a:rPr lang="en-US" altLang="en-US" sz="2400" b="1" dirty="0" err="1" smtClean="0">
                <a:latin typeface="Century Gothic" panose="020B0502020202020204" pitchFamily="34" charset="0"/>
              </a:rPr>
              <a:t>Keandalan</a:t>
            </a:r>
            <a:endParaRPr lang="en-US" altLang="en-US" sz="2400" b="1" dirty="0" smtClean="0">
              <a:latin typeface="Century Gothic" panose="020B0502020202020204" pitchFamily="34" charset="0"/>
            </a:endParaRPr>
          </a:p>
          <a:p>
            <a:pPr marL="715963" indent="-173038" eaLnBrk="1" hangingPunct="1">
              <a:buFont typeface="Wingdings" panose="05000000000000000000" pitchFamily="2" charset="2"/>
              <a:buChar char="ü"/>
            </a:pPr>
            <a:r>
              <a:rPr lang="en-US" altLang="en-US" sz="2400" b="1" dirty="0" smtClean="0">
                <a:latin typeface="Century Gothic" panose="020B0502020202020204" pitchFamily="34" charset="0"/>
              </a:rPr>
              <a:t> </a:t>
            </a:r>
            <a:r>
              <a:rPr lang="en-US" altLang="en-US" sz="2400" b="1" dirty="0" err="1" smtClean="0">
                <a:latin typeface="Century Gothic" panose="020B0502020202020204" pitchFamily="34" charset="0"/>
              </a:rPr>
              <a:t>Rekayasa</a:t>
            </a:r>
            <a:r>
              <a:rPr lang="en-US" altLang="en-US" sz="2400" b="1" dirty="0" smtClean="0">
                <a:latin typeface="Century Gothic" panose="020B0502020202020204" pitchFamily="34" charset="0"/>
              </a:rPr>
              <a:t> </a:t>
            </a:r>
            <a:r>
              <a:rPr lang="en-US" altLang="en-US" sz="2400" b="1" dirty="0" err="1" smtClean="0">
                <a:latin typeface="Century Gothic" panose="020B0502020202020204" pitchFamily="34" charset="0"/>
              </a:rPr>
              <a:t>keamanan</a:t>
            </a:r>
            <a:endParaRPr lang="en-US" altLang="en-US" sz="2400" b="1" dirty="0">
              <a:latin typeface="Century Gothic" panose="020B0502020202020204" pitchFamily="34" charset="0"/>
            </a:endParaRPr>
          </a:p>
          <a:p>
            <a:pPr marL="444500" indent="-444500" defTabSz="358775" eaLnBrk="1" hangingPunct="1"/>
            <a:r>
              <a:rPr lang="en-US" altLang="en-US" sz="2400" b="1" dirty="0" err="1" smtClean="0">
                <a:latin typeface="Century Gothic" panose="020B0502020202020204" pitchFamily="34" charset="0"/>
              </a:rPr>
              <a:t>Tantangannya</a:t>
            </a:r>
            <a:r>
              <a:rPr lang="en-US" altLang="en-US" sz="2400" b="1" dirty="0" smtClean="0">
                <a:latin typeface="Century Gothic" panose="020B0502020202020204" pitchFamily="34" charset="0"/>
              </a:rPr>
              <a:t> </a:t>
            </a:r>
            <a:r>
              <a:rPr lang="en-US" altLang="en-US" sz="2400" b="1" dirty="0" err="1" smtClean="0">
                <a:latin typeface="Century Gothic" panose="020B0502020202020204" pitchFamily="34" charset="0"/>
              </a:rPr>
              <a:t>interaksi</a:t>
            </a:r>
            <a:r>
              <a:rPr lang="en-US" altLang="en-US" sz="2400" b="1" dirty="0" smtClean="0">
                <a:latin typeface="Century Gothic" panose="020B0502020202020204" pitchFamily="34" charset="0"/>
              </a:rPr>
              <a:t> </a:t>
            </a:r>
            <a:r>
              <a:rPr lang="en-US" altLang="en-US" sz="2400" b="1" dirty="0" err="1" smtClean="0">
                <a:latin typeface="Century Gothic" panose="020B0502020202020204" pitchFamily="34" charset="0"/>
              </a:rPr>
              <a:t>dinamis</a:t>
            </a:r>
            <a:r>
              <a:rPr lang="en-US" altLang="en-US" sz="2400" b="1" dirty="0" smtClean="0">
                <a:latin typeface="Century Gothic" panose="020B0502020202020204" pitchFamily="34" charset="0"/>
              </a:rPr>
              <a:t> </a:t>
            </a:r>
            <a:r>
              <a:rPr lang="en-US" altLang="en-US" sz="2400" b="1" dirty="0" err="1" smtClean="0">
                <a:latin typeface="Century Gothic" panose="020B0502020202020204" pitchFamily="34" charset="0"/>
              </a:rPr>
              <a:t>dari</a:t>
            </a:r>
            <a:r>
              <a:rPr lang="en-US" altLang="en-US" sz="2400" b="1" dirty="0" smtClean="0">
                <a:latin typeface="Century Gothic" panose="020B0502020202020204" pitchFamily="34" charset="0"/>
              </a:rPr>
              <a:t> :</a:t>
            </a:r>
          </a:p>
          <a:p>
            <a:pPr marL="803275" indent="-358775" defTabSz="358775" eaLnBrk="1" hangingPunct="1">
              <a:buFont typeface="Wingdings" panose="05000000000000000000" pitchFamily="2" charset="2"/>
              <a:buChar char="ü"/>
            </a:pPr>
            <a:r>
              <a:rPr lang="en-US" altLang="en-US" sz="2400" b="1" dirty="0" err="1" smtClean="0">
                <a:latin typeface="Century Gothic" panose="020B0502020202020204" pitchFamily="34" charset="0"/>
              </a:rPr>
              <a:t>Perangkat</a:t>
            </a:r>
            <a:r>
              <a:rPr lang="en-US" altLang="en-US" sz="2400" b="1" dirty="0" smtClean="0">
                <a:latin typeface="Century Gothic" panose="020B0502020202020204" pitchFamily="34" charset="0"/>
              </a:rPr>
              <a:t> </a:t>
            </a:r>
            <a:r>
              <a:rPr lang="en-US" altLang="en-US" sz="2400" b="1" dirty="0" err="1" smtClean="0">
                <a:latin typeface="Century Gothic" panose="020B0502020202020204" pitchFamily="34" charset="0"/>
              </a:rPr>
              <a:t>lunak</a:t>
            </a:r>
            <a:endParaRPr lang="en-US" altLang="en-US" sz="2400" b="1" dirty="0" smtClean="0">
              <a:latin typeface="Century Gothic" panose="020B0502020202020204" pitchFamily="34" charset="0"/>
            </a:endParaRPr>
          </a:p>
          <a:p>
            <a:pPr marL="803275" indent="-358775" defTabSz="358775" eaLnBrk="1" hangingPunct="1">
              <a:buFont typeface="Wingdings" panose="05000000000000000000" pitchFamily="2" charset="2"/>
              <a:buChar char="ü"/>
            </a:pPr>
            <a:r>
              <a:rPr lang="en-US" altLang="en-US" sz="2400" b="1" dirty="0" err="1" smtClean="0">
                <a:latin typeface="Century Gothic" panose="020B0502020202020204" pitchFamily="34" charset="0"/>
              </a:rPr>
              <a:t>Perangkat</a:t>
            </a:r>
            <a:r>
              <a:rPr lang="en-US" altLang="en-US" sz="2400" b="1" dirty="0" smtClean="0">
                <a:latin typeface="Century Gothic" panose="020B0502020202020204" pitchFamily="34" charset="0"/>
              </a:rPr>
              <a:t> </a:t>
            </a:r>
            <a:r>
              <a:rPr lang="en-US" altLang="en-US" sz="2400" b="1" dirty="0" err="1" smtClean="0">
                <a:latin typeface="Century Gothic" panose="020B0502020202020204" pitchFamily="34" charset="0"/>
              </a:rPr>
              <a:t>keras</a:t>
            </a:r>
            <a:endParaRPr lang="en-US" altLang="en-US" sz="2400" b="1" dirty="0" smtClean="0">
              <a:latin typeface="Century Gothic" panose="020B0502020202020204" pitchFamily="34" charset="0"/>
            </a:endParaRPr>
          </a:p>
          <a:p>
            <a:pPr marL="803275" indent="-358775" defTabSz="358775" eaLnBrk="1" hangingPunct="1">
              <a:buFont typeface="Wingdings" panose="05000000000000000000" pitchFamily="2" charset="2"/>
              <a:buChar char="ü"/>
            </a:pPr>
            <a:r>
              <a:rPr lang="en-US" altLang="en-US" sz="2400" b="1" dirty="0" smtClean="0">
                <a:latin typeface="Century Gothic" panose="020B0502020202020204" pitchFamily="34" charset="0"/>
              </a:rPr>
              <a:t>Telekomunikasi</a:t>
            </a:r>
          </a:p>
          <a:p>
            <a:pPr marL="803275" indent="-358775" defTabSz="358775" eaLnBrk="1" hangingPunct="1">
              <a:buFont typeface="Wingdings" panose="05000000000000000000" pitchFamily="2" charset="2"/>
              <a:buChar char="ü"/>
            </a:pPr>
            <a:r>
              <a:rPr lang="en-US" altLang="en-US" sz="2400" b="1" dirty="0" smtClean="0">
                <a:latin typeface="Century Gothic" panose="020B0502020202020204" pitchFamily="34" charset="0"/>
              </a:rPr>
              <a:t>orang </a:t>
            </a:r>
            <a:endParaRPr lang="en-US" altLang="en-US"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3200" b="1" dirty="0" err="1" smtClean="0">
                <a:latin typeface="Century Gothic" panose="020B0502020202020204" pitchFamily="34" charset="0"/>
              </a:rPr>
              <a:t>Komponen-komponen</a:t>
            </a:r>
            <a:r>
              <a:rPr lang="en-US" altLang="en-US" sz="3200" b="1" dirty="0" smtClean="0">
                <a:latin typeface="Century Gothic" panose="020B0502020202020204" pitchFamily="34" charset="0"/>
              </a:rPr>
              <a:t> Program </a:t>
            </a:r>
            <a:r>
              <a:rPr lang="en-US" altLang="en-US" sz="3200" b="1" dirty="0" err="1" smtClean="0">
                <a:latin typeface="Century Gothic" panose="020B0502020202020204" pitchFamily="34" charset="0"/>
              </a:rPr>
              <a:t>keamanan</a:t>
            </a:r>
            <a:r>
              <a:rPr lang="en-US" altLang="en-US" sz="3200" b="1" dirty="0" smtClean="0">
                <a:latin typeface="Century Gothic" panose="020B0502020202020204" pitchFamily="34" charset="0"/>
              </a:rPr>
              <a:t>/</a:t>
            </a:r>
            <a:r>
              <a:rPr lang="en-US" altLang="en-US" sz="3200" b="1" dirty="0" err="1" smtClean="0">
                <a:latin typeface="Century Gothic" panose="020B0502020202020204" pitchFamily="34" charset="0"/>
              </a:rPr>
              <a:t>jaminan</a:t>
            </a:r>
            <a:r>
              <a:rPr lang="en-US" altLang="en-US" sz="3200" b="1" dirty="0" smtClean="0">
                <a:latin typeface="Century Gothic" panose="020B0502020202020204" pitchFamily="34" charset="0"/>
              </a:rPr>
              <a:t> </a:t>
            </a:r>
            <a:r>
              <a:rPr lang="en-US" altLang="en-US" sz="3200" b="1" dirty="0" err="1" smtClean="0">
                <a:latin typeface="Century Gothic" panose="020B0502020202020204" pitchFamily="34" charset="0"/>
              </a:rPr>
              <a:t>Informasi</a:t>
            </a:r>
            <a:r>
              <a:rPr lang="en-US" altLang="en-US" sz="3200" b="1" dirty="0" smtClean="0">
                <a:latin typeface="Century Gothic" panose="020B0502020202020204" pitchFamily="34" charset="0"/>
              </a:rPr>
              <a:t> :</a:t>
            </a:r>
            <a:endParaRPr lang="en-US" altLang="en-US" sz="3200" b="1" i="1" dirty="0" smtClean="0">
              <a:latin typeface="Century Gothic" panose="020B0502020202020204" pitchFamily="34" charset="0"/>
            </a:endParaRPr>
          </a:p>
        </p:txBody>
      </p:sp>
      <p:sp>
        <p:nvSpPr>
          <p:cNvPr id="6147" name="Rectangle 4"/>
          <p:cNvSpPr>
            <a:spLocks noGrp="1" noChangeArrowheads="1"/>
          </p:cNvSpPr>
          <p:nvPr>
            <p:ph type="body" sz="half" idx="1"/>
          </p:nvPr>
        </p:nvSpPr>
        <p:spPr>
          <a:xfrm>
            <a:off x="423705" y="1981200"/>
            <a:ext cx="8686800" cy="3810000"/>
          </a:xfrm>
        </p:spPr>
        <p:txBody>
          <a:bodyPr/>
          <a:lstStyle/>
          <a:p>
            <a:pPr marL="444500" indent="-444500">
              <a:buAutoNum type="arabicPeriod"/>
            </a:pPr>
            <a:r>
              <a:rPr lang="en-US" sz="3200" dirty="0" err="1" smtClean="0"/>
              <a:t>Menentukan</a:t>
            </a:r>
            <a:r>
              <a:rPr lang="en-US" sz="3200" dirty="0" smtClean="0"/>
              <a:t> </a:t>
            </a:r>
            <a:r>
              <a:rPr lang="en-US" sz="3200" dirty="0" err="1" smtClean="0"/>
              <a:t>apa</a:t>
            </a:r>
            <a:r>
              <a:rPr lang="en-US" sz="3200" dirty="0" smtClean="0"/>
              <a:t> yang </a:t>
            </a:r>
            <a:r>
              <a:rPr lang="en-US" sz="3200" dirty="0" err="1" smtClean="0"/>
              <a:t>harus</a:t>
            </a:r>
            <a:r>
              <a:rPr lang="en-US" sz="3200" dirty="0" smtClean="0"/>
              <a:t> </a:t>
            </a:r>
            <a:r>
              <a:rPr lang="en-US" sz="3200" dirty="0" err="1" smtClean="0"/>
              <a:t>dilindungi</a:t>
            </a:r>
            <a:endParaRPr lang="en-US" sz="3200" dirty="0" smtClean="0"/>
          </a:p>
          <a:p>
            <a:pPr marL="444500" indent="-444500">
              <a:buAutoNum type="arabicPeriod"/>
            </a:pPr>
            <a:r>
              <a:rPr lang="en-US" altLang="en-US" sz="3200" dirty="0" err="1" smtClean="0">
                <a:latin typeface="Century Gothic" panose="020B0502020202020204" pitchFamily="34" charset="0"/>
              </a:rPr>
              <a:t>Mengidentifikasi</a:t>
            </a:r>
            <a:r>
              <a:rPr lang="en-US" altLang="en-US" sz="3200" dirty="0" smtClean="0">
                <a:latin typeface="Century Gothic" panose="020B0502020202020204" pitchFamily="34" charset="0"/>
              </a:rPr>
              <a:t> </a:t>
            </a:r>
            <a:r>
              <a:rPr lang="en-US" altLang="en-US" sz="3200" dirty="0" err="1" smtClean="0">
                <a:latin typeface="Century Gothic" panose="020B0502020202020204" pitchFamily="34" charset="0"/>
              </a:rPr>
              <a:t>sistem</a:t>
            </a:r>
            <a:endParaRPr lang="en-US" altLang="en-US" sz="3200" dirty="0" smtClean="0">
              <a:latin typeface="Century Gothic" panose="020B0502020202020204" pitchFamily="34" charset="0"/>
            </a:endParaRPr>
          </a:p>
          <a:p>
            <a:pPr marL="444500" indent="-444500">
              <a:buAutoNum type="arabicPeriod"/>
            </a:pPr>
            <a:r>
              <a:rPr lang="en-US" altLang="en-US" sz="3200" dirty="0" err="1" smtClean="0">
                <a:latin typeface="Century Gothic" panose="020B0502020202020204" pitchFamily="34" charset="0"/>
              </a:rPr>
              <a:t>Karakteristik</a:t>
            </a:r>
            <a:r>
              <a:rPr lang="en-US" altLang="en-US" sz="3200" dirty="0" smtClean="0">
                <a:latin typeface="Century Gothic" panose="020B0502020202020204" pitchFamily="34" charset="0"/>
              </a:rPr>
              <a:t> </a:t>
            </a:r>
            <a:r>
              <a:rPr lang="en-US" altLang="en-US" sz="3200" dirty="0" err="1" smtClean="0">
                <a:latin typeface="Century Gothic" panose="020B0502020202020204" pitchFamily="34" charset="0"/>
              </a:rPr>
              <a:t>sistem</a:t>
            </a:r>
            <a:r>
              <a:rPr lang="en-US" altLang="en-US" sz="3200" dirty="0" smtClean="0">
                <a:latin typeface="Century Gothic" panose="020B0502020202020204" pitchFamily="34" charset="0"/>
              </a:rPr>
              <a:t> </a:t>
            </a:r>
            <a:r>
              <a:rPr lang="en-US" altLang="en-US" sz="3200" dirty="0" err="1" smtClean="0">
                <a:latin typeface="Century Gothic" panose="020B0502020202020204" pitchFamily="34" charset="0"/>
              </a:rPr>
              <a:t>operasi</a:t>
            </a:r>
            <a:endParaRPr lang="en-US" altLang="en-US" sz="3200" dirty="0" smtClean="0">
              <a:latin typeface="Century Gothic" panose="020B0502020202020204" pitchFamily="34" charset="0"/>
            </a:endParaRPr>
          </a:p>
          <a:p>
            <a:pPr marL="444500" indent="-444500">
              <a:buAutoNum type="arabicPeriod"/>
            </a:pPr>
            <a:r>
              <a:rPr lang="en-US" altLang="en-US" sz="3200" dirty="0" err="1" smtClean="0">
                <a:latin typeface="Century Gothic" panose="020B0502020202020204" pitchFamily="34" charset="0"/>
              </a:rPr>
              <a:t>Memastikan</a:t>
            </a:r>
            <a:r>
              <a:rPr lang="en-US" altLang="en-US" sz="3200" dirty="0" smtClean="0">
                <a:latin typeface="Century Gothic" panose="020B0502020202020204" pitchFamily="34" charset="0"/>
              </a:rPr>
              <a:t> </a:t>
            </a:r>
            <a:r>
              <a:rPr lang="en-US" altLang="en-US" sz="3200" dirty="0" err="1" smtClean="0">
                <a:latin typeface="Century Gothic" panose="020B0502020202020204" pitchFamily="34" charset="0"/>
              </a:rPr>
              <a:t>apa</a:t>
            </a:r>
            <a:r>
              <a:rPr lang="en-US" altLang="en-US" sz="3200" dirty="0" smtClean="0">
                <a:latin typeface="Century Gothic" panose="020B0502020202020204" pitchFamily="34" charset="0"/>
              </a:rPr>
              <a:t> yang </a:t>
            </a:r>
            <a:r>
              <a:rPr lang="en-US" altLang="en-US" sz="3200" dirty="0" err="1" smtClean="0">
                <a:latin typeface="Century Gothic" panose="020B0502020202020204" pitchFamily="34" charset="0"/>
              </a:rPr>
              <a:t>dilakukan</a:t>
            </a:r>
            <a:r>
              <a:rPr lang="en-US" altLang="en-US" sz="3200" dirty="0" smtClean="0">
                <a:latin typeface="Century Gothic" panose="020B0502020202020204" pitchFamily="34" charset="0"/>
              </a:rPr>
              <a:t> </a:t>
            </a:r>
            <a:r>
              <a:rPr lang="en-US" altLang="en-US" sz="3200" dirty="0" err="1" smtClean="0">
                <a:latin typeface="Century Gothic" panose="020B0502020202020204" pitchFamily="34" charset="0"/>
              </a:rPr>
              <a:t>seseorang</a:t>
            </a:r>
            <a:r>
              <a:rPr lang="en-US" altLang="en-US" sz="3200" dirty="0" smtClean="0">
                <a:latin typeface="Century Gothic" panose="020B0502020202020204" pitchFamily="34" charset="0"/>
              </a:rPr>
              <a:t> </a:t>
            </a:r>
            <a:r>
              <a:rPr lang="en-US" altLang="en-US" sz="3200" dirty="0" err="1" smtClean="0">
                <a:latin typeface="Century Gothic" panose="020B0502020202020204" pitchFamily="34" charset="0"/>
              </a:rPr>
              <a:t>dan</a:t>
            </a:r>
            <a:r>
              <a:rPr lang="en-US" altLang="en-US" sz="3200" dirty="0" smtClean="0">
                <a:latin typeface="Century Gothic" panose="020B0502020202020204" pitchFamily="34" charset="0"/>
              </a:rPr>
              <a:t> </a:t>
            </a:r>
            <a:r>
              <a:rPr lang="en-US" altLang="en-US" sz="3200" dirty="0" err="1" smtClean="0">
                <a:latin typeface="Century Gothic" panose="020B0502020202020204" pitchFamily="34" charset="0"/>
              </a:rPr>
              <a:t>tidak</a:t>
            </a:r>
            <a:r>
              <a:rPr lang="en-US" altLang="en-US" sz="3200" dirty="0" smtClean="0">
                <a:latin typeface="Century Gothic" panose="020B0502020202020204" pitchFamily="34" charset="0"/>
              </a:rPr>
              <a:t> </a:t>
            </a:r>
            <a:r>
              <a:rPr lang="en-US" altLang="en-US" sz="3200" dirty="0" err="1" smtClean="0">
                <a:latin typeface="Century Gothic" panose="020B0502020202020204" pitchFamily="34" charset="0"/>
              </a:rPr>
              <a:t>memiliki</a:t>
            </a:r>
            <a:r>
              <a:rPr lang="en-US" altLang="en-US" sz="3200" dirty="0" smtClean="0">
                <a:latin typeface="Century Gothic" panose="020B0502020202020204" pitchFamily="34" charset="0"/>
              </a:rPr>
              <a:t> control </a:t>
            </a:r>
            <a:r>
              <a:rPr lang="en-US" altLang="en-US" sz="3200" dirty="0" err="1" smtClean="0">
                <a:latin typeface="Century Gothic" panose="020B0502020202020204" pitchFamily="34" charset="0"/>
              </a:rPr>
              <a:t>lebih</a:t>
            </a:r>
            <a:endParaRPr lang="en-US" altLang="en-US" sz="3200" dirty="0" smtClean="0">
              <a:latin typeface="Century Gothic" panose="020B0502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err="1" smtClean="0"/>
              <a:t>Definisi</a:t>
            </a:r>
            <a:r>
              <a:rPr lang="en-US" dirty="0" smtClean="0"/>
              <a:t> </a:t>
            </a:r>
            <a:r>
              <a:rPr lang="en-US" dirty="0" err="1" smtClean="0"/>
              <a:t>Melindungi</a:t>
            </a:r>
            <a:r>
              <a:rPr lang="en-US" dirty="0" smtClean="0"/>
              <a:t> (</a:t>
            </a:r>
            <a:r>
              <a:rPr lang="en-US" dirty="0" err="1" smtClean="0"/>
              <a:t>kamus</a:t>
            </a:r>
            <a:r>
              <a:rPr lang="en-US" dirty="0" smtClean="0"/>
              <a:t> Webster)</a:t>
            </a:r>
            <a:endParaRPr lang="en-US" dirty="0"/>
          </a:p>
        </p:txBody>
      </p:sp>
      <p:sp>
        <p:nvSpPr>
          <p:cNvPr id="7171" name="Rectangle 4"/>
          <p:cNvSpPr>
            <a:spLocks noGrp="1" noChangeArrowheads="1"/>
          </p:cNvSpPr>
          <p:nvPr>
            <p:ph type="body" sz="half" idx="1"/>
          </p:nvPr>
        </p:nvSpPr>
        <p:spPr>
          <a:xfrm>
            <a:off x="381000" y="2362200"/>
            <a:ext cx="8305800" cy="2590800"/>
          </a:xfrm>
        </p:spPr>
        <p:txBody>
          <a:bodyPr/>
          <a:lstStyle/>
          <a:p>
            <a:pPr marL="444500" indent="-444500"/>
            <a:r>
              <a:rPr lang="id-ID" dirty="0" smtClean="0"/>
              <a:t>untuk </a:t>
            </a:r>
            <a:r>
              <a:rPr lang="id-ID" dirty="0"/>
              <a:t>menutupi atau melindungi dari paparan, </a:t>
            </a:r>
            <a:r>
              <a:rPr lang="en-US" dirty="0" smtClean="0"/>
              <a:t>  </a:t>
            </a:r>
            <a:r>
              <a:rPr lang="id-ID" dirty="0" smtClean="0"/>
              <a:t>cedera</a:t>
            </a:r>
            <a:r>
              <a:rPr lang="id-ID" dirty="0"/>
              <a:t>, atau kehancuran, penjaga; </a:t>
            </a:r>
            <a:endParaRPr lang="en-US" dirty="0" smtClean="0"/>
          </a:p>
          <a:p>
            <a:r>
              <a:rPr lang="en-US" dirty="0" smtClean="0"/>
              <a:t> </a:t>
            </a:r>
            <a:r>
              <a:rPr lang="id-ID" dirty="0" smtClean="0"/>
              <a:t>untuk </a:t>
            </a:r>
            <a:r>
              <a:rPr lang="id-ID" dirty="0"/>
              <a:t>mempertahankan status atau integritas</a:t>
            </a:r>
            <a:r>
              <a:rPr lang="id-ID" dirty="0" smtClean="0"/>
              <a:t>.</a:t>
            </a:r>
            <a:endParaRPr lang="en-US" dirty="0" smtClean="0"/>
          </a:p>
          <a:p>
            <a:pPr marL="0" indent="0">
              <a:buNone/>
            </a:pPr>
            <a:endParaRPr lang="en-US" dirty="0"/>
          </a:p>
          <a:p>
            <a:pPr marL="0" indent="0">
              <a:buNone/>
            </a:pPr>
            <a:r>
              <a:rPr lang="id-ID" dirty="0"/>
              <a:t>Tujuan dari informasi keamanan/IA adalah untuk melindungi sistem dan data penting</a:t>
            </a:r>
            <a:r>
              <a:rPr lang="id-ID" dirty="0" smtClean="0"/>
              <a:t>.</a:t>
            </a:r>
            <a:r>
              <a:rPr lang="id-ID" dirty="0"/>
              <a:t> </a:t>
            </a:r>
            <a:endParaRPr lang="en-US" dirty="0"/>
          </a:p>
          <a:p>
            <a:pPr eaLnBrk="1" hangingPunct="1">
              <a:buFont typeface="Wingdings" panose="05000000000000000000" pitchFamily="2" charset="2"/>
              <a:buNone/>
            </a:pPr>
            <a:endParaRPr lang="en-US" alt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dirty="0" smtClean="0">
                <a:latin typeface="Century Gothic" panose="020B0502020202020204" pitchFamily="34" charset="0"/>
              </a:rPr>
              <a:t> </a:t>
            </a:r>
            <a:r>
              <a:rPr lang="en-US" dirty="0" err="1" smtClean="0"/>
              <a:t>Menentukan</a:t>
            </a:r>
            <a:r>
              <a:rPr lang="en-US" dirty="0" smtClean="0"/>
              <a:t> </a:t>
            </a:r>
            <a:r>
              <a:rPr lang="en-US" dirty="0" err="1" smtClean="0"/>
              <a:t>apa</a:t>
            </a:r>
            <a:r>
              <a:rPr lang="en-US" dirty="0" smtClean="0"/>
              <a:t> yang </a:t>
            </a:r>
            <a:r>
              <a:rPr lang="en-US" dirty="0" err="1" smtClean="0"/>
              <a:t>harus</a:t>
            </a:r>
            <a:r>
              <a:rPr lang="en-US" dirty="0" smtClean="0"/>
              <a:t> </a:t>
            </a:r>
            <a:r>
              <a:rPr lang="en-US" dirty="0" err="1" smtClean="0"/>
              <a:t>dilindungi</a:t>
            </a:r>
            <a:endParaRPr lang="en-US" altLang="en-US" b="1" dirty="0" smtClean="0">
              <a:latin typeface="Century Gothic" panose="020B0502020202020204" pitchFamily="34" charset="0"/>
            </a:endParaRPr>
          </a:p>
        </p:txBody>
      </p:sp>
      <p:sp>
        <p:nvSpPr>
          <p:cNvPr id="8195" name="Rectangle 4"/>
          <p:cNvSpPr>
            <a:spLocks noGrp="1" noChangeArrowheads="1"/>
          </p:cNvSpPr>
          <p:nvPr>
            <p:ph type="body" sz="half" idx="1"/>
          </p:nvPr>
        </p:nvSpPr>
        <p:spPr>
          <a:xfrm>
            <a:off x="228600" y="1981200"/>
            <a:ext cx="9220200" cy="1981200"/>
          </a:xfrm>
        </p:spPr>
        <p:txBody>
          <a:bodyPr/>
          <a:lstStyle/>
          <a:p>
            <a:r>
              <a:rPr lang="id-ID" sz="2500" dirty="0" smtClean="0"/>
              <a:t>Sistem </a:t>
            </a:r>
            <a:r>
              <a:rPr lang="id-ID" sz="2500" dirty="0"/>
              <a:t>yang memproses atau menghasilkan data?</a:t>
            </a:r>
            <a:endParaRPr lang="en-US" sz="2500" dirty="0"/>
          </a:p>
          <a:p>
            <a:r>
              <a:rPr lang="id-ID" sz="2500" dirty="0"/>
              <a:t>Sistem yang menampilkan data?</a:t>
            </a:r>
            <a:endParaRPr lang="en-US" sz="2500" dirty="0"/>
          </a:p>
          <a:p>
            <a:r>
              <a:rPr lang="id-ID" sz="2500" dirty="0"/>
              <a:t>Cadangan, pengarsipan, atau sistem penyimpanan online?</a:t>
            </a:r>
            <a:endParaRPr lang="en-US" sz="2500" dirty="0"/>
          </a:p>
          <a:p>
            <a:r>
              <a:rPr lang="id-ID" sz="2500" dirty="0"/>
              <a:t>Sistem kontrol yang bertindak berdasarkan data real-time?</a:t>
            </a:r>
            <a:endParaRPr lang="en-US" sz="2500" dirty="0"/>
          </a:p>
          <a:p>
            <a:r>
              <a:rPr lang="id-ID" sz="2500" dirty="0"/>
              <a:t>Sistem komunikasi?</a:t>
            </a:r>
            <a:endParaRPr lang="en-US" sz="2500" dirty="0"/>
          </a:p>
          <a:p>
            <a:r>
              <a:rPr lang="id-ID" sz="2500" dirty="0"/>
              <a:t>Suara, video, Gambar, atau data tekstual?</a:t>
            </a:r>
            <a:endParaRPr lang="en-US" sz="2500" dirty="0"/>
          </a:p>
          <a:p>
            <a:r>
              <a:rPr lang="id-ID" sz="2500" dirty="0"/>
              <a:t>Hardcopy output?</a:t>
            </a:r>
            <a:endParaRPr lang="en-US" sz="2500" dirty="0"/>
          </a:p>
          <a:p>
            <a:r>
              <a:rPr lang="id-ID" sz="2500" dirty="0"/>
              <a:t>Perangkat input?</a:t>
            </a:r>
            <a:endParaRPr lang="en-US" sz="2500" dirty="0"/>
          </a:p>
          <a:p>
            <a:pPr eaLnBrk="1" hangingPunct="1">
              <a:buNone/>
              <a:defRPr/>
            </a:pP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a:t>
            </a:r>
            <a:r>
              <a:rPr lang="en-US" dirty="0" err="1" smtClean="0"/>
              <a:t>Tujuan</a:t>
            </a:r>
            <a:r>
              <a:rPr lang="en-US" dirty="0" smtClean="0"/>
              <a:t> </a:t>
            </a:r>
            <a:r>
              <a:rPr lang="en-US" dirty="0" err="1" smtClean="0"/>
              <a:t>Keamanan</a:t>
            </a:r>
            <a:r>
              <a:rPr lang="en-US" dirty="0" smtClean="0"/>
              <a:t> IA</a:t>
            </a:r>
            <a:endParaRPr lang="en-US" dirty="0"/>
          </a:p>
        </p:txBody>
      </p:sp>
      <p:sp>
        <p:nvSpPr>
          <p:cNvPr id="3" name="Text Placeholder 2"/>
          <p:cNvSpPr>
            <a:spLocks noGrp="1"/>
          </p:cNvSpPr>
          <p:nvPr>
            <p:ph type="body" sz="half" idx="1"/>
          </p:nvPr>
        </p:nvSpPr>
        <p:spPr>
          <a:xfrm>
            <a:off x="381000" y="1981200"/>
            <a:ext cx="8763000" cy="1981200"/>
          </a:xfrm>
        </p:spPr>
        <p:txBody>
          <a:bodyPr/>
          <a:lstStyle/>
          <a:p>
            <a:pPr marL="0" indent="0">
              <a:buNone/>
            </a:pPr>
            <a:r>
              <a:rPr lang="id-ID" sz="2400" dirty="0" smtClean="0"/>
              <a:t>melindungi </a:t>
            </a:r>
            <a:r>
              <a:rPr lang="id-ID" sz="2400" dirty="0"/>
              <a:t>privasi dan integritas catatan pelanggan dari pengungkapan sengaja atau berbahaya disengaja, manipulasi, perubahan, penyalahgunaan, korupsi, dan pencurian.</a:t>
            </a:r>
            <a:endParaRPr lang="en-US" sz="2400" dirty="0"/>
          </a:p>
          <a:p>
            <a:r>
              <a:rPr lang="id-ID" sz="2400" dirty="0" smtClean="0"/>
              <a:t>melindungi </a:t>
            </a:r>
            <a:r>
              <a:rPr lang="id-ID" sz="2400" dirty="0"/>
              <a:t>informasi identitas pribadi: nama, alamat, nomor telepon, alamat e-mail, nomor rekening, dan nomor faks.</a:t>
            </a:r>
            <a:endParaRPr lang="en-US" sz="2400" dirty="0"/>
          </a:p>
          <a:p>
            <a:r>
              <a:rPr lang="id-ID" sz="2400" dirty="0" smtClean="0"/>
              <a:t>melindungi </a:t>
            </a:r>
            <a:r>
              <a:rPr lang="id-ID" sz="2400" dirty="0"/>
              <a:t>informasi pembayaran pelanggan dan sejarah.</a:t>
            </a:r>
            <a:endParaRPr lang="en-US" sz="2400" dirty="0"/>
          </a:p>
          <a:p>
            <a:r>
              <a:rPr lang="id-ID" sz="2400" dirty="0"/>
              <a:t> </a:t>
            </a:r>
            <a:r>
              <a:rPr lang="id-ID" sz="2400" dirty="0" smtClean="0"/>
              <a:t>melindungi </a:t>
            </a:r>
            <a:r>
              <a:rPr lang="id-ID" sz="2400" dirty="0"/>
              <a:t>riwayat dan preferensi pembelian pelanggan.</a:t>
            </a:r>
            <a:endParaRPr lang="en-US" sz="2400" dirty="0"/>
          </a:p>
          <a:p>
            <a:r>
              <a:rPr lang="id-ID" sz="2400" dirty="0"/>
              <a:t> </a:t>
            </a:r>
            <a:r>
              <a:rPr lang="id-ID" sz="2400" dirty="0" smtClean="0"/>
              <a:t>melindungi </a:t>
            </a:r>
            <a:r>
              <a:rPr lang="id-ID" sz="2400" dirty="0"/>
              <a:t>pelanggan secara online, suara, Faks, dan hardcopy transaksi.</a:t>
            </a:r>
            <a:endParaRPr lang="en-US" sz="2400" dirty="0"/>
          </a:p>
          <a:p>
            <a:endParaRPr lang="en-US" sz="2400" dirty="0"/>
          </a:p>
        </p:txBody>
      </p:sp>
    </p:spTree>
    <p:extLst>
      <p:ext uri="{BB962C8B-B14F-4D97-AF65-F5344CB8AC3E}">
        <p14:creationId xmlns:p14="http://schemas.microsoft.com/office/powerpoint/2010/main" val="162609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Mengidentifikasi</a:t>
            </a:r>
            <a:r>
              <a:rPr lang="en-US" dirty="0" smtClean="0"/>
              <a:t> </a:t>
            </a:r>
            <a:r>
              <a:rPr lang="en-US" dirty="0" err="1" smtClean="0"/>
              <a:t>Sistem</a:t>
            </a:r>
            <a:endParaRPr lang="en-US" dirty="0"/>
          </a:p>
        </p:txBody>
      </p:sp>
      <p:sp>
        <p:nvSpPr>
          <p:cNvPr id="3" name="Text Placeholder 2"/>
          <p:cNvSpPr>
            <a:spLocks noGrp="1"/>
          </p:cNvSpPr>
          <p:nvPr>
            <p:ph type="body" sz="half" idx="1"/>
          </p:nvPr>
        </p:nvSpPr>
        <p:spPr/>
        <p:txBody>
          <a:bodyPr/>
          <a:lstStyle/>
          <a:p>
            <a:r>
              <a:rPr lang="en-US" dirty="0" err="1" smtClean="0"/>
              <a:t>Definisi</a:t>
            </a:r>
            <a:r>
              <a:rPr lang="en-US" dirty="0" smtClean="0"/>
              <a:t> </a:t>
            </a:r>
            <a:r>
              <a:rPr lang="en-US" dirty="0" err="1" smtClean="0"/>
              <a:t>sistem</a:t>
            </a:r>
            <a:r>
              <a:rPr lang="en-US" dirty="0" smtClean="0"/>
              <a:t>: </a:t>
            </a:r>
            <a:r>
              <a:rPr lang="en-US" dirty="0" err="1" smtClean="0"/>
              <a:t>Sekumpulan</a:t>
            </a:r>
            <a:r>
              <a:rPr lang="en-US" dirty="0" smtClean="0"/>
              <a:t> komponen2 yang </a:t>
            </a:r>
            <a:r>
              <a:rPr lang="en-US" dirty="0" err="1" smtClean="0"/>
              <a:t>diorganisasi</a:t>
            </a:r>
            <a:r>
              <a:rPr lang="en-US" dirty="0" smtClean="0"/>
              <a:t> </a:t>
            </a:r>
            <a:r>
              <a:rPr lang="en-US" dirty="0" err="1" smtClean="0"/>
              <a:t>untuk</a:t>
            </a:r>
            <a:r>
              <a:rPr lang="en-US" dirty="0" smtClean="0"/>
              <a:t> </a:t>
            </a:r>
            <a:r>
              <a:rPr lang="en-US" dirty="0" err="1" smtClean="0"/>
              <a:t>mencapai</a:t>
            </a:r>
            <a:r>
              <a:rPr lang="en-US" dirty="0" smtClean="0"/>
              <a:t> </a:t>
            </a:r>
            <a:r>
              <a:rPr lang="en-US" dirty="0" err="1" smtClean="0"/>
              <a:t>fungsi</a:t>
            </a:r>
            <a:r>
              <a:rPr lang="en-US" dirty="0" smtClean="0"/>
              <a:t> </a:t>
            </a:r>
            <a:r>
              <a:rPr lang="en-US" dirty="0" err="1" smtClean="0"/>
              <a:t>tertentu</a:t>
            </a:r>
            <a:endParaRPr lang="en-US" dirty="0"/>
          </a:p>
        </p:txBody>
      </p:sp>
    </p:spTree>
    <p:extLst>
      <p:ext uri="{BB962C8B-B14F-4D97-AF65-F5344CB8AC3E}">
        <p14:creationId xmlns:p14="http://schemas.microsoft.com/office/powerpoint/2010/main" val="77396327"/>
      </p:ext>
    </p:extLst>
  </p:cSld>
  <p:clrMapOvr>
    <a:masterClrMapping/>
  </p:clrMapOvr>
</p:sld>
</file>

<file path=ppt/theme/theme1.xml><?xml version="1.0" encoding="utf-8"?>
<a:theme xmlns:a="http://schemas.openxmlformats.org/drawingml/2006/main" name="Cascade">
  <a:themeElements>
    <a:clrScheme name="Cascade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fontScheme name="Casca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scade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Cascade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Cascade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Cascade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ascade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ascade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Cascade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Cascade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Cascade</Template>
  <TotalTime>851</TotalTime>
  <Words>854</Words>
  <Application>Microsoft Office PowerPoint</Application>
  <PresentationFormat>On-screen Show (4:3)</PresentationFormat>
  <Paragraphs>129</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Century Gothic</vt:lpstr>
      <vt:lpstr>Courier New</vt:lpstr>
      <vt:lpstr>Wingdings</vt:lpstr>
      <vt:lpstr>Cascade</vt:lpstr>
      <vt:lpstr>Batasan Sistem</vt:lpstr>
      <vt:lpstr>Kemampuan akhir tiap tahapan pembelajaran</vt:lpstr>
      <vt:lpstr>Keamanan dan Jaminan Informasi Efektif</vt:lpstr>
      <vt:lpstr>Keamanan dan Jaminan Informasi Efektif</vt:lpstr>
      <vt:lpstr>Komponen-komponen Program keamanan/jaminan Informasi :</vt:lpstr>
      <vt:lpstr>Definisi Melindungi (kamus Webster)</vt:lpstr>
      <vt:lpstr> Menentukan apa yang harus dilindungi</vt:lpstr>
      <vt:lpstr>Contoh Tujuan Keamanan IA</vt:lpstr>
      <vt:lpstr>Mengidentifikasi Sistem</vt:lpstr>
      <vt:lpstr>PowerPoint Presentation</vt:lpstr>
      <vt:lpstr> Contoh Statemen bertujuan  Jaminan Informasi :</vt:lpstr>
      <vt:lpstr>Entitas Sistem</vt:lpstr>
      <vt:lpstr>Entitas Internal dan Eksternal dari sistem : suatu contoh</vt:lpstr>
      <vt:lpstr> Identifikasi batasan sistem</vt:lpstr>
      <vt:lpstr>Definisi sistem</vt:lpstr>
      <vt:lpstr>PowerPoint Presentation</vt:lpstr>
      <vt:lpstr>PowerPoint Presentation</vt:lpstr>
      <vt:lpstr>Mode Operasional</vt:lpstr>
      <vt:lpstr>Mode Operasional dan keadaan dicirikan oleh kendala kinerja dan keandalan  :</vt:lpstr>
      <vt:lpstr>Operasional Profil/skenario</vt:lpstr>
      <vt:lpstr>PowerPoint Presentation</vt:lpstr>
      <vt:lpstr>PowerPoint Presentation</vt:lpstr>
      <vt:lpstr>PowerPoint Presentation</vt:lpstr>
      <vt:lpstr>Kegiatan akhir dalam mendefinisikan batas-batas sistem  </vt:lpstr>
      <vt:lpstr> Status Kontrol</vt:lpstr>
      <vt:lpstr>Status Kontrol :</vt:lpstr>
      <vt:lpstr>PowerPoint Presentation</vt:lpstr>
      <vt:lpstr>PowerPoint Presentation</vt:lpstr>
      <vt:lpstr>PowerPoint Presentation</vt:lpstr>
      <vt:lpstr>PowerPoint Presentation</vt:lpstr>
      <vt:lpstr>Kesimpulan</vt:lpstr>
      <vt:lpstr>Tanya Jawab !</vt:lpstr>
    </vt:vector>
  </TitlesOfParts>
  <Company>Library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what it is and how to avoid it</dc:title>
  <dc:creator>Megan</dc:creator>
  <cp:lastModifiedBy>Microsoft account</cp:lastModifiedBy>
  <cp:revision>128</cp:revision>
  <dcterms:created xsi:type="dcterms:W3CDTF">2008-01-28T22:42:53Z</dcterms:created>
  <dcterms:modified xsi:type="dcterms:W3CDTF">2021-05-03T06:26:16Z</dcterms:modified>
</cp:coreProperties>
</file>