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EF97-DB45-4B20-8DF5-348F25EA7D0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C18-1E91-4634-8881-3114ED436F4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30000" t="28589" r="29239" b="15152"/>
          <a:stretch>
            <a:fillRect/>
          </a:stretch>
        </p:blipFill>
        <p:spPr>
          <a:xfrm>
            <a:off x="1855306" y="365125"/>
            <a:ext cx="8097077" cy="6283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31546" t="36029" r="32606" b="15579"/>
          <a:stretch>
            <a:fillRect/>
          </a:stretch>
        </p:blipFill>
        <p:spPr>
          <a:xfrm>
            <a:off x="2506980" y="1048385"/>
            <a:ext cx="7178040" cy="507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7391" t="13509" r="27609" b="21339"/>
          <a:stretch>
            <a:fillRect/>
          </a:stretch>
        </p:blipFill>
        <p:spPr>
          <a:xfrm>
            <a:off x="2040835" y="365125"/>
            <a:ext cx="7354956" cy="59870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8913" t="29625" r="27609" b="12446"/>
          <a:stretch>
            <a:fillRect/>
          </a:stretch>
        </p:blipFill>
        <p:spPr>
          <a:xfrm>
            <a:off x="2902225" y="1285461"/>
            <a:ext cx="6771861" cy="50727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8152" t="15056" r="28478" b="25979"/>
          <a:stretch>
            <a:fillRect/>
          </a:stretch>
        </p:blipFill>
        <p:spPr>
          <a:xfrm>
            <a:off x="2319130" y="681037"/>
            <a:ext cx="7036905" cy="5379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4891" t="20855" r="26305" b="12639"/>
          <a:stretch>
            <a:fillRect/>
          </a:stretch>
        </p:blipFill>
        <p:spPr>
          <a:xfrm>
            <a:off x="2637182" y="681037"/>
            <a:ext cx="7222435" cy="553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Kewirausahaan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Kewirausahaan</a:t>
            </a:r>
            <a:r>
              <a:rPr lang="en-ID" dirty="0"/>
              <a:t> (Entrepreneurship)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endParaRPr lang="en-ID" dirty="0"/>
          </a:p>
          <a:p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kreatif</a:t>
            </a:r>
            <a:r>
              <a:rPr lang="en-ID" dirty="0"/>
              <a:t> dan </a:t>
            </a:r>
            <a:r>
              <a:rPr lang="en-ID" dirty="0" err="1"/>
              <a:t>inovatif</a:t>
            </a:r>
            <a:r>
              <a:rPr lang="en-ID" dirty="0"/>
              <a:t> yang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kiat</a:t>
            </a:r>
            <a:r>
              <a:rPr lang="en-ID" dirty="0"/>
              <a:t>,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, proses, dan </a:t>
            </a:r>
            <a:r>
              <a:rPr lang="en-ID" dirty="0" err="1"/>
              <a:t>perjuangan</a:t>
            </a:r>
            <a:r>
              <a:rPr lang="en-ID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menciptakan</a:t>
            </a:r>
            <a:r>
              <a:rPr lang="en-ID" b="1" dirty="0"/>
              <a:t> </a:t>
            </a:r>
            <a:r>
              <a:rPr lang="en-ID" b="1" dirty="0" err="1"/>
              <a:t>nilai</a:t>
            </a:r>
            <a:r>
              <a:rPr lang="en-ID" b="1" dirty="0"/>
              <a:t> </a:t>
            </a:r>
            <a:r>
              <a:rPr lang="en-ID" b="1" dirty="0" err="1"/>
              <a:t>tambah</a:t>
            </a:r>
            <a:r>
              <a:rPr lang="en-ID" b="1" dirty="0"/>
              <a:t> </a:t>
            </a:r>
            <a:r>
              <a:rPr lang="en-ID" dirty="0" err="1"/>
              <a:t>barang</a:t>
            </a:r>
            <a:r>
              <a:rPr lang="en-ID" dirty="0"/>
              <a:t> dan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keberanian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Nilai </a:t>
            </a:r>
            <a:r>
              <a:rPr lang="en-ID" dirty="0" err="1"/>
              <a:t>Tambah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Kewirausahaan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Nilai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diciptakan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cara-cara</a:t>
            </a:r>
            <a:r>
              <a:rPr lang="en-ID" dirty="0"/>
              <a:t>: </a:t>
            </a:r>
            <a:endParaRPr lang="en-ID" dirty="0"/>
          </a:p>
          <a:p>
            <a:r>
              <a:rPr lang="en-ID" dirty="0"/>
              <a:t>1.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; </a:t>
            </a:r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Penemuan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; </a:t>
            </a:r>
            <a:endParaRPr lang="en-ID" dirty="0"/>
          </a:p>
          <a:p>
            <a:r>
              <a:rPr lang="en-ID" dirty="0"/>
              <a:t>3.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; </a:t>
            </a:r>
            <a:endParaRPr lang="en-ID" dirty="0"/>
          </a:p>
          <a:p>
            <a:r>
              <a:rPr lang="en-ID" dirty="0"/>
              <a:t>4. </a:t>
            </a:r>
            <a:r>
              <a:rPr lang="en-ID" dirty="0" err="1"/>
              <a:t>Penemuan</a:t>
            </a:r>
            <a:r>
              <a:rPr lang="en-ID" dirty="0"/>
              <a:t> </a:t>
            </a:r>
            <a:r>
              <a:rPr lang="en-ID" dirty="0" err="1"/>
              <a:t>cara-cara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Kewirausahaaan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Mengkombinasikan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input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berinovasi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melampaui</a:t>
            </a:r>
            <a:r>
              <a:rPr lang="en-ID" dirty="0"/>
              <a:t> </a:t>
            </a:r>
            <a:r>
              <a:rPr lang="en-ID" dirty="0" err="1"/>
              <a:t>beaya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input,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Kewirausahaan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(service).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personal,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profesional</a:t>
            </a:r>
            <a:r>
              <a:rPr lang="en-ID" dirty="0"/>
              <a:t> (</a:t>
            </a:r>
            <a:r>
              <a:rPr lang="en-ID" dirty="0" err="1"/>
              <a:t>lembaga</a:t>
            </a:r>
            <a:r>
              <a:rPr lang="en-ID" dirty="0"/>
              <a:t>). </a:t>
            </a:r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(selling).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pasokan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.</a:t>
            </a:r>
            <a:endParaRPr lang="en-ID" dirty="0"/>
          </a:p>
          <a:p>
            <a:r>
              <a:rPr lang="en-ID" dirty="0"/>
              <a:t> 3.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(manufacturing). </a:t>
            </a:r>
            <a:r>
              <a:rPr lang="en-ID" dirty="0" err="1"/>
              <a:t>Memerlukan</a:t>
            </a:r>
            <a:r>
              <a:rPr lang="en-ID" dirty="0"/>
              <a:t> modal (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kerjasama</a:t>
            </a:r>
            <a:r>
              <a:rPr lang="en-ID" dirty="0"/>
              <a:t>, </a:t>
            </a:r>
            <a:r>
              <a:rPr lang="en-ID" dirty="0" err="1"/>
              <a:t>pinjaman</a:t>
            </a:r>
            <a:r>
              <a:rPr lang="en-ID" dirty="0"/>
              <a:t>), </a:t>
            </a:r>
            <a:r>
              <a:rPr lang="en-ID" dirty="0" err="1"/>
              <a:t>tersedianya</a:t>
            </a:r>
            <a:r>
              <a:rPr lang="en-ID" dirty="0"/>
              <a:t> SDM, dan pasar. 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Modal </a:t>
            </a:r>
            <a:r>
              <a:rPr lang="en-ID" dirty="0" err="1"/>
              <a:t>Kewirausahaan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1. Modal </a:t>
            </a:r>
            <a:r>
              <a:rPr lang="en-ID" dirty="0" err="1"/>
              <a:t>Intelektual</a:t>
            </a:r>
            <a:r>
              <a:rPr lang="en-ID" dirty="0"/>
              <a:t>, </a:t>
            </a:r>
            <a:r>
              <a:rPr lang="en-ID" dirty="0" err="1"/>
              <a:t>diwujudkan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ide-ide </a:t>
            </a:r>
            <a:r>
              <a:rPr lang="en-ID" dirty="0" err="1"/>
              <a:t>sebagai</a:t>
            </a:r>
            <a:r>
              <a:rPr lang="en-ID" dirty="0"/>
              <a:t> modal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disertai</a:t>
            </a:r>
            <a:r>
              <a:rPr lang="en-ID" dirty="0"/>
              <a:t> modal </a:t>
            </a:r>
            <a:r>
              <a:rPr lang="en-ID" dirty="0" err="1"/>
              <a:t>tambahan</a:t>
            </a:r>
            <a:r>
              <a:rPr lang="en-ID" dirty="0"/>
              <a:t> (</a:t>
            </a:r>
            <a:r>
              <a:rPr lang="en-ID" dirty="0" err="1"/>
              <a:t>pengetahuan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, </a:t>
            </a:r>
            <a:r>
              <a:rPr lang="en-ID" dirty="0" err="1"/>
              <a:t>ketrampilan</a:t>
            </a:r>
            <a:r>
              <a:rPr lang="en-ID" dirty="0"/>
              <a:t>, </a:t>
            </a:r>
            <a:r>
              <a:rPr lang="en-ID" dirty="0" err="1"/>
              <a:t>komitmen</a:t>
            </a:r>
            <a:r>
              <a:rPr lang="en-ID" dirty="0"/>
              <a:t>,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). </a:t>
            </a:r>
            <a:endParaRPr lang="en-ID" dirty="0"/>
          </a:p>
          <a:p>
            <a:r>
              <a:rPr lang="en-ID" dirty="0"/>
              <a:t>2. Modal Sosial dan Moral,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: </a:t>
            </a:r>
            <a:r>
              <a:rPr lang="en-ID" dirty="0" err="1"/>
              <a:t>kejujuran</a:t>
            </a:r>
            <a:r>
              <a:rPr lang="en-ID" dirty="0"/>
              <a:t>, </a:t>
            </a:r>
            <a:r>
              <a:rPr lang="en-ID" dirty="0" err="1"/>
              <a:t>integritas</a:t>
            </a:r>
            <a:r>
              <a:rPr lang="en-ID" dirty="0"/>
              <a:t>, </a:t>
            </a:r>
            <a:r>
              <a:rPr lang="en-ID" dirty="0" err="1"/>
              <a:t>menepati</a:t>
            </a:r>
            <a:r>
              <a:rPr lang="en-ID" dirty="0"/>
              <a:t> </a:t>
            </a:r>
            <a:r>
              <a:rPr lang="en-ID" dirty="0" err="1"/>
              <a:t>janji</a:t>
            </a:r>
            <a:r>
              <a:rPr lang="en-ID" dirty="0"/>
              <a:t>, </a:t>
            </a:r>
            <a:r>
              <a:rPr lang="en-ID" dirty="0" err="1"/>
              <a:t>kesetiaan</a:t>
            </a:r>
            <a:r>
              <a:rPr lang="en-ID" dirty="0"/>
              <a:t>, </a:t>
            </a:r>
            <a:r>
              <a:rPr lang="en-ID" dirty="0" err="1"/>
              <a:t>kewajaran</a:t>
            </a:r>
            <a:r>
              <a:rPr lang="en-ID" dirty="0"/>
              <a:t>,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, </a:t>
            </a:r>
            <a:r>
              <a:rPr lang="en-ID" dirty="0" err="1"/>
              <a:t>hormat</a:t>
            </a:r>
            <a:r>
              <a:rPr lang="en-ID" dirty="0"/>
              <a:t> pada orang lain, </a:t>
            </a:r>
            <a:r>
              <a:rPr lang="en-ID" dirty="0" err="1"/>
              <a:t>taat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keunggulan</a:t>
            </a:r>
            <a:r>
              <a:rPr lang="en-ID" dirty="0"/>
              <a:t>, dan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3. Modal Mental,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kesiapan</a:t>
            </a:r>
            <a:r>
              <a:rPr lang="en-ID" dirty="0"/>
              <a:t> mental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agama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keberanian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dan </a:t>
            </a:r>
            <a:r>
              <a:rPr lang="en-ID" dirty="0" err="1"/>
              <a:t>tantangan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4. Modal Material, </a:t>
            </a:r>
            <a:r>
              <a:rPr lang="en-ID" dirty="0" err="1"/>
              <a:t>adalah</a:t>
            </a:r>
            <a:r>
              <a:rPr lang="en-ID" dirty="0"/>
              <a:t> modal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Wirausahawan</a:t>
            </a:r>
            <a:r>
              <a:rPr lang="en-ID" dirty="0"/>
              <a:t> 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1. Entrepreneur: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 person of very high aptitude who pioneers change, possessing characteristics, found in only a very small fraction of the population. 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2. The </a:t>
            </a:r>
            <a:r>
              <a:rPr lang="en-ID" dirty="0" err="1"/>
              <a:t>Merriana</a:t>
            </a:r>
            <a:r>
              <a:rPr lang="en-ID" dirty="0"/>
              <a:t>-Webster Dictionary: </a:t>
            </a:r>
            <a:endParaRPr lang="en-ID" dirty="0"/>
          </a:p>
          <a:p>
            <a:r>
              <a:rPr lang="en-ID" dirty="0"/>
              <a:t>One who organizes, manages, and assumes the risks of a business or </a:t>
            </a:r>
            <a:r>
              <a:rPr lang="en-ID" dirty="0" err="1"/>
              <a:t>enterprice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3. </a:t>
            </a:r>
            <a:r>
              <a:rPr lang="en-ID" dirty="0" err="1"/>
              <a:t>Menurut</a:t>
            </a:r>
            <a:r>
              <a:rPr lang="en-ID" dirty="0"/>
              <a:t> David E. Rye (1996):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Seorang</a:t>
            </a:r>
            <a:r>
              <a:rPr lang="en-ID" dirty="0"/>
              <a:t> yang </a:t>
            </a:r>
            <a:r>
              <a:rPr lang="en-ID" dirty="0" err="1"/>
              <a:t>mengorganisasikan</a:t>
            </a:r>
            <a:r>
              <a:rPr lang="en-ID" dirty="0"/>
              <a:t> dan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r>
              <a:rPr lang="en-ID" dirty="0" err="1"/>
              <a:t>Wirausahawan</a:t>
            </a:r>
            <a:r>
              <a:rPr lang="en-ID" dirty="0"/>
              <a:t> </a:t>
            </a:r>
            <a:r>
              <a:rPr lang="en-ID" dirty="0" err="1"/>
              <a:t>berani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</a:t>
            </a:r>
            <a:r>
              <a:rPr lang="en-ID" dirty="0" err="1"/>
              <a:t>pemulaian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Wirausahawan</a:t>
            </a:r>
            <a:r>
              <a:rPr lang="en-ID" dirty="0"/>
              <a:t> (</a:t>
            </a:r>
            <a:r>
              <a:rPr lang="en-ID" dirty="0" err="1"/>
              <a:t>Lanj</a:t>
            </a:r>
            <a:r>
              <a:rPr lang="en-ID" dirty="0"/>
              <a:t>.)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ekstrem</a:t>
            </a:r>
            <a:r>
              <a:rPr lang="en-ID" dirty="0"/>
              <a:t> </a:t>
            </a:r>
            <a:r>
              <a:rPr lang="en-ID" dirty="0" err="1"/>
              <a:t>Wirausahawan</a:t>
            </a:r>
            <a:r>
              <a:rPr lang="en-ID" dirty="0"/>
              <a:t> </a:t>
            </a:r>
            <a:r>
              <a:rPr lang="en-ID" dirty="0" err="1"/>
              <a:t>dinyatakan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: </a:t>
            </a:r>
            <a:endParaRPr lang="en-ID" dirty="0"/>
          </a:p>
          <a:p>
            <a:endParaRPr lang="en-ID" dirty="0"/>
          </a:p>
          <a:p>
            <a:r>
              <a:rPr lang="en-ID" sz="3600" b="1" dirty="0"/>
              <a:t>Anyone who wants to work for himself or herself. </a:t>
            </a:r>
            <a:endParaRPr lang="en-ID" sz="3600" b="1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Wirausahawan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tumpang</a:t>
            </a:r>
            <a:r>
              <a:rPr lang="en-ID" dirty="0"/>
              <a:t> </a:t>
            </a:r>
            <a:r>
              <a:rPr lang="en-ID" dirty="0" err="1"/>
              <a:t>tindih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Wiraswasta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</a:t>
            </a:r>
            <a:r>
              <a:rPr lang="en-ID" dirty="0" err="1"/>
              <a:t>Wirausahawan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Terbatasnya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formal, yang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oleh</a:t>
            </a:r>
            <a:endParaRPr lang="en-ID" dirty="0"/>
          </a:p>
          <a:p>
            <a:pPr lvl="1"/>
            <a:r>
              <a:rPr lang="en-ID" dirty="0"/>
              <a:t>– </a:t>
            </a:r>
            <a:r>
              <a:rPr lang="en-ID" dirty="0" err="1"/>
              <a:t>Ketidakseimbangan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pencari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pembangunan</a:t>
            </a:r>
            <a:r>
              <a:rPr lang="en-ID" dirty="0"/>
              <a:t>. </a:t>
            </a:r>
            <a:endParaRPr lang="en-ID" dirty="0"/>
          </a:p>
          <a:p>
            <a:pPr lvl="1"/>
            <a:r>
              <a:rPr lang="en-ID" dirty="0"/>
              <a:t>– </a:t>
            </a:r>
            <a:r>
              <a:rPr lang="en-ID" dirty="0" err="1"/>
              <a:t>Ketidakseimbangan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</a:t>
            </a:r>
            <a:r>
              <a:rPr lang="en-ID" dirty="0" err="1"/>
              <a:t>pencari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di </a:t>
            </a:r>
            <a:r>
              <a:rPr lang="en-ID" dirty="0" err="1"/>
              <a:t>pasaran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yang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dan </a:t>
            </a:r>
            <a:r>
              <a:rPr lang="en-ID" dirty="0" err="1"/>
              <a:t>bergesernya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. </a:t>
            </a:r>
            <a:endParaRPr lang="en-ID" dirty="0"/>
          </a:p>
          <a:p>
            <a:r>
              <a:rPr lang="en-ID" dirty="0"/>
              <a:t>3.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saing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munculnya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dan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bersaing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2989</Words>
  <Application>WPS Presentation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Konsep dasar kewirausahaan</vt:lpstr>
      <vt:lpstr>Pengertian Kewirausahaan </vt:lpstr>
      <vt:lpstr>Nilai Tambah di dalam Kewirausahaan</vt:lpstr>
      <vt:lpstr>Fungsi dari Kewirausahaaan</vt:lpstr>
      <vt:lpstr>Aktivitas Kewirausahaan</vt:lpstr>
      <vt:lpstr>Modal Kewirausahaan</vt:lpstr>
      <vt:lpstr>Wirausahawan </vt:lpstr>
      <vt:lpstr>Wirausahawan (Lanj.)</vt:lpstr>
      <vt:lpstr>Latar Belakang Munculnya Wirausahawan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kewirausahaan</dc:title>
  <dc:creator>Dinar Mutiara Kusumo Nugraheni</dc:creator>
  <cp:lastModifiedBy>TOSHIBA</cp:lastModifiedBy>
  <cp:revision>4</cp:revision>
  <dcterms:created xsi:type="dcterms:W3CDTF">2020-08-27T05:07:00Z</dcterms:created>
  <dcterms:modified xsi:type="dcterms:W3CDTF">2020-09-18T02:48:35Z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