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4D19-DAFF-42CB-AACA-649E0587838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9AB6-0797-46E9-B919-B2BC589F2B41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Kepemilikan</a:t>
            </a:r>
            <a:r>
              <a:rPr lang="en-ID" dirty="0"/>
              <a:t> Usaha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Mitra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General partners </a:t>
            </a:r>
            <a:endParaRPr lang="en-ID" dirty="0"/>
          </a:p>
          <a:p>
            <a:pPr lvl="1"/>
            <a:r>
              <a:rPr lang="en-ID" dirty="0"/>
              <a:t>-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-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 </a:t>
            </a:r>
            <a:endParaRPr lang="en-ID" dirty="0"/>
          </a:p>
          <a:p>
            <a:pPr lvl="1"/>
            <a:endParaRPr lang="en-ID" dirty="0"/>
          </a:p>
          <a:p>
            <a:r>
              <a:rPr lang="en-ID" dirty="0"/>
              <a:t>2. Limited partners</a:t>
            </a:r>
            <a:endParaRPr lang="en-ID" dirty="0"/>
          </a:p>
          <a:p>
            <a:pPr lvl="1"/>
            <a:r>
              <a:rPr lang="en-ID" dirty="0"/>
              <a:t> -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berpartisipasi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-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. 10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Badan Hukum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Ciri-ciri</a:t>
            </a:r>
            <a:r>
              <a:rPr lang="en-ID" dirty="0"/>
              <a:t>:</a:t>
            </a:r>
            <a:endParaRPr lang="en-ID" dirty="0"/>
          </a:p>
          <a:p>
            <a:r>
              <a:rPr lang="en-ID" dirty="0" err="1"/>
              <a:t>Disahkan</a:t>
            </a:r>
            <a:r>
              <a:rPr lang="en-ID" dirty="0"/>
              <a:t> oleh </a:t>
            </a:r>
            <a:r>
              <a:rPr lang="en-ID" dirty="0" err="1"/>
              <a:t>Notaris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mengesahkan</a:t>
            </a:r>
            <a:r>
              <a:rPr lang="en-ID" dirty="0"/>
              <a:t> badan </a:t>
            </a:r>
            <a:r>
              <a:rPr lang="en-ID" dirty="0" err="1"/>
              <a:t>hukumnya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 err="1"/>
              <a:t>Terdapat</a:t>
            </a:r>
            <a:r>
              <a:rPr lang="en-ID" dirty="0"/>
              <a:t> orang yang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profesional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Kontinuitas</a:t>
            </a:r>
            <a:r>
              <a:rPr lang="en-ID" dirty="0"/>
              <a:t> </a:t>
            </a:r>
            <a:r>
              <a:rPr lang="en-ID" dirty="0" err="1"/>
              <a:t>kepemilikan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abadi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endParaRPr lang="en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Badan Hukum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Kelebihan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/>
              <a:t>Punya </a:t>
            </a:r>
            <a:r>
              <a:rPr lang="en-ID" dirty="0" err="1"/>
              <a:t>kredibilitas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dipertanggung</a:t>
            </a:r>
            <a:r>
              <a:rPr lang="en-ID" dirty="0"/>
              <a:t> </a:t>
            </a:r>
            <a:r>
              <a:rPr lang="en-ID" dirty="0" err="1"/>
              <a:t>jawabkan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jawabnya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multinasional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modal. </a:t>
            </a:r>
            <a:endParaRPr lang="en-ID" dirty="0"/>
          </a:p>
          <a:p>
            <a:r>
              <a:rPr lang="en-ID" dirty="0"/>
              <a:t>Punya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lama. </a:t>
            </a:r>
            <a:endParaRPr lang="en-ID" dirty="0"/>
          </a:p>
          <a:p>
            <a:r>
              <a:rPr lang="en-ID" dirty="0" err="1"/>
              <a:t>Kepemilikan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dipindahkan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Badan Hukum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Kekurangan</a:t>
            </a:r>
            <a:r>
              <a:rPr lang="en-ID" dirty="0"/>
              <a:t>:</a:t>
            </a:r>
            <a:endParaRPr lang="en-ID" dirty="0"/>
          </a:p>
          <a:p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beaya</a:t>
            </a:r>
            <a:r>
              <a:rPr lang="en-ID" dirty="0"/>
              <a:t> </a:t>
            </a:r>
            <a:r>
              <a:rPr lang="en-ID" dirty="0" err="1"/>
              <a:t>administrasi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administrasinya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beaya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menutup</a:t>
            </a:r>
            <a:r>
              <a:rPr lang="en-ID" dirty="0"/>
              <a:t> badan </a:t>
            </a:r>
            <a:r>
              <a:rPr lang="en-ID" dirty="0" err="1"/>
              <a:t>hukum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Pajak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 (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dan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pemiliknya</a:t>
            </a:r>
            <a:r>
              <a:rPr lang="en-ID" dirty="0"/>
              <a:t>). </a:t>
            </a:r>
            <a:endParaRPr lang="en-ID" dirty="0"/>
          </a:p>
          <a:p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hilangnya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oleh </a:t>
            </a:r>
            <a:r>
              <a:rPr lang="en-ID" dirty="0" err="1"/>
              <a:t>pendiri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Private vs </a:t>
            </a:r>
            <a:r>
              <a:rPr lang="en-ID" dirty="0" err="1"/>
              <a:t>Publik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Kepemilikan</a:t>
            </a:r>
            <a:r>
              <a:rPr lang="en-ID" dirty="0"/>
              <a:t> private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investor. </a:t>
            </a:r>
            <a:endParaRPr lang="en-ID" dirty="0"/>
          </a:p>
          <a:p>
            <a:r>
              <a:rPr lang="en-ID" dirty="0" err="1"/>
              <a:t>Kepemilikan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dijual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dibeli</a:t>
            </a:r>
            <a:r>
              <a:rPr lang="en-ID" dirty="0"/>
              <a:t> oleh investor. </a:t>
            </a:r>
            <a:endParaRPr lang="en-ID" dirty="0"/>
          </a:p>
          <a:p>
            <a:pPr lvl="1"/>
            <a:r>
              <a:rPr lang="en-ID" dirty="0"/>
              <a:t>–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stock </a:t>
            </a:r>
            <a:r>
              <a:rPr lang="en-ID" dirty="0" err="1"/>
              <a:t>disebut</a:t>
            </a:r>
            <a:r>
              <a:rPr lang="en-ID" dirty="0"/>
              <a:t> “going public.” </a:t>
            </a:r>
            <a:endParaRPr lang="en-ID" dirty="0"/>
          </a:p>
          <a:p>
            <a:pPr lvl="1"/>
            <a:r>
              <a:rPr lang="en-ID" dirty="0"/>
              <a:t>– </a:t>
            </a:r>
            <a:r>
              <a:rPr lang="en-ID" dirty="0" err="1"/>
              <a:t>Tambahan</a:t>
            </a:r>
            <a:r>
              <a:rPr lang="en-ID" dirty="0"/>
              <a:t> dana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menerbitkan</a:t>
            </a:r>
            <a:r>
              <a:rPr lang="en-ID" dirty="0"/>
              <a:t> stock </a:t>
            </a:r>
            <a:r>
              <a:rPr lang="en-ID" dirty="0" err="1"/>
              <a:t>baru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Usaha Bersama (Joint Venture)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kemitraan</a:t>
            </a:r>
            <a:r>
              <a:rPr lang="en-ID" dirty="0"/>
              <a:t> (partnership). 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Dibentuk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</a:t>
            </a:r>
            <a:r>
              <a:rPr lang="en-ID" dirty="0" err="1"/>
              <a:t>specifik</a:t>
            </a:r>
            <a:r>
              <a:rPr lang="en-ID" dirty="0"/>
              <a:t>,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 err="1"/>
              <a:t>Kemitraan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joint venture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Licensing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menyewa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parent company. </a:t>
            </a:r>
            <a:endParaRPr lang="en-ID" dirty="0"/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parent company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Sebagaimana</a:t>
            </a:r>
            <a:r>
              <a:rPr lang="en-ID" dirty="0"/>
              <a:t> parent company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sembarang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bersaing</a:t>
            </a:r>
            <a:r>
              <a:rPr lang="en-ID" dirty="0"/>
              <a:t>.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/>
              <a:t>1. Acquisition. </a:t>
            </a:r>
            <a:endParaRPr lang="en-ID" dirty="0"/>
          </a:p>
          <a:p>
            <a:r>
              <a:rPr lang="en-ID" dirty="0"/>
              <a:t>2. Merger. </a:t>
            </a:r>
            <a:endParaRPr lang="en-ID" dirty="0"/>
          </a:p>
          <a:p>
            <a:r>
              <a:rPr lang="en-ID" dirty="0"/>
              <a:t>3. Amalgamation or Consolidation.</a:t>
            </a:r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Acquisition: 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Suatu</a:t>
            </a:r>
            <a:r>
              <a:rPr lang="en-ID" dirty="0"/>
              <a:t> acquisition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interest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yang lain. 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2. Merger: 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Suatu</a:t>
            </a:r>
            <a:r>
              <a:rPr lang="en-ID" dirty="0"/>
              <a:t> merger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memaksimumkan</a:t>
            </a:r>
            <a:r>
              <a:rPr lang="en-ID" dirty="0"/>
              <a:t> </a:t>
            </a:r>
            <a:r>
              <a:rPr lang="en-ID" dirty="0" err="1"/>
              <a:t>keunggulan</a:t>
            </a:r>
            <a:r>
              <a:rPr lang="en-ID" dirty="0"/>
              <a:t> </a:t>
            </a:r>
            <a:r>
              <a:rPr lang="en-ID" dirty="0" err="1"/>
              <a:t>bersaing</a:t>
            </a:r>
            <a:r>
              <a:rPr lang="en-ID" dirty="0"/>
              <a:t>. </a:t>
            </a:r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3. Amalgamation OR Consolidation: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</a:t>
            </a:r>
            <a:endParaRPr lang="en-ID" dirty="0"/>
          </a:p>
          <a:p>
            <a:r>
              <a:rPr lang="en-ID" dirty="0"/>
              <a:t> COMPANY A + COMPANY B = COMPANY C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Faktor-faktor</a:t>
            </a:r>
            <a:r>
              <a:rPr lang="en-ID" dirty="0"/>
              <a:t> yang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pemilihan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pajak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Pertanggung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Modal </a:t>
            </a:r>
            <a:r>
              <a:rPr lang="en-ID" dirty="0" err="1"/>
              <a:t>awal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Manajemen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Formasi</a:t>
            </a:r>
            <a:r>
              <a:rPr lang="en-ID" dirty="0"/>
              <a:t> </a:t>
            </a:r>
            <a:r>
              <a:rPr lang="en-ID" dirty="0" err="1"/>
              <a:t>beaya</a:t>
            </a:r>
            <a:endParaRPr lang="en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Merger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HORIZONTAL MERGER: </a:t>
            </a:r>
            <a:r>
              <a:rPr lang="en-ID" dirty="0" err="1"/>
              <a:t>Suatu</a:t>
            </a:r>
            <a:r>
              <a:rPr lang="en-ID" dirty="0"/>
              <a:t> Horizontal Merger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lain yang </a:t>
            </a:r>
            <a:r>
              <a:rPr lang="en-ID" dirty="0" err="1"/>
              <a:t>memproduksi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VERTICAL MERGER: </a:t>
            </a:r>
            <a:r>
              <a:rPr lang="en-ID" dirty="0" err="1"/>
              <a:t>Suatu</a:t>
            </a:r>
            <a:r>
              <a:rPr lang="en-ID" dirty="0"/>
              <a:t> Vertical Merger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lain yang </a:t>
            </a:r>
            <a:r>
              <a:rPr lang="en-ID" dirty="0" err="1"/>
              <a:t>mengkontribusi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/>
              <a:t> CONGLOMERATE MERGER: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lain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distribution in which semi independent business owners (franchisees) pay fees and royalties to a parent company (franchiser) in return for the right to become identified with its trademark, to sell its products or services, and often to use its business format and system.</a:t>
            </a:r>
            <a:endParaRPr lang="en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Hisrich</a:t>
            </a:r>
            <a:r>
              <a:rPr lang="en-ID" dirty="0"/>
              <a:t>-Peters: Franchising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sbg</a:t>
            </a:r>
            <a:r>
              <a:rPr lang="en-ID" dirty="0"/>
              <a:t> </a:t>
            </a:r>
            <a:r>
              <a:rPr lang="en-ID" dirty="0" err="1"/>
              <a:t>pelimpahan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pabrikan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distributor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agen-agen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pengecer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royalti</a:t>
            </a:r>
            <a:r>
              <a:rPr lang="en-ID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Menurut</a:t>
            </a:r>
            <a:r>
              <a:rPr lang="en-ID" dirty="0"/>
              <a:t> Robert T. </a:t>
            </a:r>
            <a:r>
              <a:rPr lang="en-ID" dirty="0" err="1"/>
              <a:t>Justis</a:t>
            </a:r>
            <a:r>
              <a:rPr lang="en-ID" dirty="0"/>
              <a:t>: Franchising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, </a:t>
            </a:r>
            <a:r>
              <a:rPr lang="en-ID" dirty="0" err="1"/>
              <a:t>produsen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distributor </a:t>
            </a:r>
            <a:r>
              <a:rPr lang="en-ID" dirty="0" err="1"/>
              <a:t>sbg</a:t>
            </a:r>
            <a:r>
              <a:rPr lang="en-ID" dirty="0"/>
              <a:t> franchisor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&amp;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kpd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franchising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agen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&amp; </a:t>
            </a:r>
            <a:r>
              <a:rPr lang="en-ID" dirty="0" err="1"/>
              <a:t>jasa</a:t>
            </a:r>
            <a:r>
              <a:rPr lang="en-ID" dirty="0"/>
              <a:t> &amp;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imbalannya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royalti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Franchising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Orang yang </a:t>
            </a:r>
            <a:r>
              <a:rPr lang="en-ID" dirty="0" err="1"/>
              <a:t>memberikan</a:t>
            </a:r>
            <a:r>
              <a:rPr lang="en-ID" dirty="0"/>
              <a:t> franchising </a:t>
            </a:r>
            <a:r>
              <a:rPr lang="en-ID" dirty="0" err="1"/>
              <a:t>disebut</a:t>
            </a:r>
            <a:r>
              <a:rPr lang="en-ID" dirty="0"/>
              <a:t> franchisor, </a:t>
            </a:r>
            <a:r>
              <a:rPr lang="en-ID" dirty="0" err="1"/>
              <a:t>sedangkan</a:t>
            </a:r>
            <a:r>
              <a:rPr lang="en-ID" dirty="0"/>
              <a:t> orang yang </a:t>
            </a:r>
            <a:r>
              <a:rPr lang="en-ID" dirty="0" err="1"/>
              <a:t>menerima</a:t>
            </a:r>
            <a:r>
              <a:rPr lang="en-ID" dirty="0"/>
              <a:t> franchising </a:t>
            </a:r>
            <a:r>
              <a:rPr lang="en-ID" dirty="0" err="1"/>
              <a:t>disebut</a:t>
            </a:r>
            <a:r>
              <a:rPr lang="en-ID" dirty="0"/>
              <a:t> franchisee.</a:t>
            </a: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franchising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semacam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frachisor</a:t>
            </a:r>
            <a:r>
              <a:rPr lang="en-ID" dirty="0"/>
              <a:t> &amp; franchisee. </a:t>
            </a:r>
            <a:r>
              <a:rPr lang="en-ID" dirty="0" err="1"/>
              <a:t>Kontrak</a:t>
            </a:r>
            <a:r>
              <a:rPr lang="en-ID" dirty="0"/>
              <a:t> franchising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license agreement </a:t>
            </a:r>
            <a:r>
              <a:rPr lang="en-ID" dirty="0" err="1"/>
              <a:t>atau</a:t>
            </a:r>
            <a:r>
              <a:rPr lang="en-ID" dirty="0"/>
              <a:t> franchise contract. </a:t>
            </a:r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Trade Name –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–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Pure (or Comprehensive or Business Format) – format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lisensi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dijual</a:t>
            </a:r>
            <a:r>
              <a:rPr lang="en-ID" dirty="0"/>
              <a:t>,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phisik</a:t>
            </a:r>
            <a:r>
              <a:rPr lang="en-ID" dirty="0"/>
              <a:t>, </a:t>
            </a:r>
            <a:r>
              <a:rPr lang="en-ID" dirty="0" err="1"/>
              <a:t>metoda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strategi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, proses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, </a:t>
            </a:r>
            <a:r>
              <a:rPr lang="en-ID" dirty="0" err="1"/>
              <a:t>dll</a:t>
            </a:r>
            <a:endParaRPr lang="en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pasaran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dan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unggul</a:t>
            </a:r>
            <a:endParaRPr lang="en-ID" dirty="0"/>
          </a:p>
          <a:p>
            <a:r>
              <a:rPr lang="en-ID" dirty="0"/>
              <a:t>Formula paten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Nama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Konsultan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pengawasan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Promosi</a:t>
            </a:r>
            <a:r>
              <a:rPr lang="en-ID" dirty="0"/>
              <a:t> advertising dan </a:t>
            </a:r>
            <a:r>
              <a:rPr lang="en-ID" dirty="0" err="1"/>
              <a:t>pembelian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Kantor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Keuntungan</a:t>
            </a:r>
            <a:r>
              <a:rPr lang="en-ID" dirty="0"/>
              <a:t> 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ditawarkan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memasuki</a:t>
            </a:r>
            <a:r>
              <a:rPr lang="en-ID" dirty="0"/>
              <a:t> </a:t>
            </a:r>
            <a:r>
              <a:rPr lang="en-ID" dirty="0" err="1"/>
              <a:t>pasaran</a:t>
            </a:r>
            <a:r>
              <a:rPr lang="en-ID" dirty="0"/>
              <a:t> yang </a:t>
            </a:r>
            <a:r>
              <a:rPr lang="en-ID" dirty="0" err="1"/>
              <a:t>luas</a:t>
            </a:r>
            <a:r>
              <a:rPr lang="en-ID" dirty="0"/>
              <a:t> dan </a:t>
            </a:r>
            <a:r>
              <a:rPr lang="en-ID" dirty="0" err="1"/>
              <a:t>diterima</a:t>
            </a:r>
            <a:r>
              <a:rPr lang="en-ID" dirty="0"/>
              <a:t> oleh </a:t>
            </a:r>
            <a:r>
              <a:rPr lang="en-ID" dirty="0" err="1"/>
              <a:t>umum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Franchising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kredibilitas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Keahlian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lama </a:t>
            </a:r>
            <a:r>
              <a:rPr lang="en-ID" dirty="0" err="1"/>
              <a:t>dari</a:t>
            </a:r>
            <a:r>
              <a:rPr lang="en-ID" dirty="0"/>
              <a:t> franchisor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franchisee.</a:t>
            </a:r>
            <a:endParaRPr lang="en-ID" dirty="0"/>
          </a:p>
          <a:p>
            <a:r>
              <a:rPr lang="en-ID" dirty="0" err="1"/>
              <a:t>Kelengkapan</a:t>
            </a:r>
            <a:r>
              <a:rPr lang="en-ID" dirty="0"/>
              <a:t> modal. </a:t>
            </a:r>
            <a:endParaRPr lang="en-ID" dirty="0"/>
          </a:p>
          <a:p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pasar. </a:t>
            </a:r>
            <a:endParaRPr lang="en-ID" dirty="0"/>
          </a:p>
          <a:p>
            <a:r>
              <a:rPr lang="en-ID" dirty="0" err="1"/>
              <a:t>Pengawasan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Franchisor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dan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lisensi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franchisee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imbalan</a:t>
            </a:r>
            <a:r>
              <a:rPr lang="en-ID" dirty="0"/>
              <a:t> </a:t>
            </a:r>
            <a:r>
              <a:rPr lang="en-ID" dirty="0" err="1"/>
              <a:t>royalti</a:t>
            </a:r>
            <a:r>
              <a:rPr lang="en-ID" dirty="0"/>
              <a:t> </a:t>
            </a:r>
            <a:endParaRPr lang="en-ID" dirty="0"/>
          </a:p>
          <a:p>
            <a:r>
              <a:rPr lang="en-ID" dirty="0"/>
              <a:t>Franchisee </a:t>
            </a:r>
            <a:r>
              <a:rPr lang="en-ID" dirty="0" err="1"/>
              <a:t>diharuskan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kewajiban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endParaRPr lang="en-ID" dirty="0"/>
          </a:p>
          <a:p>
            <a:r>
              <a:rPr lang="en-ID" dirty="0"/>
              <a:t>Franchisor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&amp;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Elemen</a:t>
            </a:r>
            <a:r>
              <a:rPr lang="en-ID" dirty="0"/>
              <a:t> Format </a:t>
            </a:r>
            <a:r>
              <a:rPr lang="en-ID" dirty="0" err="1"/>
              <a:t>Bisnis</a:t>
            </a:r>
            <a:r>
              <a:rPr lang="en-ID" dirty="0"/>
              <a:t> Franchising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memasarkan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franchisor. 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memasarkan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franchisor </a:t>
            </a:r>
            <a:endParaRPr lang="en-ID" dirty="0"/>
          </a:p>
          <a:p>
            <a:r>
              <a:rPr lang="en-ID" dirty="0" err="1"/>
              <a:t>Kewajiban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fee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franchisor. </a:t>
            </a:r>
            <a:endParaRPr lang="en-ID" dirty="0"/>
          </a:p>
          <a:p>
            <a:r>
              <a:rPr lang="en-ID" dirty="0" err="1"/>
              <a:t>Kewajiban</a:t>
            </a:r>
            <a:r>
              <a:rPr lang="en-ID" dirty="0"/>
              <a:t> franchisee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franchisor.</a:t>
            </a:r>
            <a:endParaRPr lang="en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Franchise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Franchisor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, blueprint, dan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Franchisee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Franchisee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Kepemilikan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Kepemilikan</a:t>
            </a:r>
            <a:r>
              <a:rPr lang="en-ID" dirty="0"/>
              <a:t> Tunggal (Sole Proprietorship) </a:t>
            </a:r>
            <a:endParaRPr lang="en-ID" dirty="0"/>
          </a:p>
          <a:p>
            <a:r>
              <a:rPr lang="en-ID" dirty="0" err="1"/>
              <a:t>Kemitraan</a:t>
            </a:r>
            <a:r>
              <a:rPr lang="en-ID" dirty="0"/>
              <a:t> (Partnership) </a:t>
            </a:r>
            <a:endParaRPr lang="en-ID" dirty="0"/>
          </a:p>
          <a:p>
            <a:r>
              <a:rPr lang="en-ID" dirty="0"/>
              <a:t>Badan Hukum (Corporation) </a:t>
            </a:r>
            <a:endParaRPr lang="en-ID" dirty="0"/>
          </a:p>
          <a:p>
            <a:r>
              <a:rPr lang="en-ID" dirty="0"/>
              <a:t>Usaha Bersama (Joint Venture)</a:t>
            </a:r>
            <a:endParaRPr lang="en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Franchise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Franchises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:</a:t>
            </a:r>
            <a:endParaRPr lang="en-ID" dirty="0"/>
          </a:p>
          <a:p>
            <a:r>
              <a:rPr lang="en-ID" dirty="0"/>
              <a:t> – </a:t>
            </a:r>
            <a:r>
              <a:rPr lang="en-ID" dirty="0" err="1"/>
              <a:t>pelatihan</a:t>
            </a:r>
            <a:r>
              <a:rPr lang="en-ID" dirty="0"/>
              <a:t> </a:t>
            </a:r>
            <a:endParaRPr lang="en-ID" dirty="0"/>
          </a:p>
          <a:p>
            <a:r>
              <a:rPr lang="en-ID" dirty="0"/>
              <a:t>– </a:t>
            </a:r>
            <a:r>
              <a:rPr lang="en-ID" dirty="0" err="1"/>
              <a:t>Iklan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dan regional. </a:t>
            </a:r>
            <a:endParaRPr lang="en-ID" dirty="0"/>
          </a:p>
          <a:p>
            <a:r>
              <a:rPr lang="en-ID" dirty="0"/>
              <a:t>–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dan </a:t>
            </a:r>
            <a:r>
              <a:rPr lang="en-ID" dirty="0" err="1"/>
              <a:t>pendampingan</a:t>
            </a:r>
            <a:r>
              <a:rPr lang="en-ID" dirty="0"/>
              <a:t>/ </a:t>
            </a:r>
            <a:r>
              <a:rPr lang="en-ID" dirty="0" err="1"/>
              <a:t>bimbingan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–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supervisi</a:t>
            </a:r>
            <a:r>
              <a:rPr lang="en-ID" dirty="0"/>
              <a:t> dan </a:t>
            </a:r>
            <a:r>
              <a:rPr lang="en-ID" dirty="0" err="1"/>
              <a:t>manajemen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– increased spending power, access to bulk purchasing and economies of scale</a:t>
            </a:r>
            <a:endParaRPr lang="en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Kekurangan</a:t>
            </a:r>
            <a:r>
              <a:rPr lang="en-ID" dirty="0"/>
              <a:t> Franchise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 Franchisee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franchise fee, franchisee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royalti</a:t>
            </a:r>
            <a:r>
              <a:rPr lang="en-ID" dirty="0"/>
              <a:t> dan </a:t>
            </a:r>
            <a:r>
              <a:rPr lang="en-ID" dirty="0" err="1"/>
              <a:t>iklan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 Franchisee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berhati-hati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menyeimbangkan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dan </a:t>
            </a:r>
            <a:r>
              <a:rPr lang="en-ID" dirty="0" err="1"/>
              <a:t>dukungan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 oleh franchisor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Terimakasih</a:t>
            </a:r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Kepemilikan</a:t>
            </a:r>
            <a:r>
              <a:rPr lang="en-ID" dirty="0"/>
              <a:t> Tunggal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Ciri-ciri</a:t>
            </a:r>
            <a:r>
              <a:rPr lang="en-ID" dirty="0"/>
              <a:t>: </a:t>
            </a:r>
            <a:endParaRPr lang="en-ID" dirty="0"/>
          </a:p>
          <a:p>
            <a:pPr lvl="1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pemula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berbisnis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Kepemilikan</a:t>
            </a:r>
            <a:r>
              <a:rPr lang="en-ID" dirty="0"/>
              <a:t> Tunggal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Kelebihan</a:t>
            </a:r>
            <a:r>
              <a:rPr lang="en-ID" dirty="0"/>
              <a:t>: </a:t>
            </a:r>
            <a:endParaRPr lang="en-ID" dirty="0"/>
          </a:p>
          <a:p>
            <a:pPr lvl="1"/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modal </a:t>
            </a:r>
            <a:r>
              <a:rPr lang="en-ID" dirty="0" err="1"/>
              <a:t>relatip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 err="1"/>
              <a:t>Otoritas</a:t>
            </a:r>
            <a:r>
              <a:rPr lang="en-ID" dirty="0"/>
              <a:t> total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legal </a:t>
            </a:r>
            <a:r>
              <a:rPr lang="en-ID" dirty="0" err="1"/>
              <a:t>khusus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discontinue (</a:t>
            </a:r>
            <a:r>
              <a:rPr lang="en-ID" dirty="0" err="1"/>
              <a:t>dihentikan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lain).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Kepemilikan</a:t>
            </a:r>
            <a:r>
              <a:rPr lang="en-ID" dirty="0"/>
              <a:t> Tunggal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Kekurangan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 err="1"/>
              <a:t>Pertanggungjawaban</a:t>
            </a:r>
            <a:r>
              <a:rPr lang="en-ID" dirty="0"/>
              <a:t> personal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kendali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Kecakapan</a:t>
            </a:r>
            <a:r>
              <a:rPr lang="en-ID" dirty="0"/>
              <a:t> dan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besar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Rasa </a:t>
            </a:r>
            <a:r>
              <a:rPr lang="en-ID" dirty="0" err="1"/>
              <a:t>keterasingan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modal. </a:t>
            </a:r>
            <a:endParaRPr lang="en-ID" dirty="0"/>
          </a:p>
          <a:p>
            <a:r>
              <a:rPr lang="en-ID" dirty="0"/>
              <a:t>Lack of continuity. </a:t>
            </a:r>
            <a:endParaRPr lang="en-ID" dirty="0"/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berkekuatan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ditanggung</a:t>
            </a:r>
            <a:r>
              <a:rPr lang="en-ID" dirty="0"/>
              <a:t> </a:t>
            </a:r>
            <a:r>
              <a:rPr lang="en-ID" dirty="0" err="1"/>
              <a:t>sendiri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Kemitraan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Ciri-ciri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 err="1"/>
              <a:t>Pemiliknya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persekutuan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perjanjian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Kontinuitas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berakhir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sekutu</a:t>
            </a:r>
            <a:r>
              <a:rPr lang="en-ID" dirty="0"/>
              <a:t>.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it-IT" b="1" dirty="0"/>
              <a:t>Contoh: Firma, CV (Persekutuan Komanditer)</a:t>
            </a:r>
            <a:endParaRPr lang="en-ID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Kemitraan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Kelebihan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dibentuk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kecakapan</a:t>
            </a:r>
            <a:r>
              <a:rPr lang="en-ID" dirty="0"/>
              <a:t> dan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Berbagi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Terkumpul</a:t>
            </a:r>
            <a:r>
              <a:rPr lang="en-ID" dirty="0"/>
              <a:t> modal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Luwes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Kemitraan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Kekurangan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 err="1"/>
              <a:t>Perlunya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dan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(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merugi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bisnisnya</a:t>
            </a:r>
            <a:r>
              <a:rPr lang="en-ID" dirty="0"/>
              <a:t> </a:t>
            </a:r>
            <a:r>
              <a:rPr lang="en-ID" dirty="0" err="1"/>
              <a:t>menguntungkan</a:t>
            </a:r>
            <a:r>
              <a:rPr lang="en-ID" dirty="0"/>
              <a:t>). </a:t>
            </a:r>
            <a:endParaRPr lang="en-ID" dirty="0"/>
          </a:p>
          <a:p>
            <a:r>
              <a:rPr lang="en-ID" dirty="0" err="1"/>
              <a:t>Kesulitan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Lack of continuity. </a:t>
            </a:r>
            <a:endParaRPr lang="en-ID" dirty="0"/>
          </a:p>
          <a:p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timbulnya</a:t>
            </a:r>
            <a:r>
              <a:rPr lang="en-ID" dirty="0"/>
              <a:t> </a:t>
            </a:r>
            <a:r>
              <a:rPr lang="en-ID" dirty="0" err="1"/>
              <a:t>konflik</a:t>
            </a:r>
            <a:r>
              <a:rPr lang="en-ID" dirty="0"/>
              <a:t> personal dan </a:t>
            </a:r>
            <a:r>
              <a:rPr lang="en-ID" dirty="0" err="1"/>
              <a:t>otoritas</a:t>
            </a:r>
            <a:r>
              <a:rPr lang="en-ID" dirty="0"/>
              <a:t> (</a:t>
            </a:r>
            <a:r>
              <a:rPr lang="en-ID" dirty="0" err="1"/>
              <a:t>beban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, </a:t>
            </a:r>
            <a:r>
              <a:rPr lang="en-ID" dirty="0" err="1"/>
              <a:t>koordinasi</a:t>
            </a:r>
            <a:r>
              <a:rPr lang="en-ID" dirty="0"/>
              <a:t>, </a:t>
            </a:r>
            <a:r>
              <a:rPr lang="en-ID" dirty="0" err="1"/>
              <a:t>keuangan</a:t>
            </a:r>
            <a:r>
              <a:rPr lang="en-ID" dirty="0"/>
              <a:t>).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8609</Words>
  <Application>WPS Presentation</Application>
  <PresentationFormat>Widescreen</PresentationFormat>
  <Paragraphs>232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Bentuk Kepemilikan Usaha</vt:lpstr>
      <vt:lpstr>Faktor-faktor yang mempengaruhi pemilihan</vt:lpstr>
      <vt:lpstr>Bentuk Umum Kepemilikan </vt:lpstr>
      <vt:lpstr>Kepemilikan Tunggal</vt:lpstr>
      <vt:lpstr>Kepemilikan Tunggal</vt:lpstr>
      <vt:lpstr>Kepemilikan Tunggal</vt:lpstr>
      <vt:lpstr>Kemitraan</vt:lpstr>
      <vt:lpstr>Kemitraan</vt:lpstr>
      <vt:lpstr>Kemitraan</vt:lpstr>
      <vt:lpstr>Jenis Mitra</vt:lpstr>
      <vt:lpstr>Badan Hukum</vt:lpstr>
      <vt:lpstr>Badan Hukum </vt:lpstr>
      <vt:lpstr>Badan Hukum </vt:lpstr>
      <vt:lpstr>Private vs Publik</vt:lpstr>
      <vt:lpstr>Usaha Bersama (Joint Venture)</vt:lpstr>
      <vt:lpstr>Licensing</vt:lpstr>
      <vt:lpstr>Kombinasi Bisnis</vt:lpstr>
      <vt:lpstr>Kombinasi Bisnis</vt:lpstr>
      <vt:lpstr>Kombinasi Bisnis </vt:lpstr>
      <vt:lpstr>Jenis Merger</vt:lpstr>
      <vt:lpstr>Franchising</vt:lpstr>
      <vt:lpstr>Franchising</vt:lpstr>
      <vt:lpstr>Franchising </vt:lpstr>
      <vt:lpstr>Tipe Franchising</vt:lpstr>
      <vt:lpstr>Apa saja yang dapat dijadikan Franchising</vt:lpstr>
      <vt:lpstr>Keuntungan Franchising</vt:lpstr>
      <vt:lpstr>Karakteristik Franchising</vt:lpstr>
      <vt:lpstr>Elemen Format Bisnis Franchising</vt:lpstr>
      <vt:lpstr>Hubungan Kerja Franchise</vt:lpstr>
      <vt:lpstr>Mengapa Franchise</vt:lpstr>
      <vt:lpstr>Kekurangan Franchise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Bentuk Kepemilikan Usaha</dc:title>
  <dc:creator>Dinar Mutiara Kusumo Nugraheni</dc:creator>
  <cp:lastModifiedBy>TOSHIBA</cp:lastModifiedBy>
  <cp:revision>7</cp:revision>
  <dcterms:created xsi:type="dcterms:W3CDTF">2020-09-10T23:27:00Z</dcterms:created>
  <dcterms:modified xsi:type="dcterms:W3CDTF">2020-09-18T05:53:06Z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