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3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1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06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1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2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89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3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4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71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8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9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784A84-E0D5-4A7D-AAB1-DA142B498A44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51C6BA-6312-43B8-92F6-7D41358B025F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Sistem Terdistribusi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Panji wisnu wirawan</a:t>
            </a:r>
          </a:p>
        </p:txBody>
      </p:sp>
    </p:spTree>
    <p:extLst>
      <p:ext uri="{BB962C8B-B14F-4D97-AF65-F5344CB8AC3E}">
        <p14:creationId xmlns:p14="http://schemas.microsoft.com/office/powerpoint/2010/main" val="21776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Latar Belakang</a:t>
            </a:r>
          </a:p>
          <a:p>
            <a:r>
              <a:rPr lang="id-ID" sz="2800" dirty="0"/>
              <a:t>Definisi</a:t>
            </a:r>
          </a:p>
          <a:p>
            <a:r>
              <a:rPr lang="id-ID" sz="2800" dirty="0"/>
              <a:t>Mengapa dilakukan?</a:t>
            </a:r>
          </a:p>
          <a:p>
            <a:r>
              <a:rPr lang="id-ID" sz="2800" dirty="0"/>
              <a:t>Tipe Sistem Terdistribusi</a:t>
            </a:r>
          </a:p>
          <a:p>
            <a:pPr marL="0" indent="0">
              <a:buNone/>
            </a:pPr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4251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 Belakang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Beban komputasi semakin tinggi.</a:t>
            </a:r>
          </a:p>
          <a:p>
            <a:pPr lvl="1"/>
            <a:r>
              <a:rPr lang="id-ID" sz="2400" dirty="0"/>
              <a:t>Volume data besar.</a:t>
            </a:r>
          </a:p>
          <a:p>
            <a:pPr lvl="1"/>
            <a:r>
              <a:rPr lang="id-ID" sz="2400" dirty="0"/>
              <a:t>Variasi data yang diproses semakin beragam (sebutkan format file yang anda kenal !).</a:t>
            </a:r>
          </a:p>
          <a:p>
            <a:r>
              <a:rPr lang="id-ID" sz="2400" dirty="0"/>
              <a:t>Pemrosesan dengan 1 alat komputasi  / tersentral semakin berat.</a:t>
            </a:r>
          </a:p>
          <a:p>
            <a:r>
              <a:rPr lang="id-ID" sz="2400" dirty="0"/>
              <a:t>Adanya jaringan komputer berkecepatan tinggi.</a:t>
            </a:r>
          </a:p>
          <a:p>
            <a:r>
              <a:rPr lang="id-ID" sz="2400" dirty="0"/>
              <a:t>Peralatan komputasi semakin beragam dan murah.</a:t>
            </a:r>
          </a:p>
          <a:p>
            <a:pPr marL="0" indent="0">
              <a:buNone/>
            </a:pPr>
            <a:r>
              <a:rPr lang="id-ID" sz="2400" i="1" dirty="0">
                <a:sym typeface="Wingdings" panose="05000000000000000000" pitchFamily="2" charset="2"/>
              </a:rPr>
              <a:t> Masing-masing peralatan komputasi dapat saling berbagi sumberdaya komputasi.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31449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sz="2400" i="1" dirty="0"/>
          </a:p>
          <a:p>
            <a:r>
              <a:rPr lang="id-ID" sz="2400" i="1" dirty="0"/>
              <a:t>“A distributed system is a collection of independent computers that appears to its users as a single coherent system.”</a:t>
            </a:r>
            <a:r>
              <a:rPr lang="id-ID" dirty="0"/>
              <a:t> (Tanenbaum, 2006)</a:t>
            </a:r>
          </a:p>
          <a:p>
            <a:endParaRPr lang="id-ID" sz="2400" i="1" dirty="0"/>
          </a:p>
          <a:p>
            <a:r>
              <a:rPr lang="id-ID" sz="2400" i="1" dirty="0"/>
              <a:t>“</a:t>
            </a:r>
            <a:r>
              <a:rPr lang="en-US" sz="2400" i="1" dirty="0"/>
              <a:t>We define a distributed system as one in which hardware or software components located at networked computers communicate and coordinate their actions only by passing messages.</a:t>
            </a:r>
            <a:r>
              <a:rPr lang="id-ID" sz="2400" i="1" dirty="0"/>
              <a:t>”</a:t>
            </a:r>
            <a:r>
              <a:rPr lang="id-ID" dirty="0"/>
              <a:t> (Colouris, 2012)</a:t>
            </a:r>
          </a:p>
          <a:p>
            <a:endParaRPr lang="id-ID" dirty="0"/>
          </a:p>
          <a:p>
            <a:r>
              <a:rPr lang="id-ID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37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Mengapa dilakukan?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Supaya 	sumber daya (komputasi) dapat diakses dalam jarak jauh sekalipun.</a:t>
            </a:r>
          </a:p>
          <a:p>
            <a:r>
              <a:rPr lang="id-ID" dirty="0"/>
              <a:t>Untuk menyederhanakan komputasi seolah-olah user hanya menghadapi 1 alat komputasi. (</a:t>
            </a:r>
            <a:r>
              <a:rPr lang="id-ID" i="1" dirty="0"/>
              <a:t>transparency</a:t>
            </a:r>
            <a:r>
              <a:rPr lang="id-ID" dirty="0"/>
              <a:t>)</a:t>
            </a:r>
          </a:p>
          <a:p>
            <a:pPr lvl="1"/>
            <a:r>
              <a:rPr lang="id-ID" dirty="0"/>
              <a:t>Tahukah anda di mana data anda disimpan pada saat menyimpan di Dropbox atau semacamnya?</a:t>
            </a:r>
          </a:p>
          <a:p>
            <a:pPr lvl="1"/>
            <a:r>
              <a:rPr lang="id-ID" dirty="0"/>
              <a:t>Bagaimana akses dokumen di Google Drive ?</a:t>
            </a:r>
          </a:p>
          <a:p>
            <a:pPr lvl="1"/>
            <a:r>
              <a:rPr lang="id-ID" dirty="0"/>
              <a:t>Data anda direplikasi di berapa mesin server?</a:t>
            </a:r>
          </a:p>
          <a:p>
            <a:r>
              <a:rPr lang="id-ID" dirty="0"/>
              <a:t>Memberikan layanan dengan standar tertentu (</a:t>
            </a:r>
            <a:r>
              <a:rPr lang="id-ID" i="1" dirty="0"/>
              <a:t>openness</a:t>
            </a:r>
            <a:r>
              <a:rPr lang="id-ID" dirty="0"/>
              <a:t>).</a:t>
            </a:r>
          </a:p>
          <a:p>
            <a:pPr lvl="1"/>
            <a:r>
              <a:rPr lang="id-ID" dirty="0"/>
              <a:t>Interface Definition Language (IDL)</a:t>
            </a:r>
          </a:p>
          <a:p>
            <a:r>
              <a:rPr lang="id-ID" dirty="0"/>
              <a:t>Agar sistem memiliki kemampuan skalabilitas (</a:t>
            </a:r>
            <a:r>
              <a:rPr lang="id-ID" i="1" dirty="0"/>
              <a:t>scalability</a:t>
            </a:r>
            <a:r>
              <a:rPr lang="id-ID" dirty="0"/>
              <a:t>).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24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227D-9139-41AF-9728-A008EDA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727F-CC11-49EB-A209-2C00FB1E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.</a:t>
            </a:r>
          </a:p>
          <a:p>
            <a:r>
              <a:rPr lang="en-US" dirty="0"/>
              <a:t>Supporting Resource Sharing</a:t>
            </a:r>
          </a:p>
          <a:p>
            <a:r>
              <a:rPr lang="en-US" dirty="0"/>
              <a:t>Making Distribution Transparent</a:t>
            </a:r>
          </a:p>
          <a:p>
            <a:r>
              <a:rPr lang="en-US" dirty="0"/>
              <a:t>Being open</a:t>
            </a:r>
          </a:p>
          <a:p>
            <a:r>
              <a:rPr lang="en-US" dirty="0"/>
              <a:t>Being scalable</a:t>
            </a:r>
          </a:p>
        </p:txBody>
      </p:sp>
    </p:spTree>
    <p:extLst>
      <p:ext uri="{BB962C8B-B14F-4D97-AF65-F5344CB8AC3E}">
        <p14:creationId xmlns:p14="http://schemas.microsoft.com/office/powerpoint/2010/main" val="8401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Sistem Terdistribusi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Distributed Computing Systems</a:t>
            </a:r>
          </a:p>
          <a:p>
            <a:pPr lvl="1"/>
            <a:r>
              <a:rPr lang="id-ID" dirty="0"/>
              <a:t>Cluster &amp; Grid computing.</a:t>
            </a:r>
          </a:p>
          <a:p>
            <a:r>
              <a:rPr lang="id-ID" dirty="0"/>
              <a:t>Distributed Information Systems</a:t>
            </a:r>
          </a:p>
          <a:p>
            <a:pPr lvl="1"/>
            <a:r>
              <a:rPr lang="id-ID" dirty="0"/>
              <a:t>Transaction Processing System (contoh : melakukan pemrosesan pada database yang berbeda).</a:t>
            </a:r>
          </a:p>
          <a:p>
            <a:r>
              <a:rPr lang="id-ID" dirty="0"/>
              <a:t>Distributed Pervasive Systems</a:t>
            </a:r>
          </a:p>
          <a:p>
            <a:pPr lvl="1"/>
            <a:r>
              <a:rPr lang="id-ID" dirty="0"/>
              <a:t>Melibatkan </a:t>
            </a:r>
            <a:r>
              <a:rPr lang="id-ID" i="1" dirty="0"/>
              <a:t>embedded computing device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3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Komputasi terdistribusi melibatkan berbagai perangkat komputasi dan jaringan komputer untuk melakukan proses komputasi.</a:t>
            </a:r>
          </a:p>
          <a:p>
            <a:r>
              <a:rPr lang="id-ID" dirty="0"/>
              <a:t>Terdapat berbagai tujuan mengapa komputasi terdistribusi dilakukan.</a:t>
            </a:r>
          </a:p>
          <a:p>
            <a:r>
              <a:rPr lang="id-ID" dirty="0"/>
              <a:t>Komputasi terdistribusi memiliki berbagai tipe dan berbeda dengan komputasi parallel.</a:t>
            </a:r>
          </a:p>
        </p:txBody>
      </p:sp>
    </p:spTree>
    <p:extLst>
      <p:ext uri="{BB962C8B-B14F-4D97-AF65-F5344CB8AC3E}">
        <p14:creationId xmlns:p14="http://schemas.microsoft.com/office/powerpoint/2010/main" val="4017969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1809</TotalTime>
  <Words>310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Sistem Terdistribusi</vt:lpstr>
      <vt:lpstr>Agenda</vt:lpstr>
      <vt:lpstr>Latar Belakang </vt:lpstr>
      <vt:lpstr>Definisi</vt:lpstr>
      <vt:lpstr>Mengapa dilakukan?</vt:lpstr>
      <vt:lpstr>Design Goals</vt:lpstr>
      <vt:lpstr>Tipe Sistem Terdistribusi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</dc:title>
  <dc:creator>panji wisnu w</dc:creator>
  <cp:lastModifiedBy>panji wisnu w</cp:lastModifiedBy>
  <cp:revision>56</cp:revision>
  <dcterms:created xsi:type="dcterms:W3CDTF">2017-08-15T15:38:46Z</dcterms:created>
  <dcterms:modified xsi:type="dcterms:W3CDTF">2020-10-26T23:42:02Z</dcterms:modified>
</cp:coreProperties>
</file>