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8364" autoAdjust="0"/>
  </p:normalViewPr>
  <p:slideViewPr>
    <p:cSldViewPr snapToGrid="0">
      <p:cViewPr varScale="1">
        <p:scale>
          <a:sx n="65" d="100"/>
          <a:sy n="65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5F2E7-F1AF-4060-85DE-A346EF48D320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3C9F-28B7-49E3-A166-F7F936FD51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5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Karakter sistem terdistribusi yang disebutkan hanya </a:t>
            </a:r>
            <a:r>
              <a:rPr lang="id-ID" dirty="0" smtClean="0"/>
              <a:t>2 </a:t>
            </a:r>
            <a:r>
              <a:rPr lang="id-ID" dirty="0" smtClean="0"/>
              <a:t>dari yang di</a:t>
            </a:r>
            <a:r>
              <a:rPr lang="id-ID" baseline="0" dirty="0" smtClean="0"/>
              <a:t> buku. Masih ada reliability, security, QoS, Mobility, dan Multicasting,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3C9F-28B7-49E3-A166-F7F936FD512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06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Latency:</a:t>
            </a:r>
            <a:r>
              <a:rPr lang="id-ID" baseline="0" dirty="0" smtClean="0"/>
              <a:t> delay yang terjadi setelah operasi pengiriman dan sebelum data sampai pada tujuan.</a:t>
            </a:r>
          </a:p>
          <a:p>
            <a:r>
              <a:rPr lang="id-ID" baseline="0" dirty="0" smtClean="0"/>
              <a:t>Data transfer rate: kecepatan transfer data antar dua komputer (dalam bits per second).</a:t>
            </a:r>
          </a:p>
          <a:p>
            <a:endParaRPr lang="id-ID" baseline="0" dirty="0" smtClean="0"/>
          </a:p>
          <a:p>
            <a:r>
              <a:rPr lang="id-ID" baseline="0" dirty="0" smtClean="0"/>
              <a:t>Karena message dalam sister relatif kecil, maka latency menjadi parameter yang signifikan dalam menentukan performance.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3C9F-28B7-49E3-A166-F7F936FD512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504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3C9F-28B7-49E3-A166-F7F936FD512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712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CE5A84-B9E4-4047-8402-5F4458535F5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5BC7-1E59-4430-95AD-28B3AE5C3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Networking &amp; </a:t>
            </a:r>
            <a:br>
              <a:rPr lang="id-ID" dirty="0" smtClean="0"/>
            </a:br>
            <a:r>
              <a:rPr lang="id-ID" dirty="0" smtClean="0"/>
              <a:t>Internetworking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6F2D8-D4DD-4102-836A-DDD9C6A52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Panji wisnu Wirawan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A25D-AE16-421F-B52A-65E11367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694D-F007-46B4-B5AB-3254CD52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Networking</a:t>
            </a:r>
          </a:p>
          <a:p>
            <a:r>
              <a:rPr lang="id-ID" dirty="0" smtClean="0"/>
              <a:t>Type of Network</a:t>
            </a:r>
          </a:p>
          <a:p>
            <a:r>
              <a:rPr lang="id-ID" dirty="0" smtClean="0"/>
              <a:t>Network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D72A-8E05-4356-8C11-AB96EC7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Sistem terdistribusi memerlukan jaringan komputer untuk komunikasi antar </a:t>
            </a:r>
            <a:r>
              <a:rPr lang="id-ID" sz="2800" i="1" dirty="0" smtClean="0"/>
              <a:t>host</a:t>
            </a:r>
            <a:r>
              <a:rPr lang="id-ID" sz="2800" dirty="0" smtClean="0"/>
              <a:t>. </a:t>
            </a:r>
          </a:p>
          <a:p>
            <a:r>
              <a:rPr lang="id-ID" sz="2800" i="1" dirty="0" smtClean="0"/>
              <a:t>Hardware</a:t>
            </a:r>
            <a:r>
              <a:rPr lang="id-ID" sz="2800" dirty="0" smtClean="0"/>
              <a:t> dan </a:t>
            </a:r>
            <a:r>
              <a:rPr lang="id-ID" sz="2800" i="1" dirty="0" smtClean="0"/>
              <a:t>software</a:t>
            </a:r>
            <a:r>
              <a:rPr lang="id-ID" sz="2800" dirty="0" smtClean="0"/>
              <a:t> yang digunakan untuk memfasilitasi komunikasi dalam sistem terdistribusi disebut </a:t>
            </a:r>
            <a:r>
              <a:rPr lang="id-ID" sz="2800" i="1" dirty="0" smtClean="0"/>
              <a:t>communication subsystem</a:t>
            </a:r>
            <a:r>
              <a:rPr lang="id-ID" sz="2800" dirty="0" smtClean="0"/>
              <a:t>. </a:t>
            </a:r>
          </a:p>
          <a:p>
            <a:r>
              <a:rPr lang="id-ID" sz="2800" dirty="0" smtClean="0"/>
              <a:t>Jaringan yang dibentuk mempengaruhi karakter sistem terdistribusi (performance, scalability, dll).</a:t>
            </a:r>
          </a:p>
          <a:p>
            <a:pPr marL="0" indent="0">
              <a:buNone/>
            </a:pP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28425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D72A-8E05-4356-8C11-AB96EC7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Parameter yang menunjukkan kecepatan transfer data antar host dalam sistem terdistribusi.</a:t>
            </a:r>
            <a:endParaRPr lang="id-ID" sz="2800" dirty="0"/>
          </a:p>
          <a:p>
            <a:r>
              <a:rPr lang="id-ID" sz="2800" dirty="0" smtClean="0"/>
              <a:t>Parameter di dalam performance: </a:t>
            </a:r>
            <a:r>
              <a:rPr lang="id-ID" sz="2800" i="1" dirty="0" smtClean="0"/>
              <a:t>latency</a:t>
            </a:r>
            <a:r>
              <a:rPr lang="id-ID" sz="2800" dirty="0" smtClean="0"/>
              <a:t> dan </a:t>
            </a:r>
            <a:r>
              <a:rPr lang="id-ID" sz="2800" i="1" dirty="0" smtClean="0"/>
              <a:t>data transfer rate</a:t>
            </a:r>
            <a:r>
              <a:rPr lang="id-ID" sz="2800" dirty="0" smtClean="0"/>
              <a:t>.</a:t>
            </a:r>
          </a:p>
          <a:p>
            <a:r>
              <a:rPr lang="id-ID" sz="2800" i="1" dirty="0" smtClean="0"/>
              <a:t>Transfer rate</a:t>
            </a:r>
            <a:r>
              <a:rPr lang="id-ID" sz="2800" dirty="0" smtClean="0"/>
              <a:t> dipengaruhi oleh karakter fisik jaringan.</a:t>
            </a:r>
          </a:p>
          <a:p>
            <a:r>
              <a:rPr lang="id-ID" sz="2800" i="1" dirty="0" smtClean="0"/>
              <a:t>Latency</a:t>
            </a:r>
            <a:r>
              <a:rPr lang="id-ID" sz="2800" dirty="0" smtClean="0"/>
              <a:t> dipengaruhi oleh </a:t>
            </a:r>
            <a:r>
              <a:rPr lang="id-ID" sz="2800" i="1" dirty="0" smtClean="0"/>
              <a:t>software overheads</a:t>
            </a:r>
            <a:r>
              <a:rPr lang="id-ID" sz="2800" dirty="0" smtClean="0"/>
              <a:t>, </a:t>
            </a:r>
            <a:r>
              <a:rPr lang="id-ID" sz="2800" i="1" dirty="0" smtClean="0"/>
              <a:t>routing delay</a:t>
            </a:r>
            <a:r>
              <a:rPr lang="id-ID" sz="2800" dirty="0" smtClean="0"/>
              <a:t>, dan akses pada saluran transmisi.</a:t>
            </a:r>
          </a:p>
        </p:txBody>
      </p:sp>
    </p:spTree>
    <p:extLst>
      <p:ext uri="{BB962C8B-B14F-4D97-AF65-F5344CB8AC3E}">
        <p14:creationId xmlns:p14="http://schemas.microsoft.com/office/powerpoint/2010/main" val="4857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D72A-8E05-4356-8C11-AB96EC7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Scalability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Adalah kemampuan sistem untuk bisa diperluas, dengan menambah sumber daya.</a:t>
            </a:r>
          </a:p>
          <a:p>
            <a:r>
              <a:rPr lang="id-ID" sz="2800" dirty="0" smtClean="0"/>
              <a:t>Sistem terdistribusi paling tidak memiliki kemampuan untuk diperluas, yaitu dengan mudah menambahkan </a:t>
            </a:r>
            <a:r>
              <a:rPr lang="id-ID" sz="2800" i="1" dirty="0" smtClean="0"/>
              <a:t>node</a:t>
            </a:r>
            <a:r>
              <a:rPr lang="id-ID" sz="2800" dirty="0" smtClean="0"/>
              <a:t> / </a:t>
            </a:r>
            <a:r>
              <a:rPr lang="id-ID" sz="2800" i="1" dirty="0" smtClean="0"/>
              <a:t>hosts</a:t>
            </a:r>
            <a:r>
              <a:rPr lang="id-ID" sz="2800" dirty="0" smtClean="0"/>
              <a:t>.</a:t>
            </a:r>
          </a:p>
          <a:p>
            <a:r>
              <a:rPr lang="id-ID" sz="2800" dirty="0" smtClean="0"/>
              <a:t>Tantangan: bagaimana mendesain arsitektur yang bisa memudahkan aspek </a:t>
            </a:r>
            <a:r>
              <a:rPr lang="id-ID" sz="2800" i="1" dirty="0" smtClean="0"/>
              <a:t>scalability</a:t>
            </a:r>
            <a:r>
              <a:rPr lang="id-ID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66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 of Network</a:t>
            </a:r>
            <a:endParaRPr lang="id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 txBox="1">
            <a:spLocks/>
          </p:cNvSpPr>
          <p:nvPr/>
        </p:nvSpPr>
        <p:spPr>
          <a:xfrm>
            <a:off x="1249680" y="18654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Tipe jaringan dalam sistem terdistribusi:</a:t>
            </a:r>
          </a:p>
          <a:p>
            <a:pPr lvl="1"/>
            <a:r>
              <a:rPr lang="id-ID" sz="2600" dirty="0" smtClean="0"/>
              <a:t>Personal Area Network.</a:t>
            </a:r>
          </a:p>
          <a:p>
            <a:pPr lvl="1"/>
            <a:r>
              <a:rPr lang="id-ID" sz="2600" dirty="0" smtClean="0"/>
              <a:t>Local Area Network.</a:t>
            </a:r>
          </a:p>
          <a:p>
            <a:pPr lvl="1"/>
            <a:r>
              <a:rPr lang="id-ID" sz="2600" dirty="0" smtClean="0"/>
              <a:t>Wide Area Network.</a:t>
            </a:r>
          </a:p>
          <a:p>
            <a:pPr lvl="1"/>
            <a:r>
              <a:rPr lang="id-ID" sz="2600" dirty="0" smtClean="0"/>
              <a:t>Metropolitan Area Network.</a:t>
            </a:r>
          </a:p>
          <a:p>
            <a:pPr lvl="1"/>
            <a:r>
              <a:rPr lang="id-ID" sz="2600" dirty="0" smtClean="0"/>
              <a:t>Wireless Network.</a:t>
            </a:r>
            <a:endParaRPr lang="id-ID" sz="2600" dirty="0"/>
          </a:p>
          <a:p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9313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 of Network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32" y="2047721"/>
            <a:ext cx="9267496" cy="33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Network Principles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Prinsip jaringan yang digunakan: switching.</a:t>
            </a:r>
          </a:p>
          <a:p>
            <a:pPr lvl="1"/>
            <a:r>
              <a:rPr lang="id-ID" sz="2600" dirty="0" smtClean="0"/>
              <a:t>Data disegmentasi dalam paket.</a:t>
            </a:r>
          </a:p>
          <a:p>
            <a:pPr lvl="1"/>
            <a:r>
              <a:rPr lang="id-ID" sz="2600" dirty="0" smtClean="0"/>
              <a:t>Paket data dikirimkan ketika saluran telah tersedia.</a:t>
            </a:r>
          </a:p>
          <a:p>
            <a:pPr lvl="1"/>
            <a:r>
              <a:rPr lang="id-ID" sz="2600" dirty="0" smtClean="0"/>
              <a:t>Komunikasi terjadi secara asinkron.</a:t>
            </a:r>
          </a:p>
          <a:p>
            <a:r>
              <a:rPr lang="id-ID" sz="2800" dirty="0" smtClean="0"/>
              <a:t>Beberapa prinsip jaringan yang penting seperti: </a:t>
            </a:r>
            <a:r>
              <a:rPr lang="id-ID" sz="2800" i="1" dirty="0" smtClean="0"/>
              <a:t>packet transmission</a:t>
            </a:r>
            <a:r>
              <a:rPr lang="id-ID" sz="2800" dirty="0" smtClean="0"/>
              <a:t>, </a:t>
            </a:r>
            <a:r>
              <a:rPr lang="id-ID" sz="2800" i="1" dirty="0" smtClean="0"/>
              <a:t>protocol</a:t>
            </a:r>
            <a:r>
              <a:rPr lang="id-ID" sz="2800" dirty="0" smtClean="0"/>
              <a:t>, </a:t>
            </a:r>
            <a:r>
              <a:rPr lang="id-ID" sz="2800" i="1" dirty="0" smtClean="0"/>
              <a:t>routing</a:t>
            </a:r>
            <a:r>
              <a:rPr lang="id-ID" sz="2800" dirty="0" smtClean="0"/>
              <a:t>, </a:t>
            </a:r>
            <a:r>
              <a:rPr lang="id-ID" sz="2800" i="1" dirty="0" smtClean="0"/>
              <a:t>ip addressing</a:t>
            </a:r>
            <a:r>
              <a:rPr lang="id-ID" sz="2800" dirty="0" smtClean="0"/>
              <a:t>, dsb. Telah dijelaskan secara detail di dalam mata kuliah jaringan komputer.</a:t>
            </a:r>
          </a:p>
        </p:txBody>
      </p:sp>
    </p:spTree>
    <p:extLst>
      <p:ext uri="{BB962C8B-B14F-4D97-AF65-F5344CB8AC3E}">
        <p14:creationId xmlns:p14="http://schemas.microsoft.com/office/powerpoint/2010/main" val="38287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Jaringan komputer mempengaruhi karakter sistem terdistribusi.</a:t>
            </a:r>
          </a:p>
          <a:p>
            <a:r>
              <a:rPr lang="id-ID" sz="2800" dirty="0" smtClean="0"/>
              <a:t>Terdapat beberapa tipejaringan yang mendukung sistem terdistribusi.</a:t>
            </a:r>
          </a:p>
          <a:p>
            <a:r>
              <a:rPr lang="id-ID" sz="2800" smtClean="0"/>
              <a:t>Prinsip-prinsip jaringan komputer perlu diketahui untuk membentuk sistem terdistribusi.</a:t>
            </a:r>
            <a:endParaRPr lang="id-ID" sz="2800" dirty="0" smtClean="0"/>
          </a:p>
          <a:p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7993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3469</TotalTime>
  <Words>330</Words>
  <Application>Microsoft Office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Networking &amp;  Internetworking</vt:lpstr>
      <vt:lpstr>Agenda</vt:lpstr>
      <vt:lpstr>Networking</vt:lpstr>
      <vt:lpstr>Performance</vt:lpstr>
      <vt:lpstr>Scalability</vt:lpstr>
      <vt:lpstr>Type of Network</vt:lpstr>
      <vt:lpstr>Type of Network</vt:lpstr>
      <vt:lpstr>Network Principles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dan Arsitektur</dc:title>
  <dc:creator>panji wisnu w</dc:creator>
  <cp:lastModifiedBy>panji wisnu w</cp:lastModifiedBy>
  <cp:revision>147</cp:revision>
  <cp:lastPrinted>2019-09-08T22:47:17Z</cp:lastPrinted>
  <dcterms:created xsi:type="dcterms:W3CDTF">2017-08-22T07:10:31Z</dcterms:created>
  <dcterms:modified xsi:type="dcterms:W3CDTF">2019-09-08T23:56:48Z</dcterms:modified>
</cp:coreProperties>
</file>