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media/image1.jpeg" ContentType="image/jpeg"/>
  <Override PartName="/ppt/media/image3.png" ContentType="image/png"/>
  <Override PartName="/ppt/media/image2.png" ContentType="image/png"/>
  <Override PartName="/ppt/media/image4.png" ContentType="image/png"/>
  <Override PartName="/ppt/media/image5.png" ContentType="image/pn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D" sz="3200" spc="-1" strike="noStrike">
              <a:latin typeface="Arial"/>
            </a:endParaRPr>
          </a:p>
        </p:txBody>
      </p:sp>
      <p:sp>
        <p:nvSpPr>
          <p:cNvPr id="4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D"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D" sz="3200" spc="-1" strike="noStrike">
              <a:latin typeface="Arial"/>
            </a:endParaRPr>
          </a:p>
        </p:txBody>
      </p:sp>
      <p:sp>
        <p:nvSpPr>
          <p:cNvPr id="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D" sz="3200" spc="-1" strike="noStrike">
              <a:latin typeface="Arial"/>
            </a:endParaRPr>
          </a:p>
        </p:txBody>
      </p:sp>
      <p:sp>
        <p:nvSpPr>
          <p:cNvPr id="4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D" sz="3200" spc="-1" strike="noStrike">
              <a:latin typeface="Arial"/>
            </a:endParaRPr>
          </a:p>
        </p:txBody>
      </p:sp>
      <p:sp>
        <p:nvSpPr>
          <p:cNvPr id="4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D"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D" sz="3200" spc="-1" strike="noStrike">
              <a:latin typeface="Arial"/>
            </a:endParaRPr>
          </a:p>
        </p:txBody>
      </p:sp>
      <p:sp>
        <p:nvSpPr>
          <p:cNvPr id="5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D" sz="3200" spc="-1" strike="noStrike">
              <a:latin typeface="Arial"/>
            </a:endParaRPr>
          </a:p>
        </p:txBody>
      </p:sp>
      <p:sp>
        <p:nvSpPr>
          <p:cNvPr id="5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D" sz="3200" spc="-1" strike="noStrike">
              <a:latin typeface="Arial"/>
            </a:endParaRPr>
          </a:p>
        </p:txBody>
      </p:sp>
      <p:sp>
        <p:nvSpPr>
          <p:cNvPr id="53" name="PlaceHolder 5"/>
          <p:cNvSpPr>
            <a:spLocks noGrp="1"/>
          </p:cNvSpPr>
          <p:nvPr>
            <p:ph type="body"/>
          </p:nvPr>
        </p:nvSpPr>
        <p:spPr>
          <a:xfrm>
            <a:off x="457200" y="3682080"/>
            <a:ext cx="2649600" cy="1896840"/>
          </a:xfrm>
          <a:prstGeom prst="rect">
            <a:avLst/>
          </a:prstGeom>
        </p:spPr>
        <p:txBody>
          <a:bodyPr lIns="0" rIns="0" tIns="0" bIns="0">
            <a:normAutofit/>
          </a:bodyPr>
          <a:p>
            <a:endParaRPr b="0" lang="en-ID" sz="3200" spc="-1" strike="noStrike">
              <a:latin typeface="Arial"/>
            </a:endParaRPr>
          </a:p>
        </p:txBody>
      </p:sp>
      <p:sp>
        <p:nvSpPr>
          <p:cNvPr id="5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D" sz="3200" spc="-1" strike="noStrike">
              <a:latin typeface="Arial"/>
            </a:endParaRPr>
          </a:p>
        </p:txBody>
      </p:sp>
      <p:sp>
        <p:nvSpPr>
          <p:cNvPr id="5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D"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68"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D"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70" name="PlaceHolder 2"/>
          <p:cNvSpPr>
            <a:spLocks noGrp="1"/>
          </p:cNvSpPr>
          <p:nvPr>
            <p:ph type="body"/>
          </p:nvPr>
        </p:nvSpPr>
        <p:spPr>
          <a:xfrm>
            <a:off x="457200" y="1604520"/>
            <a:ext cx="8229240" cy="3977280"/>
          </a:xfrm>
          <a:prstGeom prst="rect">
            <a:avLst/>
          </a:prstGeom>
        </p:spPr>
        <p:txBody>
          <a:bodyPr lIns="0" rIns="0" tIns="0" bIns="0">
            <a:normAutofit/>
          </a:bodyPr>
          <a:p>
            <a:endParaRPr b="0" lang="en-ID"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72" name="PlaceHolder 2"/>
          <p:cNvSpPr>
            <a:spLocks noGrp="1"/>
          </p:cNvSpPr>
          <p:nvPr>
            <p:ph type="body"/>
          </p:nvPr>
        </p:nvSpPr>
        <p:spPr>
          <a:xfrm>
            <a:off x="457200" y="1604520"/>
            <a:ext cx="4015800" cy="3977280"/>
          </a:xfrm>
          <a:prstGeom prst="rect">
            <a:avLst/>
          </a:prstGeom>
        </p:spPr>
        <p:txBody>
          <a:bodyPr lIns="0" rIns="0" tIns="0" bIns="0">
            <a:normAutofit/>
          </a:bodyPr>
          <a:p>
            <a:endParaRPr b="0" lang="en-ID" sz="3200" spc="-1" strike="noStrike">
              <a:latin typeface="Arial"/>
            </a:endParaRPr>
          </a:p>
        </p:txBody>
      </p:sp>
      <p:sp>
        <p:nvSpPr>
          <p:cNvPr id="7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D"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5"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D"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7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D" sz="3200" spc="-1" strike="noStrike">
              <a:latin typeface="Arial"/>
            </a:endParaRPr>
          </a:p>
        </p:txBody>
      </p:sp>
      <p:sp>
        <p:nvSpPr>
          <p:cNvPr id="7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D" sz="3200" spc="-1" strike="noStrike">
              <a:latin typeface="Arial"/>
            </a:endParaRPr>
          </a:p>
        </p:txBody>
      </p:sp>
      <p:sp>
        <p:nvSpPr>
          <p:cNvPr id="7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D"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D"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81" name="PlaceHolder 2"/>
          <p:cNvSpPr>
            <a:spLocks noGrp="1"/>
          </p:cNvSpPr>
          <p:nvPr>
            <p:ph type="body"/>
          </p:nvPr>
        </p:nvSpPr>
        <p:spPr>
          <a:xfrm>
            <a:off x="457200" y="1604520"/>
            <a:ext cx="4015800" cy="3977280"/>
          </a:xfrm>
          <a:prstGeom prst="rect">
            <a:avLst/>
          </a:prstGeom>
        </p:spPr>
        <p:txBody>
          <a:bodyPr lIns="0" rIns="0" tIns="0" bIns="0">
            <a:normAutofit/>
          </a:bodyPr>
          <a:p>
            <a:endParaRPr b="0" lang="en-ID" sz="3200" spc="-1" strike="noStrike">
              <a:latin typeface="Arial"/>
            </a:endParaRPr>
          </a:p>
        </p:txBody>
      </p:sp>
      <p:sp>
        <p:nvSpPr>
          <p:cNvPr id="8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D" sz="3200" spc="-1" strike="noStrike">
              <a:latin typeface="Arial"/>
            </a:endParaRPr>
          </a:p>
        </p:txBody>
      </p:sp>
      <p:sp>
        <p:nvSpPr>
          <p:cNvPr id="8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D"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8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D" sz="3200" spc="-1" strike="noStrike">
              <a:latin typeface="Arial"/>
            </a:endParaRPr>
          </a:p>
        </p:txBody>
      </p:sp>
      <p:sp>
        <p:nvSpPr>
          <p:cNvPr id="8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D" sz="3200" spc="-1" strike="noStrike">
              <a:latin typeface="Arial"/>
            </a:endParaRPr>
          </a:p>
        </p:txBody>
      </p:sp>
      <p:sp>
        <p:nvSpPr>
          <p:cNvPr id="87" name="PlaceHolder 4"/>
          <p:cNvSpPr>
            <a:spLocks noGrp="1"/>
          </p:cNvSpPr>
          <p:nvPr>
            <p:ph type="body"/>
          </p:nvPr>
        </p:nvSpPr>
        <p:spPr>
          <a:xfrm>
            <a:off x="457200" y="3682080"/>
            <a:ext cx="8229240" cy="1896840"/>
          </a:xfrm>
          <a:prstGeom prst="rect">
            <a:avLst/>
          </a:prstGeom>
        </p:spPr>
        <p:txBody>
          <a:bodyPr lIns="0" rIns="0" tIns="0" bIns="0">
            <a:normAutofit/>
          </a:bodyPr>
          <a:p>
            <a:endParaRPr b="0" lang="en-ID"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89" name="PlaceHolder 2"/>
          <p:cNvSpPr>
            <a:spLocks noGrp="1"/>
          </p:cNvSpPr>
          <p:nvPr>
            <p:ph type="body"/>
          </p:nvPr>
        </p:nvSpPr>
        <p:spPr>
          <a:xfrm>
            <a:off x="457200" y="1604520"/>
            <a:ext cx="8229240" cy="1896840"/>
          </a:xfrm>
          <a:prstGeom prst="rect">
            <a:avLst/>
          </a:prstGeom>
        </p:spPr>
        <p:txBody>
          <a:bodyPr lIns="0" rIns="0" tIns="0" bIns="0">
            <a:normAutofit/>
          </a:bodyPr>
          <a:p>
            <a:endParaRPr b="0" lang="en-ID" sz="3200" spc="-1" strike="noStrike">
              <a:latin typeface="Arial"/>
            </a:endParaRPr>
          </a:p>
        </p:txBody>
      </p:sp>
      <p:sp>
        <p:nvSpPr>
          <p:cNvPr id="90" name="PlaceHolder 3"/>
          <p:cNvSpPr>
            <a:spLocks noGrp="1"/>
          </p:cNvSpPr>
          <p:nvPr>
            <p:ph type="body"/>
          </p:nvPr>
        </p:nvSpPr>
        <p:spPr>
          <a:xfrm>
            <a:off x="457200" y="3682080"/>
            <a:ext cx="8229240" cy="1896840"/>
          </a:xfrm>
          <a:prstGeom prst="rect">
            <a:avLst/>
          </a:prstGeom>
        </p:spPr>
        <p:txBody>
          <a:bodyPr lIns="0" rIns="0" tIns="0" bIns="0">
            <a:normAutofit/>
          </a:bodyPr>
          <a:p>
            <a:endParaRPr b="0" lang="en-ID"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9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D" sz="3200" spc="-1" strike="noStrike">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D" sz="3200" spc="-1" strike="noStrike">
              <a:latin typeface="Arial"/>
            </a:endParaRPr>
          </a:p>
        </p:txBody>
      </p:sp>
      <p:sp>
        <p:nvSpPr>
          <p:cNvPr id="9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D" sz="3200" spc="-1" strike="noStrike">
              <a:latin typeface="Arial"/>
            </a:endParaRPr>
          </a:p>
        </p:txBody>
      </p:sp>
      <p:sp>
        <p:nvSpPr>
          <p:cNvPr id="9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D"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97" name="PlaceHolder 2"/>
          <p:cNvSpPr>
            <a:spLocks noGrp="1"/>
          </p:cNvSpPr>
          <p:nvPr>
            <p:ph type="body"/>
          </p:nvPr>
        </p:nvSpPr>
        <p:spPr>
          <a:xfrm>
            <a:off x="457200" y="1604520"/>
            <a:ext cx="2649600" cy="1896840"/>
          </a:xfrm>
          <a:prstGeom prst="rect">
            <a:avLst/>
          </a:prstGeom>
        </p:spPr>
        <p:txBody>
          <a:bodyPr lIns="0" rIns="0" tIns="0" bIns="0">
            <a:normAutofit/>
          </a:bodyPr>
          <a:p>
            <a:endParaRPr b="0" lang="en-ID" sz="3200" spc="-1" strike="noStrike">
              <a:latin typeface="Arial"/>
            </a:endParaRPr>
          </a:p>
        </p:txBody>
      </p:sp>
      <p:sp>
        <p:nvSpPr>
          <p:cNvPr id="9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D" sz="3200" spc="-1" strike="noStrike">
              <a:latin typeface="Arial"/>
            </a:endParaRPr>
          </a:p>
        </p:txBody>
      </p:sp>
      <p:sp>
        <p:nvSpPr>
          <p:cNvPr id="9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D" sz="3200" spc="-1" strike="noStrike">
              <a:latin typeface="Arial"/>
            </a:endParaRPr>
          </a:p>
        </p:txBody>
      </p:sp>
      <p:sp>
        <p:nvSpPr>
          <p:cNvPr id="100" name="PlaceHolder 5"/>
          <p:cNvSpPr>
            <a:spLocks noGrp="1"/>
          </p:cNvSpPr>
          <p:nvPr>
            <p:ph type="body"/>
          </p:nvPr>
        </p:nvSpPr>
        <p:spPr>
          <a:xfrm>
            <a:off x="457200" y="3682080"/>
            <a:ext cx="2649600" cy="1896840"/>
          </a:xfrm>
          <a:prstGeom prst="rect">
            <a:avLst/>
          </a:prstGeom>
        </p:spPr>
        <p:txBody>
          <a:bodyPr lIns="0" rIns="0" tIns="0" bIns="0">
            <a:normAutofit/>
          </a:bodyPr>
          <a:p>
            <a:endParaRPr b="0" lang="en-ID" sz="3200" spc="-1" strike="noStrike">
              <a:latin typeface="Arial"/>
            </a:endParaRPr>
          </a:p>
        </p:txBody>
      </p:sp>
      <p:sp>
        <p:nvSpPr>
          <p:cNvPr id="10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D" sz="3200" spc="-1" strike="noStrike">
              <a:latin typeface="Arial"/>
            </a:endParaRPr>
          </a:p>
        </p:txBody>
      </p:sp>
      <p:sp>
        <p:nvSpPr>
          <p:cNvPr id="10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D"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12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D"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128" name="PlaceHolder 2"/>
          <p:cNvSpPr>
            <a:spLocks noGrp="1"/>
          </p:cNvSpPr>
          <p:nvPr>
            <p:ph type="body"/>
          </p:nvPr>
        </p:nvSpPr>
        <p:spPr>
          <a:xfrm>
            <a:off x="457200" y="1604520"/>
            <a:ext cx="8229240" cy="3977280"/>
          </a:xfrm>
          <a:prstGeom prst="rect">
            <a:avLst/>
          </a:prstGeom>
        </p:spPr>
        <p:txBody>
          <a:bodyPr lIns="0" rIns="0" tIns="0" bIns="0">
            <a:normAutofit/>
          </a:bodyPr>
          <a:p>
            <a:endParaRPr b="0" lang="en-ID"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130" name="PlaceHolder 2"/>
          <p:cNvSpPr>
            <a:spLocks noGrp="1"/>
          </p:cNvSpPr>
          <p:nvPr>
            <p:ph type="body"/>
          </p:nvPr>
        </p:nvSpPr>
        <p:spPr>
          <a:xfrm>
            <a:off x="457200" y="1604520"/>
            <a:ext cx="4015800" cy="3977280"/>
          </a:xfrm>
          <a:prstGeom prst="rect">
            <a:avLst/>
          </a:prstGeom>
        </p:spPr>
        <p:txBody>
          <a:bodyPr lIns="0" rIns="0" tIns="0" bIns="0">
            <a:normAutofit/>
          </a:bodyPr>
          <a:p>
            <a:endParaRPr b="0" lang="en-ID" sz="3200" spc="-1" strike="noStrike">
              <a:latin typeface="Arial"/>
            </a:endParaRPr>
          </a:p>
        </p:txBody>
      </p:sp>
      <p:sp>
        <p:nvSpPr>
          <p:cNvPr id="13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D"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D"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D"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13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D" sz="3200" spc="-1" strike="noStrike">
              <a:latin typeface="Arial"/>
            </a:endParaRPr>
          </a:p>
        </p:txBody>
      </p:sp>
      <p:sp>
        <p:nvSpPr>
          <p:cNvPr id="13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D" sz="3200" spc="-1" strike="noStrike">
              <a:latin typeface="Arial"/>
            </a:endParaRPr>
          </a:p>
        </p:txBody>
      </p:sp>
      <p:sp>
        <p:nvSpPr>
          <p:cNvPr id="13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D"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139" name="PlaceHolder 2"/>
          <p:cNvSpPr>
            <a:spLocks noGrp="1"/>
          </p:cNvSpPr>
          <p:nvPr>
            <p:ph type="body"/>
          </p:nvPr>
        </p:nvSpPr>
        <p:spPr>
          <a:xfrm>
            <a:off x="457200" y="1604520"/>
            <a:ext cx="4015800" cy="3977280"/>
          </a:xfrm>
          <a:prstGeom prst="rect">
            <a:avLst/>
          </a:prstGeom>
        </p:spPr>
        <p:txBody>
          <a:bodyPr lIns="0" rIns="0" tIns="0" bIns="0">
            <a:normAutofit/>
          </a:bodyPr>
          <a:p>
            <a:endParaRPr b="0" lang="en-ID" sz="3200" spc="-1" strike="noStrike">
              <a:latin typeface="Arial"/>
            </a:endParaRPr>
          </a:p>
        </p:txBody>
      </p:sp>
      <p:sp>
        <p:nvSpPr>
          <p:cNvPr id="14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D" sz="3200" spc="-1" strike="noStrike">
              <a:latin typeface="Arial"/>
            </a:endParaRPr>
          </a:p>
        </p:txBody>
      </p:sp>
      <p:sp>
        <p:nvSpPr>
          <p:cNvPr id="14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D"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143" name="PlaceHolder 2"/>
          <p:cNvSpPr>
            <a:spLocks noGrp="1"/>
          </p:cNvSpPr>
          <p:nvPr>
            <p:ph type="body"/>
          </p:nvPr>
        </p:nvSpPr>
        <p:spPr>
          <a:xfrm>
            <a:off x="457200" y="1604520"/>
            <a:ext cx="4015800" cy="1896840"/>
          </a:xfrm>
          <a:prstGeom prst="rect">
            <a:avLst/>
          </a:prstGeom>
        </p:spPr>
        <p:txBody>
          <a:bodyPr lIns="0" rIns="0" tIns="0" bIns="0">
            <a:normAutofit/>
          </a:bodyPr>
          <a:p>
            <a:endParaRPr b="0" lang="en-ID" sz="3200" spc="-1" strike="noStrike">
              <a:latin typeface="Arial"/>
            </a:endParaRPr>
          </a:p>
        </p:txBody>
      </p:sp>
      <p:sp>
        <p:nvSpPr>
          <p:cNvPr id="14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D" sz="3200" spc="-1" strike="noStrike">
              <a:latin typeface="Arial"/>
            </a:endParaRPr>
          </a:p>
        </p:txBody>
      </p:sp>
      <p:sp>
        <p:nvSpPr>
          <p:cNvPr id="145" name="PlaceHolder 4"/>
          <p:cNvSpPr>
            <a:spLocks noGrp="1"/>
          </p:cNvSpPr>
          <p:nvPr>
            <p:ph type="body"/>
          </p:nvPr>
        </p:nvSpPr>
        <p:spPr>
          <a:xfrm>
            <a:off x="457200" y="3682080"/>
            <a:ext cx="8229240" cy="1896840"/>
          </a:xfrm>
          <a:prstGeom prst="rect">
            <a:avLst/>
          </a:prstGeom>
        </p:spPr>
        <p:txBody>
          <a:bodyPr lIns="0" rIns="0" tIns="0" bIns="0">
            <a:normAutofit/>
          </a:bodyPr>
          <a:p>
            <a:endParaRPr b="0" lang="en-ID"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147" name="PlaceHolder 2"/>
          <p:cNvSpPr>
            <a:spLocks noGrp="1"/>
          </p:cNvSpPr>
          <p:nvPr>
            <p:ph type="body"/>
          </p:nvPr>
        </p:nvSpPr>
        <p:spPr>
          <a:xfrm>
            <a:off x="457200" y="1604520"/>
            <a:ext cx="8229240" cy="1896840"/>
          </a:xfrm>
          <a:prstGeom prst="rect">
            <a:avLst/>
          </a:prstGeom>
        </p:spPr>
        <p:txBody>
          <a:bodyPr lIns="0" rIns="0" tIns="0" bIns="0">
            <a:normAutofit/>
          </a:bodyPr>
          <a:p>
            <a:endParaRPr b="0" lang="en-ID" sz="3200" spc="-1" strike="noStrike">
              <a:latin typeface="Arial"/>
            </a:endParaRPr>
          </a:p>
        </p:txBody>
      </p:sp>
      <p:sp>
        <p:nvSpPr>
          <p:cNvPr id="148" name="PlaceHolder 3"/>
          <p:cNvSpPr>
            <a:spLocks noGrp="1"/>
          </p:cNvSpPr>
          <p:nvPr>
            <p:ph type="body"/>
          </p:nvPr>
        </p:nvSpPr>
        <p:spPr>
          <a:xfrm>
            <a:off x="457200" y="3682080"/>
            <a:ext cx="8229240" cy="1896840"/>
          </a:xfrm>
          <a:prstGeom prst="rect">
            <a:avLst/>
          </a:prstGeom>
        </p:spPr>
        <p:txBody>
          <a:bodyPr lIns="0" rIns="0" tIns="0" bIns="0">
            <a:normAutofit/>
          </a:bodyPr>
          <a:p>
            <a:endParaRPr b="0" lang="en-ID"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1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D" sz="3200" spc="-1" strike="noStrike">
              <a:latin typeface="Arial"/>
            </a:endParaRPr>
          </a:p>
        </p:txBody>
      </p:sp>
      <p:sp>
        <p:nvSpPr>
          <p:cNvPr id="15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D" sz="3200" spc="-1" strike="noStrike">
              <a:latin typeface="Arial"/>
            </a:endParaRPr>
          </a:p>
        </p:txBody>
      </p:sp>
      <p:sp>
        <p:nvSpPr>
          <p:cNvPr id="1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D" sz="3200" spc="-1" strike="noStrike">
              <a:latin typeface="Arial"/>
            </a:endParaRPr>
          </a:p>
        </p:txBody>
      </p:sp>
      <p:sp>
        <p:nvSpPr>
          <p:cNvPr id="15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D"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155" name="PlaceHolder 2"/>
          <p:cNvSpPr>
            <a:spLocks noGrp="1"/>
          </p:cNvSpPr>
          <p:nvPr>
            <p:ph type="body"/>
          </p:nvPr>
        </p:nvSpPr>
        <p:spPr>
          <a:xfrm>
            <a:off x="457200" y="1604520"/>
            <a:ext cx="2649600" cy="1896840"/>
          </a:xfrm>
          <a:prstGeom prst="rect">
            <a:avLst/>
          </a:prstGeom>
        </p:spPr>
        <p:txBody>
          <a:bodyPr lIns="0" rIns="0" tIns="0" bIns="0">
            <a:normAutofit/>
          </a:bodyPr>
          <a:p>
            <a:endParaRPr b="0" lang="en-ID" sz="3200" spc="-1" strike="noStrike">
              <a:latin typeface="Arial"/>
            </a:endParaRPr>
          </a:p>
        </p:txBody>
      </p:sp>
      <p:sp>
        <p:nvSpPr>
          <p:cNvPr id="15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D" sz="3200" spc="-1" strike="noStrike">
              <a:latin typeface="Arial"/>
            </a:endParaRPr>
          </a:p>
        </p:txBody>
      </p:sp>
      <p:sp>
        <p:nvSpPr>
          <p:cNvPr id="15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D" sz="3200" spc="-1" strike="noStrike">
              <a:latin typeface="Arial"/>
            </a:endParaRPr>
          </a:p>
        </p:txBody>
      </p:sp>
      <p:sp>
        <p:nvSpPr>
          <p:cNvPr id="158" name="PlaceHolder 5"/>
          <p:cNvSpPr>
            <a:spLocks noGrp="1"/>
          </p:cNvSpPr>
          <p:nvPr>
            <p:ph type="body"/>
          </p:nvPr>
        </p:nvSpPr>
        <p:spPr>
          <a:xfrm>
            <a:off x="457200" y="3682080"/>
            <a:ext cx="2649600" cy="1896840"/>
          </a:xfrm>
          <a:prstGeom prst="rect">
            <a:avLst/>
          </a:prstGeom>
        </p:spPr>
        <p:txBody>
          <a:bodyPr lIns="0" rIns="0" tIns="0" bIns="0">
            <a:normAutofit/>
          </a:bodyPr>
          <a:p>
            <a:endParaRPr b="0" lang="en-ID" sz="3200" spc="-1" strike="noStrike">
              <a:latin typeface="Arial"/>
            </a:endParaRPr>
          </a:p>
        </p:txBody>
      </p:sp>
      <p:sp>
        <p:nvSpPr>
          <p:cNvPr id="15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D" sz="3200" spc="-1" strike="noStrike">
              <a:latin typeface="Arial"/>
            </a:endParaRPr>
          </a:p>
        </p:txBody>
      </p:sp>
      <p:sp>
        <p:nvSpPr>
          <p:cNvPr id="16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D"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17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D"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17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D"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D" sz="3200" spc="-1" strike="noStrike">
              <a:latin typeface="Arial"/>
            </a:endParaRPr>
          </a:p>
        </p:txBody>
      </p:sp>
      <p:sp>
        <p:nvSpPr>
          <p:cNvPr id="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D"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17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D" sz="3200" spc="-1" strike="noStrike">
              <a:latin typeface="Arial"/>
            </a:endParaRPr>
          </a:p>
        </p:txBody>
      </p:sp>
      <p:sp>
        <p:nvSpPr>
          <p:cNvPr id="17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D"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D"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18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D" sz="3200" spc="-1" strike="noStrike">
              <a:latin typeface="Arial"/>
            </a:endParaRPr>
          </a:p>
        </p:txBody>
      </p:sp>
      <p:sp>
        <p:nvSpPr>
          <p:cNvPr id="18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D" sz="3200" spc="-1" strike="noStrike">
              <a:latin typeface="Arial"/>
            </a:endParaRPr>
          </a:p>
        </p:txBody>
      </p:sp>
      <p:sp>
        <p:nvSpPr>
          <p:cNvPr id="18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D"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18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D" sz="3200" spc="-1" strike="noStrike">
              <a:latin typeface="Arial"/>
            </a:endParaRPr>
          </a:p>
        </p:txBody>
      </p:sp>
      <p:sp>
        <p:nvSpPr>
          <p:cNvPr id="18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D" sz="3200" spc="-1" strike="noStrike">
              <a:latin typeface="Arial"/>
            </a:endParaRPr>
          </a:p>
        </p:txBody>
      </p:sp>
      <p:sp>
        <p:nvSpPr>
          <p:cNvPr id="18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D"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19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D" sz="3200" spc="-1" strike="noStrike">
              <a:latin typeface="Arial"/>
            </a:endParaRPr>
          </a:p>
        </p:txBody>
      </p:sp>
      <p:sp>
        <p:nvSpPr>
          <p:cNvPr id="19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D" sz="3200" spc="-1" strike="noStrike">
              <a:latin typeface="Arial"/>
            </a:endParaRPr>
          </a:p>
        </p:txBody>
      </p:sp>
      <p:sp>
        <p:nvSpPr>
          <p:cNvPr id="19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D"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19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D" sz="3200" spc="-1" strike="noStrike">
              <a:latin typeface="Arial"/>
            </a:endParaRPr>
          </a:p>
        </p:txBody>
      </p:sp>
      <p:sp>
        <p:nvSpPr>
          <p:cNvPr id="19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D"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19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D" sz="3200" spc="-1" strike="noStrike">
              <a:latin typeface="Arial"/>
            </a:endParaRPr>
          </a:p>
        </p:txBody>
      </p:sp>
      <p:sp>
        <p:nvSpPr>
          <p:cNvPr id="19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D" sz="3200" spc="-1" strike="noStrike">
              <a:latin typeface="Arial"/>
            </a:endParaRPr>
          </a:p>
        </p:txBody>
      </p:sp>
      <p:sp>
        <p:nvSpPr>
          <p:cNvPr id="19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D" sz="3200" spc="-1" strike="noStrike">
              <a:latin typeface="Arial"/>
            </a:endParaRPr>
          </a:p>
        </p:txBody>
      </p:sp>
      <p:sp>
        <p:nvSpPr>
          <p:cNvPr id="20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D"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20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D" sz="3200" spc="-1" strike="noStrike">
              <a:latin typeface="Arial"/>
            </a:endParaRPr>
          </a:p>
        </p:txBody>
      </p:sp>
      <p:sp>
        <p:nvSpPr>
          <p:cNvPr id="20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D" sz="3200" spc="-1" strike="noStrike">
              <a:latin typeface="Arial"/>
            </a:endParaRPr>
          </a:p>
        </p:txBody>
      </p:sp>
      <p:sp>
        <p:nvSpPr>
          <p:cNvPr id="20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D" sz="3200" spc="-1" strike="noStrike">
              <a:latin typeface="Arial"/>
            </a:endParaRPr>
          </a:p>
        </p:txBody>
      </p:sp>
      <p:sp>
        <p:nvSpPr>
          <p:cNvPr id="20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D" sz="3200" spc="-1" strike="noStrike">
              <a:latin typeface="Arial"/>
            </a:endParaRPr>
          </a:p>
        </p:txBody>
      </p:sp>
      <p:sp>
        <p:nvSpPr>
          <p:cNvPr id="20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D" sz="3200" spc="-1" strike="noStrike">
              <a:latin typeface="Arial"/>
            </a:endParaRPr>
          </a:p>
        </p:txBody>
      </p:sp>
      <p:sp>
        <p:nvSpPr>
          <p:cNvPr id="20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D"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D"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D" sz="3200" spc="-1" strike="noStrike">
              <a:latin typeface="Arial"/>
            </a:endParaRPr>
          </a:p>
        </p:txBody>
      </p:sp>
      <p:sp>
        <p:nvSpPr>
          <p:cNvPr id="3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D" sz="3200" spc="-1" strike="noStrike">
              <a:latin typeface="Arial"/>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D"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D" sz="3200" spc="-1" strike="noStrike">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D" sz="3200" spc="-1" strike="noStrike">
              <a:latin typeface="Arial"/>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D"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D" sz="4400" spc="-1" strike="noStrike">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D" sz="3200" spc="-1" strike="noStrike">
              <a:latin typeface="Arial"/>
            </a:endParaRPr>
          </a:p>
        </p:txBody>
      </p:sp>
      <p:sp>
        <p:nvSpPr>
          <p:cNvPr id="3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D" sz="3200" spc="-1" strike="noStrike">
              <a:latin typeface="Arial"/>
            </a:endParaRPr>
          </a:p>
        </p:txBody>
      </p:sp>
      <p:sp>
        <p:nvSpPr>
          <p:cNvPr id="4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D"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eece1"/>
        </a:solidFill>
      </p:bgPr>
    </p:bg>
    <p:spTree>
      <p:nvGrpSpPr>
        <p:cNvPr id="1" name=""/>
        <p:cNvGrpSpPr/>
        <p:nvPr/>
      </p:nvGrpSpPr>
      <p:grpSpPr>
        <a:xfrm>
          <a:off x="0" y="0"/>
          <a:ext cx="0" cy="0"/>
          <a:chOff x="0" y="0"/>
          <a:chExt cx="0" cy="0"/>
        </a:xfrm>
      </p:grpSpPr>
      <p:sp>
        <p:nvSpPr>
          <p:cNvPr id="0" name="CustomShape 1" hidden="1"/>
          <p:cNvSpPr/>
          <p:nvPr/>
        </p:nvSpPr>
        <p:spPr>
          <a:xfrm>
            <a:off x="0" y="6705720"/>
            <a:ext cx="9142920" cy="151200"/>
          </a:xfrm>
          <a:prstGeom prst="rect">
            <a:avLst/>
          </a:prstGeom>
          <a:solidFill>
            <a:srgbClr val="ffffff"/>
          </a:solidFill>
          <a:ln w="9525">
            <a:noFill/>
          </a:ln>
        </p:spPr>
        <p:style>
          <a:lnRef idx="0"/>
          <a:fillRef idx="0"/>
          <a:effectRef idx="0"/>
          <a:fontRef idx="minor"/>
        </p:style>
      </p:sp>
      <p:sp>
        <p:nvSpPr>
          <p:cNvPr id="1" name="CustomShape 2" hidden="1"/>
          <p:cNvSpPr/>
          <p:nvPr/>
        </p:nvSpPr>
        <p:spPr>
          <a:xfrm>
            <a:off x="0" y="0"/>
            <a:ext cx="9142920" cy="1392120"/>
          </a:xfrm>
          <a:prstGeom prst="rect">
            <a:avLst/>
          </a:prstGeom>
          <a:solidFill>
            <a:srgbClr val="ffffff"/>
          </a:solidFill>
          <a:ln w="9525">
            <a:noFill/>
          </a:ln>
        </p:spPr>
        <p:style>
          <a:lnRef idx="0"/>
          <a:fillRef idx="0"/>
          <a:effectRef idx="0"/>
          <a:fontRef idx="minor"/>
        </p:style>
      </p:sp>
      <p:sp>
        <p:nvSpPr>
          <p:cNvPr id="2" name="CustomShape 3" hidden="1"/>
          <p:cNvSpPr/>
          <p:nvPr/>
        </p:nvSpPr>
        <p:spPr>
          <a:xfrm>
            <a:off x="0" y="0"/>
            <a:ext cx="151200" cy="6856920"/>
          </a:xfrm>
          <a:prstGeom prst="rect">
            <a:avLst/>
          </a:prstGeom>
          <a:solidFill>
            <a:srgbClr val="ffffff"/>
          </a:solidFill>
          <a:ln w="9525">
            <a:noFill/>
          </a:ln>
        </p:spPr>
        <p:style>
          <a:lnRef idx="0"/>
          <a:fillRef idx="0"/>
          <a:effectRef idx="0"/>
          <a:fontRef idx="minor"/>
        </p:style>
      </p:sp>
      <p:sp>
        <p:nvSpPr>
          <p:cNvPr id="3" name="CustomShape 4" hidden="1"/>
          <p:cNvSpPr/>
          <p:nvPr/>
        </p:nvSpPr>
        <p:spPr>
          <a:xfrm>
            <a:off x="8991720" y="0"/>
            <a:ext cx="151200" cy="6856920"/>
          </a:xfrm>
          <a:prstGeom prst="rect">
            <a:avLst/>
          </a:prstGeom>
          <a:solidFill>
            <a:srgbClr val="ffffff"/>
          </a:solidFill>
          <a:ln w="9525">
            <a:noFill/>
          </a:ln>
        </p:spPr>
        <p:style>
          <a:lnRef idx="0"/>
          <a:fillRef idx="0"/>
          <a:effectRef idx="0"/>
          <a:fontRef idx="minor"/>
        </p:style>
      </p:sp>
      <p:sp>
        <p:nvSpPr>
          <p:cNvPr id="4" name="CustomShape 5" hidden="1"/>
          <p:cNvSpPr/>
          <p:nvPr/>
        </p:nvSpPr>
        <p:spPr>
          <a:xfrm>
            <a:off x="149400" y="6388560"/>
            <a:ext cx="8831880" cy="308520"/>
          </a:xfrm>
          <a:prstGeom prst="rect">
            <a:avLst/>
          </a:prstGeom>
          <a:solidFill>
            <a:schemeClr val="accent3"/>
          </a:solidFill>
          <a:ln w="9525">
            <a:noFill/>
          </a:ln>
        </p:spPr>
        <p:style>
          <a:lnRef idx="0"/>
          <a:fillRef idx="0"/>
          <a:effectRef idx="0"/>
          <a:fontRef idx="minor"/>
        </p:style>
      </p:sp>
      <p:sp>
        <p:nvSpPr>
          <p:cNvPr id="5" name="CustomShape 6" hidden="1"/>
          <p:cNvSpPr/>
          <p:nvPr/>
        </p:nvSpPr>
        <p:spPr>
          <a:xfrm>
            <a:off x="152280" y="155520"/>
            <a:ext cx="8831880" cy="6545880"/>
          </a:xfrm>
          <a:prstGeom prst="rect">
            <a:avLst/>
          </a:prstGeom>
          <a:noFill/>
          <a:ln w="9525">
            <a:solidFill>
              <a:schemeClr val="accent3">
                <a:shade val="75000"/>
              </a:schemeClr>
            </a:solidFill>
            <a:miter/>
          </a:ln>
        </p:spPr>
        <p:style>
          <a:lnRef idx="0"/>
          <a:fillRef idx="0"/>
          <a:effectRef idx="0"/>
          <a:fontRef idx="minor"/>
        </p:style>
      </p:sp>
      <p:sp>
        <p:nvSpPr>
          <p:cNvPr id="6" name="Line 7"/>
          <p:cNvSpPr/>
          <p:nvPr/>
        </p:nvSpPr>
        <p:spPr>
          <a:xfrm>
            <a:off x="152280" y="1276560"/>
            <a:ext cx="8832960" cy="0"/>
          </a:xfrm>
          <a:prstGeom prst="line">
            <a:avLst/>
          </a:prstGeom>
          <a:ln w="9525">
            <a:solidFill>
              <a:schemeClr val="accent3">
                <a:shade val="75000"/>
              </a:schemeClr>
            </a:solidFill>
            <a:prstDash val="sysDash"/>
            <a:round/>
          </a:ln>
        </p:spPr>
        <p:style>
          <a:lnRef idx="0"/>
          <a:fillRef idx="0"/>
          <a:effectRef idx="0"/>
          <a:fontRef idx="minor"/>
        </p:style>
      </p:sp>
      <p:sp>
        <p:nvSpPr>
          <p:cNvPr id="7" name="CustomShape 8" hidden="1"/>
          <p:cNvSpPr/>
          <p:nvPr/>
        </p:nvSpPr>
        <p:spPr>
          <a:xfrm>
            <a:off x="4267080" y="956160"/>
            <a:ext cx="608400" cy="608400"/>
          </a:xfrm>
          <a:prstGeom prst="ellipse">
            <a:avLst/>
          </a:prstGeom>
          <a:solidFill>
            <a:srgbClr val="ffffff"/>
          </a:solidFill>
          <a:ln w="15875">
            <a:noFill/>
          </a:ln>
          <a:effectLst>
            <a:outerShdw blurRad="50800" dir="5400000" dist="25560" rotWithShape="0">
              <a:srgbClr val="000000">
                <a:alpha val="35000"/>
              </a:srgbClr>
            </a:outerShdw>
          </a:effectLst>
        </p:spPr>
        <p:style>
          <a:lnRef idx="3">
            <a:schemeClr val="lt1"/>
          </a:lnRef>
          <a:fillRef idx="1">
            <a:schemeClr val="accent1"/>
          </a:fillRef>
          <a:effectRef idx="1">
            <a:schemeClr val="accent1"/>
          </a:effectRef>
          <a:fontRef idx="minor"/>
        </p:style>
      </p:sp>
      <p:sp>
        <p:nvSpPr>
          <p:cNvPr id="8" name="CustomShape 9" hidden="1"/>
          <p:cNvSpPr/>
          <p:nvPr/>
        </p:nvSpPr>
        <p:spPr>
          <a:xfrm>
            <a:off x="4361760" y="1050480"/>
            <a:ext cx="419400" cy="419400"/>
          </a:xfrm>
          <a:prstGeom prst="ellipse">
            <a:avLst/>
          </a:prstGeom>
          <a:solidFill>
            <a:srgbClr val="ffffff"/>
          </a:solidFill>
          <a:ln cap="rnd" w="50800">
            <a:solidFill>
              <a:schemeClr val="accent3">
                <a:shade val="75000"/>
              </a:schemeClr>
            </a:solidFill>
            <a:round/>
          </a:ln>
          <a:effectLst>
            <a:outerShdw blurRad="50800" dir="5400000" dist="25560" rotWithShape="0">
              <a:srgbClr val="000000">
                <a:alpha val="35000"/>
              </a:srgbClr>
            </a:outerShdw>
          </a:effectLst>
        </p:spPr>
        <p:style>
          <a:lnRef idx="3">
            <a:schemeClr val="lt1"/>
          </a:lnRef>
          <a:fillRef idx="1">
            <a:schemeClr val="accent1"/>
          </a:fillRef>
          <a:effectRef idx="1">
            <a:schemeClr val="accent1"/>
          </a:effectRef>
          <a:fontRef idx="minor"/>
        </p:style>
      </p:sp>
      <p:sp>
        <p:nvSpPr>
          <p:cNvPr id="9" name="CustomShape 10"/>
          <p:cNvSpPr/>
          <p:nvPr/>
        </p:nvSpPr>
        <p:spPr>
          <a:xfrm>
            <a:off x="0" y="6705720"/>
            <a:ext cx="9142920" cy="151200"/>
          </a:xfrm>
          <a:prstGeom prst="rect">
            <a:avLst/>
          </a:prstGeom>
          <a:solidFill>
            <a:srgbClr val="ffffff"/>
          </a:solidFill>
          <a:ln w="9525">
            <a:noFill/>
          </a:ln>
        </p:spPr>
        <p:style>
          <a:lnRef idx="0"/>
          <a:fillRef idx="0"/>
          <a:effectRef idx="0"/>
          <a:fontRef idx="minor"/>
        </p:style>
      </p:sp>
      <p:sp>
        <p:nvSpPr>
          <p:cNvPr id="10" name="CustomShape 11"/>
          <p:cNvSpPr/>
          <p:nvPr/>
        </p:nvSpPr>
        <p:spPr>
          <a:xfrm>
            <a:off x="8991720" y="2880"/>
            <a:ext cx="151200" cy="6856920"/>
          </a:xfrm>
          <a:prstGeom prst="rect">
            <a:avLst/>
          </a:prstGeom>
          <a:solidFill>
            <a:srgbClr val="ffffff"/>
          </a:solidFill>
          <a:ln w="9525">
            <a:noFill/>
          </a:ln>
        </p:spPr>
        <p:style>
          <a:lnRef idx="0"/>
          <a:fillRef idx="0"/>
          <a:effectRef idx="0"/>
          <a:fontRef idx="minor"/>
        </p:style>
      </p:sp>
      <p:sp>
        <p:nvSpPr>
          <p:cNvPr id="11" name="CustomShape 12"/>
          <p:cNvSpPr/>
          <p:nvPr/>
        </p:nvSpPr>
        <p:spPr>
          <a:xfrm>
            <a:off x="0" y="0"/>
            <a:ext cx="151200" cy="6856920"/>
          </a:xfrm>
          <a:prstGeom prst="rect">
            <a:avLst/>
          </a:prstGeom>
          <a:solidFill>
            <a:srgbClr val="ffffff"/>
          </a:solidFill>
          <a:ln w="9525">
            <a:noFill/>
          </a:ln>
        </p:spPr>
        <p:style>
          <a:lnRef idx="0"/>
          <a:fillRef idx="0"/>
          <a:effectRef idx="0"/>
          <a:fontRef idx="minor"/>
        </p:style>
      </p:sp>
      <p:sp>
        <p:nvSpPr>
          <p:cNvPr id="12" name="CustomShape 13"/>
          <p:cNvSpPr/>
          <p:nvPr/>
        </p:nvSpPr>
        <p:spPr>
          <a:xfrm>
            <a:off x="0" y="0"/>
            <a:ext cx="9142920" cy="2513520"/>
          </a:xfrm>
          <a:prstGeom prst="rect">
            <a:avLst/>
          </a:prstGeom>
          <a:solidFill>
            <a:srgbClr val="ffffff"/>
          </a:solidFill>
          <a:ln w="9525">
            <a:noFill/>
          </a:ln>
        </p:spPr>
        <p:style>
          <a:lnRef idx="0"/>
          <a:fillRef idx="0"/>
          <a:effectRef idx="0"/>
          <a:fontRef idx="minor"/>
        </p:style>
      </p:sp>
      <p:sp>
        <p:nvSpPr>
          <p:cNvPr id="13" name="CustomShape 14"/>
          <p:cNvSpPr/>
          <p:nvPr/>
        </p:nvSpPr>
        <p:spPr>
          <a:xfrm>
            <a:off x="146160" y="6391800"/>
            <a:ext cx="8831880" cy="308520"/>
          </a:xfrm>
          <a:prstGeom prst="rect">
            <a:avLst/>
          </a:prstGeom>
          <a:solidFill>
            <a:schemeClr val="accent3"/>
          </a:solidFill>
          <a:ln w="9525">
            <a:noFill/>
          </a:ln>
        </p:spPr>
        <p:style>
          <a:lnRef idx="0"/>
          <a:fillRef idx="0"/>
          <a:effectRef idx="0"/>
          <a:fontRef idx="minor"/>
        </p:style>
      </p:sp>
      <p:sp>
        <p:nvSpPr>
          <p:cNvPr id="14" name="Line 15"/>
          <p:cNvSpPr/>
          <p:nvPr/>
        </p:nvSpPr>
        <p:spPr>
          <a:xfrm>
            <a:off x="155160" y="2419920"/>
            <a:ext cx="8833320" cy="0"/>
          </a:xfrm>
          <a:prstGeom prst="line">
            <a:avLst/>
          </a:prstGeom>
          <a:ln w="11430">
            <a:solidFill>
              <a:schemeClr val="accent3">
                <a:shade val="75000"/>
              </a:schemeClr>
            </a:solidFill>
            <a:prstDash val="sysDash"/>
            <a:round/>
          </a:ln>
        </p:spPr>
        <p:style>
          <a:lnRef idx="0"/>
          <a:fillRef idx="0"/>
          <a:effectRef idx="0"/>
          <a:fontRef idx="minor"/>
        </p:style>
      </p:sp>
      <p:sp>
        <p:nvSpPr>
          <p:cNvPr id="15" name="CustomShape 16"/>
          <p:cNvSpPr/>
          <p:nvPr/>
        </p:nvSpPr>
        <p:spPr>
          <a:xfrm>
            <a:off x="152280" y="152280"/>
            <a:ext cx="8831880" cy="6545880"/>
          </a:xfrm>
          <a:prstGeom prst="rect">
            <a:avLst/>
          </a:prstGeom>
          <a:noFill/>
          <a:ln w="9525">
            <a:solidFill>
              <a:schemeClr val="accent3">
                <a:shade val="75000"/>
              </a:schemeClr>
            </a:solidFill>
            <a:miter/>
          </a:ln>
        </p:spPr>
        <p:style>
          <a:lnRef idx="0"/>
          <a:fillRef idx="0"/>
          <a:effectRef idx="0"/>
          <a:fontRef idx="minor"/>
        </p:style>
      </p:sp>
      <p:sp>
        <p:nvSpPr>
          <p:cNvPr id="16" name="CustomShape 17"/>
          <p:cNvSpPr/>
          <p:nvPr/>
        </p:nvSpPr>
        <p:spPr>
          <a:xfrm>
            <a:off x="4267080" y="2115360"/>
            <a:ext cx="608400" cy="608400"/>
          </a:xfrm>
          <a:prstGeom prst="ellipse">
            <a:avLst/>
          </a:prstGeom>
          <a:solidFill>
            <a:srgbClr val="ffffff"/>
          </a:solidFill>
          <a:ln w="15875">
            <a:noFill/>
          </a:ln>
          <a:effectLst>
            <a:outerShdw blurRad="50800" dir="5400000" dist="25560" rotWithShape="0">
              <a:srgbClr val="000000">
                <a:alpha val="35000"/>
              </a:srgbClr>
            </a:outerShdw>
          </a:effectLst>
        </p:spPr>
        <p:style>
          <a:lnRef idx="3">
            <a:schemeClr val="lt1"/>
          </a:lnRef>
          <a:fillRef idx="1">
            <a:schemeClr val="accent1"/>
          </a:fillRef>
          <a:effectRef idx="1">
            <a:schemeClr val="accent1"/>
          </a:effectRef>
          <a:fontRef idx="minor"/>
        </p:style>
      </p:sp>
      <p:sp>
        <p:nvSpPr>
          <p:cNvPr id="17" name="CustomShape 18"/>
          <p:cNvSpPr/>
          <p:nvPr/>
        </p:nvSpPr>
        <p:spPr>
          <a:xfrm>
            <a:off x="4361760" y="2209680"/>
            <a:ext cx="419400" cy="419400"/>
          </a:xfrm>
          <a:prstGeom prst="ellipse">
            <a:avLst/>
          </a:prstGeom>
          <a:solidFill>
            <a:srgbClr val="ffffff"/>
          </a:solidFill>
          <a:ln cap="rnd" w="50800">
            <a:solidFill>
              <a:schemeClr val="accent3">
                <a:shade val="75000"/>
              </a:schemeClr>
            </a:solidFill>
            <a:round/>
          </a:ln>
          <a:effectLst>
            <a:outerShdw blurRad="50800" dir="5400000" dist="25560" rotWithShape="0">
              <a:srgbClr val="000000">
                <a:alpha val="35000"/>
              </a:srgbClr>
            </a:outerShdw>
          </a:effectLst>
        </p:spPr>
        <p:style>
          <a:lnRef idx="3">
            <a:schemeClr val="lt1"/>
          </a:lnRef>
          <a:fillRef idx="1">
            <a:schemeClr val="accent1"/>
          </a:fillRef>
          <a:effectRef idx="1">
            <a:schemeClr val="accent1"/>
          </a:effectRef>
          <a:fontRef idx="minor"/>
        </p:style>
      </p:sp>
      <p:sp>
        <p:nvSpPr>
          <p:cNvPr id="18" name="PlaceHolder 19"/>
          <p:cNvSpPr>
            <a:spLocks noGrp="1"/>
          </p:cNvSpPr>
          <p:nvPr>
            <p:ph type="title"/>
          </p:nvPr>
        </p:nvSpPr>
        <p:spPr>
          <a:xfrm>
            <a:off x="457200" y="273600"/>
            <a:ext cx="8228880" cy="1144440"/>
          </a:xfrm>
          <a:prstGeom prst="rect">
            <a:avLst/>
          </a:prstGeom>
        </p:spPr>
        <p:txBody>
          <a:bodyPr lIns="0" rIns="0" tIns="0" bIns="0" anchor="ctr">
            <a:noAutofit/>
          </a:bodyPr>
          <a:p>
            <a:r>
              <a:rPr b="0" lang="en-ID" sz="1800" spc="-1" strike="noStrike">
                <a:latin typeface="Arial"/>
              </a:rPr>
              <a:t>Click to edit the title text format</a:t>
            </a:r>
            <a:endParaRPr b="0" lang="en-ID" sz="1800" spc="-1" strike="noStrike">
              <a:latin typeface="Arial"/>
            </a:endParaRPr>
          </a:p>
        </p:txBody>
      </p:sp>
      <p:sp>
        <p:nvSpPr>
          <p:cNvPr id="19" name="PlaceHolder 20"/>
          <p:cNvSpPr>
            <a:spLocks noGrp="1"/>
          </p:cNvSpPr>
          <p:nvPr>
            <p:ph type="body"/>
          </p:nvPr>
        </p:nvSpPr>
        <p:spPr>
          <a:xfrm>
            <a:off x="457200" y="1604520"/>
            <a:ext cx="82288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D" sz="1800" spc="-1" strike="noStrike">
                <a:latin typeface="Arial"/>
              </a:rPr>
              <a:t>Click to edit the outline text format</a:t>
            </a:r>
            <a:endParaRPr b="0" lang="en-ID" sz="1800" spc="-1" strike="noStrike">
              <a:latin typeface="Arial"/>
            </a:endParaRPr>
          </a:p>
          <a:p>
            <a:pPr lvl="1" marL="864000" indent="-324000">
              <a:spcBef>
                <a:spcPts val="1134"/>
              </a:spcBef>
              <a:buClr>
                <a:srgbClr val="000000"/>
              </a:buClr>
              <a:buSzPct val="75000"/>
              <a:buFont typeface="Symbol" charset="2"/>
              <a:buChar char=""/>
            </a:pPr>
            <a:r>
              <a:rPr b="0" lang="en-ID" sz="1800" spc="-1" strike="noStrike">
                <a:latin typeface="Arial"/>
              </a:rPr>
              <a:t>Second Outline Level</a:t>
            </a:r>
            <a:endParaRPr b="0" lang="en-ID" sz="1800" spc="-1" strike="noStrike">
              <a:latin typeface="Arial"/>
            </a:endParaRPr>
          </a:p>
          <a:p>
            <a:pPr lvl="2" marL="1296000" indent="-288000">
              <a:spcBef>
                <a:spcPts val="850"/>
              </a:spcBef>
              <a:buClr>
                <a:srgbClr val="000000"/>
              </a:buClr>
              <a:buSzPct val="45000"/>
              <a:buFont typeface="Wingdings" charset="2"/>
              <a:buChar char=""/>
            </a:pPr>
            <a:r>
              <a:rPr b="0" lang="en-ID" sz="1800" spc="-1" strike="noStrike">
                <a:latin typeface="Arial"/>
              </a:rPr>
              <a:t>Third Outline Level</a:t>
            </a:r>
            <a:endParaRPr b="0" lang="en-ID" sz="1800" spc="-1" strike="noStrike">
              <a:latin typeface="Arial"/>
            </a:endParaRPr>
          </a:p>
          <a:p>
            <a:pPr lvl="3" marL="1728000" indent="-216000">
              <a:spcBef>
                <a:spcPts val="567"/>
              </a:spcBef>
              <a:buClr>
                <a:srgbClr val="000000"/>
              </a:buClr>
              <a:buSzPct val="75000"/>
              <a:buFont typeface="Symbol" charset="2"/>
              <a:buChar char=""/>
            </a:pPr>
            <a:r>
              <a:rPr b="0" lang="en-ID" sz="1800" spc="-1" strike="noStrike">
                <a:latin typeface="Arial"/>
              </a:rPr>
              <a:t>Fourth Outline Level</a:t>
            </a:r>
            <a:endParaRPr b="0" lang="en-ID" sz="1800" spc="-1" strike="noStrike">
              <a:latin typeface="Arial"/>
            </a:endParaRPr>
          </a:p>
          <a:p>
            <a:pPr lvl="4" marL="2160000" indent="-216000">
              <a:spcBef>
                <a:spcPts val="283"/>
              </a:spcBef>
              <a:buClr>
                <a:srgbClr val="000000"/>
              </a:buClr>
              <a:buSzPct val="45000"/>
              <a:buFont typeface="Wingdings" charset="2"/>
              <a:buChar char=""/>
            </a:pPr>
            <a:r>
              <a:rPr b="0" lang="en-ID" sz="1800" spc="-1" strike="noStrike">
                <a:latin typeface="Arial"/>
              </a:rPr>
              <a:t>Fifth Outline Level</a:t>
            </a:r>
            <a:endParaRPr b="0" lang="en-ID" sz="1800" spc="-1" strike="noStrike">
              <a:latin typeface="Arial"/>
            </a:endParaRPr>
          </a:p>
          <a:p>
            <a:pPr lvl="5" marL="2592000" indent="-216000">
              <a:spcBef>
                <a:spcPts val="283"/>
              </a:spcBef>
              <a:buClr>
                <a:srgbClr val="000000"/>
              </a:buClr>
              <a:buSzPct val="45000"/>
              <a:buFont typeface="Wingdings" charset="2"/>
              <a:buChar char=""/>
            </a:pPr>
            <a:r>
              <a:rPr b="0" lang="en-ID" sz="1800" spc="-1" strike="noStrike">
                <a:latin typeface="Arial"/>
              </a:rPr>
              <a:t>Sixth Outline Level</a:t>
            </a:r>
            <a:endParaRPr b="0" lang="en-ID" sz="1800" spc="-1" strike="noStrike">
              <a:latin typeface="Arial"/>
            </a:endParaRPr>
          </a:p>
          <a:p>
            <a:pPr lvl="6" marL="3024000" indent="-216000">
              <a:spcBef>
                <a:spcPts val="283"/>
              </a:spcBef>
              <a:buClr>
                <a:srgbClr val="000000"/>
              </a:buClr>
              <a:buSzPct val="45000"/>
              <a:buFont typeface="Wingdings" charset="2"/>
              <a:buChar char=""/>
            </a:pPr>
            <a:r>
              <a:rPr b="0" lang="en-ID" sz="1800" spc="-1" strike="noStrike">
                <a:latin typeface="Arial"/>
              </a:rPr>
              <a:t>Seventh Outline Level</a:t>
            </a:r>
            <a:endParaRPr b="0" lang="en-ID"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eece1"/>
        </a:solidFill>
      </p:bgPr>
    </p:bg>
    <p:spTree>
      <p:nvGrpSpPr>
        <p:cNvPr id="1" name=""/>
        <p:cNvGrpSpPr/>
        <p:nvPr/>
      </p:nvGrpSpPr>
      <p:grpSpPr>
        <a:xfrm>
          <a:off x="0" y="0"/>
          <a:ext cx="0" cy="0"/>
          <a:chOff x="0" y="0"/>
          <a:chExt cx="0" cy="0"/>
        </a:xfrm>
      </p:grpSpPr>
      <p:sp>
        <p:nvSpPr>
          <p:cNvPr id="56" name="CustomShape 1"/>
          <p:cNvSpPr/>
          <p:nvPr/>
        </p:nvSpPr>
        <p:spPr>
          <a:xfrm>
            <a:off x="0" y="6705720"/>
            <a:ext cx="9142920" cy="151200"/>
          </a:xfrm>
          <a:prstGeom prst="rect">
            <a:avLst/>
          </a:prstGeom>
          <a:solidFill>
            <a:srgbClr val="ffffff"/>
          </a:solidFill>
          <a:ln w="9525">
            <a:noFill/>
          </a:ln>
        </p:spPr>
        <p:style>
          <a:lnRef idx="0"/>
          <a:fillRef idx="0"/>
          <a:effectRef idx="0"/>
          <a:fontRef idx="minor"/>
        </p:style>
      </p:sp>
      <p:sp>
        <p:nvSpPr>
          <p:cNvPr id="57" name="CustomShape 2"/>
          <p:cNvSpPr/>
          <p:nvPr/>
        </p:nvSpPr>
        <p:spPr>
          <a:xfrm>
            <a:off x="0" y="0"/>
            <a:ext cx="9142920" cy="1392120"/>
          </a:xfrm>
          <a:prstGeom prst="rect">
            <a:avLst/>
          </a:prstGeom>
          <a:solidFill>
            <a:srgbClr val="ffffff"/>
          </a:solidFill>
          <a:ln w="9525">
            <a:noFill/>
          </a:ln>
        </p:spPr>
        <p:style>
          <a:lnRef idx="0"/>
          <a:fillRef idx="0"/>
          <a:effectRef idx="0"/>
          <a:fontRef idx="minor"/>
        </p:style>
      </p:sp>
      <p:sp>
        <p:nvSpPr>
          <p:cNvPr id="58" name="CustomShape 3"/>
          <p:cNvSpPr/>
          <p:nvPr/>
        </p:nvSpPr>
        <p:spPr>
          <a:xfrm>
            <a:off x="0" y="0"/>
            <a:ext cx="151200" cy="6856920"/>
          </a:xfrm>
          <a:prstGeom prst="rect">
            <a:avLst/>
          </a:prstGeom>
          <a:solidFill>
            <a:srgbClr val="ffffff"/>
          </a:solidFill>
          <a:ln w="9525">
            <a:noFill/>
          </a:ln>
        </p:spPr>
        <p:style>
          <a:lnRef idx="0"/>
          <a:fillRef idx="0"/>
          <a:effectRef idx="0"/>
          <a:fontRef idx="minor"/>
        </p:style>
      </p:sp>
      <p:sp>
        <p:nvSpPr>
          <p:cNvPr id="59" name="CustomShape 4"/>
          <p:cNvSpPr/>
          <p:nvPr/>
        </p:nvSpPr>
        <p:spPr>
          <a:xfrm>
            <a:off x="8991720" y="0"/>
            <a:ext cx="151200" cy="6856920"/>
          </a:xfrm>
          <a:prstGeom prst="rect">
            <a:avLst/>
          </a:prstGeom>
          <a:solidFill>
            <a:srgbClr val="ffffff"/>
          </a:solidFill>
          <a:ln w="9525">
            <a:noFill/>
          </a:ln>
        </p:spPr>
        <p:style>
          <a:lnRef idx="0"/>
          <a:fillRef idx="0"/>
          <a:effectRef idx="0"/>
          <a:fontRef idx="minor"/>
        </p:style>
      </p:sp>
      <p:sp>
        <p:nvSpPr>
          <p:cNvPr id="60" name="CustomShape 5"/>
          <p:cNvSpPr/>
          <p:nvPr/>
        </p:nvSpPr>
        <p:spPr>
          <a:xfrm>
            <a:off x="149400" y="6388560"/>
            <a:ext cx="8831880" cy="308520"/>
          </a:xfrm>
          <a:prstGeom prst="rect">
            <a:avLst/>
          </a:prstGeom>
          <a:solidFill>
            <a:schemeClr val="accent3"/>
          </a:solidFill>
          <a:ln w="9525">
            <a:noFill/>
          </a:ln>
        </p:spPr>
        <p:style>
          <a:lnRef idx="0"/>
          <a:fillRef idx="0"/>
          <a:effectRef idx="0"/>
          <a:fontRef idx="minor"/>
        </p:style>
      </p:sp>
      <p:sp>
        <p:nvSpPr>
          <p:cNvPr id="61" name="CustomShape 6"/>
          <p:cNvSpPr/>
          <p:nvPr/>
        </p:nvSpPr>
        <p:spPr>
          <a:xfrm>
            <a:off x="152280" y="155520"/>
            <a:ext cx="8831880" cy="6545880"/>
          </a:xfrm>
          <a:prstGeom prst="rect">
            <a:avLst/>
          </a:prstGeom>
          <a:noFill/>
          <a:ln w="9525">
            <a:solidFill>
              <a:schemeClr val="accent3">
                <a:shade val="75000"/>
              </a:schemeClr>
            </a:solidFill>
            <a:miter/>
          </a:ln>
        </p:spPr>
        <p:style>
          <a:lnRef idx="0"/>
          <a:fillRef idx="0"/>
          <a:effectRef idx="0"/>
          <a:fontRef idx="minor"/>
        </p:style>
      </p:sp>
      <p:sp>
        <p:nvSpPr>
          <p:cNvPr id="62" name="Line 7"/>
          <p:cNvSpPr/>
          <p:nvPr/>
        </p:nvSpPr>
        <p:spPr>
          <a:xfrm>
            <a:off x="152280" y="1276560"/>
            <a:ext cx="8832960" cy="0"/>
          </a:xfrm>
          <a:prstGeom prst="line">
            <a:avLst/>
          </a:prstGeom>
          <a:ln w="9525">
            <a:solidFill>
              <a:schemeClr val="accent3">
                <a:shade val="75000"/>
              </a:schemeClr>
            </a:solidFill>
            <a:prstDash val="sysDash"/>
            <a:round/>
          </a:ln>
        </p:spPr>
        <p:style>
          <a:lnRef idx="0"/>
          <a:fillRef idx="0"/>
          <a:effectRef idx="0"/>
          <a:fontRef idx="minor"/>
        </p:style>
      </p:sp>
      <p:sp>
        <p:nvSpPr>
          <p:cNvPr id="63" name="CustomShape 8"/>
          <p:cNvSpPr/>
          <p:nvPr/>
        </p:nvSpPr>
        <p:spPr>
          <a:xfrm>
            <a:off x="4267080" y="956160"/>
            <a:ext cx="608400" cy="608400"/>
          </a:xfrm>
          <a:prstGeom prst="ellipse">
            <a:avLst/>
          </a:prstGeom>
          <a:solidFill>
            <a:srgbClr val="ffffff"/>
          </a:solidFill>
          <a:ln w="15875">
            <a:noFill/>
          </a:ln>
          <a:effectLst>
            <a:outerShdw blurRad="50800" dir="5400000" dist="25560" rotWithShape="0">
              <a:srgbClr val="000000">
                <a:alpha val="35000"/>
              </a:srgbClr>
            </a:outerShdw>
          </a:effectLst>
        </p:spPr>
        <p:style>
          <a:lnRef idx="3">
            <a:schemeClr val="lt1"/>
          </a:lnRef>
          <a:fillRef idx="1">
            <a:schemeClr val="accent1"/>
          </a:fillRef>
          <a:effectRef idx="1">
            <a:schemeClr val="accent1"/>
          </a:effectRef>
          <a:fontRef idx="minor"/>
        </p:style>
      </p:sp>
      <p:sp>
        <p:nvSpPr>
          <p:cNvPr id="64" name="CustomShape 9"/>
          <p:cNvSpPr/>
          <p:nvPr/>
        </p:nvSpPr>
        <p:spPr>
          <a:xfrm>
            <a:off x="4361760" y="1050480"/>
            <a:ext cx="419400" cy="419400"/>
          </a:xfrm>
          <a:prstGeom prst="ellipse">
            <a:avLst/>
          </a:prstGeom>
          <a:solidFill>
            <a:srgbClr val="ffffff"/>
          </a:solidFill>
          <a:ln cap="rnd" w="50800">
            <a:solidFill>
              <a:schemeClr val="accent3">
                <a:shade val="75000"/>
              </a:schemeClr>
            </a:solidFill>
            <a:round/>
          </a:ln>
          <a:effectLst>
            <a:outerShdw blurRad="50800" dir="5400000" dist="25560" rotWithShape="0">
              <a:srgbClr val="000000">
                <a:alpha val="35000"/>
              </a:srgbClr>
            </a:outerShdw>
          </a:effectLst>
        </p:spPr>
        <p:style>
          <a:lnRef idx="3">
            <a:schemeClr val="lt1"/>
          </a:lnRef>
          <a:fillRef idx="1">
            <a:schemeClr val="accent1"/>
          </a:fillRef>
          <a:effectRef idx="1">
            <a:schemeClr val="accent1"/>
          </a:effectRef>
          <a:fontRef idx="minor"/>
        </p:style>
      </p:sp>
      <p:sp>
        <p:nvSpPr>
          <p:cNvPr id="65" name="PlaceHolder 10"/>
          <p:cNvSpPr>
            <a:spLocks noGrp="1"/>
          </p:cNvSpPr>
          <p:nvPr>
            <p:ph type="title"/>
          </p:nvPr>
        </p:nvSpPr>
        <p:spPr>
          <a:xfrm>
            <a:off x="457200" y="273600"/>
            <a:ext cx="8229240" cy="1144800"/>
          </a:xfrm>
          <a:prstGeom prst="rect">
            <a:avLst/>
          </a:prstGeom>
        </p:spPr>
        <p:txBody>
          <a:bodyPr lIns="0" rIns="0" tIns="0" bIns="0" anchor="ctr">
            <a:noAutofit/>
          </a:bodyPr>
          <a:p>
            <a:pPr algn="ctr"/>
            <a:r>
              <a:rPr b="0" lang="en-ID" sz="4400" spc="-1" strike="noStrike">
                <a:latin typeface="Arial"/>
              </a:rPr>
              <a:t>Click to edit the title text format</a:t>
            </a:r>
            <a:endParaRPr b="0" lang="en-ID" sz="4400" spc="-1" strike="noStrike">
              <a:latin typeface="Arial"/>
            </a:endParaRPr>
          </a:p>
        </p:txBody>
      </p:sp>
      <p:sp>
        <p:nvSpPr>
          <p:cNvPr id="66" name="PlaceHolder 1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D" sz="3200" spc="-1" strike="noStrike">
                <a:latin typeface="Arial"/>
              </a:rPr>
              <a:t>Click to edit the outline text format</a:t>
            </a:r>
            <a:endParaRPr b="0" lang="en-ID" sz="3200" spc="-1" strike="noStrike">
              <a:latin typeface="Arial"/>
            </a:endParaRPr>
          </a:p>
          <a:p>
            <a:pPr lvl="1" marL="864000" indent="-324000">
              <a:spcBef>
                <a:spcPts val="1134"/>
              </a:spcBef>
              <a:buClr>
                <a:srgbClr val="000000"/>
              </a:buClr>
              <a:buSzPct val="75000"/>
              <a:buFont typeface="Symbol" charset="2"/>
              <a:buChar char=""/>
            </a:pPr>
            <a:r>
              <a:rPr b="0" lang="en-ID" sz="2800" spc="-1" strike="noStrike">
                <a:latin typeface="Arial"/>
              </a:rPr>
              <a:t>Second Outline Level</a:t>
            </a:r>
            <a:endParaRPr b="0" lang="en-ID" sz="2800" spc="-1" strike="noStrike">
              <a:latin typeface="Arial"/>
            </a:endParaRPr>
          </a:p>
          <a:p>
            <a:pPr lvl="2" marL="1296000" indent="-288000">
              <a:spcBef>
                <a:spcPts val="850"/>
              </a:spcBef>
              <a:buClr>
                <a:srgbClr val="000000"/>
              </a:buClr>
              <a:buSzPct val="45000"/>
              <a:buFont typeface="Wingdings" charset="2"/>
              <a:buChar char=""/>
            </a:pPr>
            <a:r>
              <a:rPr b="0" lang="en-ID" sz="2400" spc="-1" strike="noStrike">
                <a:latin typeface="Arial"/>
              </a:rPr>
              <a:t>Third Outline Level</a:t>
            </a:r>
            <a:endParaRPr b="0" lang="en-ID" sz="2400" spc="-1" strike="noStrike">
              <a:latin typeface="Arial"/>
            </a:endParaRPr>
          </a:p>
          <a:p>
            <a:pPr lvl="3" marL="1728000" indent="-216000">
              <a:spcBef>
                <a:spcPts val="567"/>
              </a:spcBef>
              <a:buClr>
                <a:srgbClr val="000000"/>
              </a:buClr>
              <a:buSzPct val="75000"/>
              <a:buFont typeface="Symbol" charset="2"/>
              <a:buChar char=""/>
            </a:pPr>
            <a:r>
              <a:rPr b="0" lang="en-ID" sz="2000" spc="-1" strike="noStrike">
                <a:latin typeface="Arial"/>
              </a:rPr>
              <a:t>Fourth Outline Level</a:t>
            </a:r>
            <a:endParaRPr b="0" lang="en-ID" sz="2000" spc="-1" strike="noStrike">
              <a:latin typeface="Arial"/>
            </a:endParaRPr>
          </a:p>
          <a:p>
            <a:pPr lvl="4" marL="2160000" indent="-216000">
              <a:spcBef>
                <a:spcPts val="283"/>
              </a:spcBef>
              <a:buClr>
                <a:srgbClr val="000000"/>
              </a:buClr>
              <a:buSzPct val="45000"/>
              <a:buFont typeface="Wingdings" charset="2"/>
              <a:buChar char=""/>
            </a:pPr>
            <a:r>
              <a:rPr b="0" lang="en-ID" sz="2000" spc="-1" strike="noStrike">
                <a:latin typeface="Arial"/>
              </a:rPr>
              <a:t>Fifth Outline Level</a:t>
            </a:r>
            <a:endParaRPr b="0" lang="en-ID" sz="2000" spc="-1" strike="noStrike">
              <a:latin typeface="Arial"/>
            </a:endParaRPr>
          </a:p>
          <a:p>
            <a:pPr lvl="5" marL="2592000" indent="-216000">
              <a:spcBef>
                <a:spcPts val="283"/>
              </a:spcBef>
              <a:buClr>
                <a:srgbClr val="000000"/>
              </a:buClr>
              <a:buSzPct val="45000"/>
              <a:buFont typeface="Wingdings" charset="2"/>
              <a:buChar char=""/>
            </a:pPr>
            <a:r>
              <a:rPr b="0" lang="en-ID" sz="2000" spc="-1" strike="noStrike">
                <a:latin typeface="Arial"/>
              </a:rPr>
              <a:t>Sixth Outline Level</a:t>
            </a:r>
            <a:endParaRPr b="0" lang="en-ID" sz="2000" spc="-1" strike="noStrike">
              <a:latin typeface="Arial"/>
            </a:endParaRPr>
          </a:p>
          <a:p>
            <a:pPr lvl="6" marL="3024000" indent="-216000">
              <a:spcBef>
                <a:spcPts val="283"/>
              </a:spcBef>
              <a:buClr>
                <a:srgbClr val="000000"/>
              </a:buClr>
              <a:buSzPct val="45000"/>
              <a:buFont typeface="Wingdings" charset="2"/>
              <a:buChar char=""/>
            </a:pPr>
            <a:r>
              <a:rPr b="0" lang="en-ID" sz="2000" spc="-1" strike="noStrike">
                <a:latin typeface="Arial"/>
              </a:rPr>
              <a:t>Seventh Outline Level</a:t>
            </a:r>
            <a:endParaRPr b="0" lang="en-ID"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3" name="CustomShape 1" hidden="1"/>
          <p:cNvSpPr/>
          <p:nvPr/>
        </p:nvSpPr>
        <p:spPr>
          <a:xfrm>
            <a:off x="0" y="6705720"/>
            <a:ext cx="9142920" cy="151200"/>
          </a:xfrm>
          <a:prstGeom prst="rect">
            <a:avLst/>
          </a:prstGeom>
          <a:solidFill>
            <a:srgbClr val="ffffff"/>
          </a:solidFill>
          <a:ln w="9525">
            <a:noFill/>
          </a:ln>
        </p:spPr>
        <p:style>
          <a:lnRef idx="0"/>
          <a:fillRef idx="0"/>
          <a:effectRef idx="0"/>
          <a:fontRef idx="minor"/>
        </p:style>
      </p:sp>
      <p:sp>
        <p:nvSpPr>
          <p:cNvPr id="104" name="CustomShape 2" hidden="1"/>
          <p:cNvSpPr/>
          <p:nvPr/>
        </p:nvSpPr>
        <p:spPr>
          <a:xfrm>
            <a:off x="0" y="0"/>
            <a:ext cx="9142920" cy="1392120"/>
          </a:xfrm>
          <a:prstGeom prst="rect">
            <a:avLst/>
          </a:prstGeom>
          <a:solidFill>
            <a:srgbClr val="ffffff"/>
          </a:solidFill>
          <a:ln w="9525">
            <a:noFill/>
          </a:ln>
        </p:spPr>
        <p:style>
          <a:lnRef idx="0"/>
          <a:fillRef idx="0"/>
          <a:effectRef idx="0"/>
          <a:fontRef idx="minor"/>
        </p:style>
      </p:sp>
      <p:sp>
        <p:nvSpPr>
          <p:cNvPr id="105" name="CustomShape 3" hidden="1"/>
          <p:cNvSpPr/>
          <p:nvPr/>
        </p:nvSpPr>
        <p:spPr>
          <a:xfrm>
            <a:off x="0" y="0"/>
            <a:ext cx="151200" cy="6856920"/>
          </a:xfrm>
          <a:prstGeom prst="rect">
            <a:avLst/>
          </a:prstGeom>
          <a:solidFill>
            <a:srgbClr val="ffffff"/>
          </a:solidFill>
          <a:ln w="9525">
            <a:noFill/>
          </a:ln>
        </p:spPr>
        <p:style>
          <a:lnRef idx="0"/>
          <a:fillRef idx="0"/>
          <a:effectRef idx="0"/>
          <a:fontRef idx="minor"/>
        </p:style>
      </p:sp>
      <p:sp>
        <p:nvSpPr>
          <p:cNvPr id="106" name="CustomShape 4" hidden="1"/>
          <p:cNvSpPr/>
          <p:nvPr/>
        </p:nvSpPr>
        <p:spPr>
          <a:xfrm>
            <a:off x="8991720" y="0"/>
            <a:ext cx="151200" cy="6856920"/>
          </a:xfrm>
          <a:prstGeom prst="rect">
            <a:avLst/>
          </a:prstGeom>
          <a:solidFill>
            <a:srgbClr val="ffffff"/>
          </a:solidFill>
          <a:ln w="9525">
            <a:noFill/>
          </a:ln>
        </p:spPr>
        <p:style>
          <a:lnRef idx="0"/>
          <a:fillRef idx="0"/>
          <a:effectRef idx="0"/>
          <a:fontRef idx="minor"/>
        </p:style>
      </p:sp>
      <p:sp>
        <p:nvSpPr>
          <p:cNvPr id="107" name="CustomShape 5" hidden="1"/>
          <p:cNvSpPr/>
          <p:nvPr/>
        </p:nvSpPr>
        <p:spPr>
          <a:xfrm>
            <a:off x="149400" y="6388560"/>
            <a:ext cx="8831880" cy="308520"/>
          </a:xfrm>
          <a:prstGeom prst="rect">
            <a:avLst/>
          </a:prstGeom>
          <a:solidFill>
            <a:schemeClr val="accent3"/>
          </a:solidFill>
          <a:ln w="9525">
            <a:noFill/>
          </a:ln>
        </p:spPr>
        <p:style>
          <a:lnRef idx="0"/>
          <a:fillRef idx="0"/>
          <a:effectRef idx="0"/>
          <a:fontRef idx="minor"/>
        </p:style>
      </p:sp>
      <p:sp>
        <p:nvSpPr>
          <p:cNvPr id="108" name="CustomShape 6" hidden="1"/>
          <p:cNvSpPr/>
          <p:nvPr/>
        </p:nvSpPr>
        <p:spPr>
          <a:xfrm>
            <a:off x="152280" y="155520"/>
            <a:ext cx="8831880" cy="6545880"/>
          </a:xfrm>
          <a:prstGeom prst="rect">
            <a:avLst/>
          </a:prstGeom>
          <a:noFill/>
          <a:ln w="9525">
            <a:solidFill>
              <a:schemeClr val="accent3">
                <a:shade val="75000"/>
              </a:schemeClr>
            </a:solidFill>
            <a:miter/>
          </a:ln>
        </p:spPr>
        <p:style>
          <a:lnRef idx="0"/>
          <a:fillRef idx="0"/>
          <a:effectRef idx="0"/>
          <a:fontRef idx="minor"/>
        </p:style>
      </p:sp>
      <p:sp>
        <p:nvSpPr>
          <p:cNvPr id="109" name="Line 7"/>
          <p:cNvSpPr/>
          <p:nvPr/>
        </p:nvSpPr>
        <p:spPr>
          <a:xfrm>
            <a:off x="152280" y="1276560"/>
            <a:ext cx="8832960" cy="0"/>
          </a:xfrm>
          <a:prstGeom prst="line">
            <a:avLst/>
          </a:prstGeom>
          <a:ln w="9525">
            <a:solidFill>
              <a:schemeClr val="accent3">
                <a:shade val="75000"/>
              </a:schemeClr>
            </a:solidFill>
            <a:prstDash val="sysDash"/>
            <a:round/>
          </a:ln>
        </p:spPr>
        <p:style>
          <a:lnRef idx="0"/>
          <a:fillRef idx="0"/>
          <a:effectRef idx="0"/>
          <a:fontRef idx="minor"/>
        </p:style>
      </p:sp>
      <p:sp>
        <p:nvSpPr>
          <p:cNvPr id="110" name="CustomShape 8" hidden="1"/>
          <p:cNvSpPr/>
          <p:nvPr/>
        </p:nvSpPr>
        <p:spPr>
          <a:xfrm>
            <a:off x="4267080" y="956160"/>
            <a:ext cx="608400" cy="608400"/>
          </a:xfrm>
          <a:prstGeom prst="ellipse">
            <a:avLst/>
          </a:prstGeom>
          <a:solidFill>
            <a:srgbClr val="ffffff"/>
          </a:solidFill>
          <a:ln w="15875">
            <a:noFill/>
          </a:ln>
          <a:effectLst>
            <a:outerShdw blurRad="50800" dir="5400000" dist="25560" rotWithShape="0">
              <a:srgbClr val="000000">
                <a:alpha val="35000"/>
              </a:srgbClr>
            </a:outerShdw>
          </a:effectLst>
        </p:spPr>
        <p:style>
          <a:lnRef idx="3">
            <a:schemeClr val="lt1"/>
          </a:lnRef>
          <a:fillRef idx="1">
            <a:schemeClr val="accent1"/>
          </a:fillRef>
          <a:effectRef idx="1">
            <a:schemeClr val="accent1"/>
          </a:effectRef>
          <a:fontRef idx="minor"/>
        </p:style>
      </p:sp>
      <p:sp>
        <p:nvSpPr>
          <p:cNvPr id="111" name="CustomShape 9" hidden="1"/>
          <p:cNvSpPr/>
          <p:nvPr/>
        </p:nvSpPr>
        <p:spPr>
          <a:xfrm>
            <a:off x="4361760" y="1050480"/>
            <a:ext cx="419400" cy="419400"/>
          </a:xfrm>
          <a:prstGeom prst="ellipse">
            <a:avLst/>
          </a:prstGeom>
          <a:solidFill>
            <a:srgbClr val="ffffff"/>
          </a:solidFill>
          <a:ln cap="rnd" w="50800">
            <a:solidFill>
              <a:schemeClr val="accent3">
                <a:shade val="75000"/>
              </a:schemeClr>
            </a:solidFill>
            <a:round/>
          </a:ln>
          <a:effectLst>
            <a:outerShdw blurRad="50800" dir="5400000" dist="25560" rotWithShape="0">
              <a:srgbClr val="000000">
                <a:alpha val="35000"/>
              </a:srgbClr>
            </a:outerShdw>
          </a:effectLst>
        </p:spPr>
        <p:style>
          <a:lnRef idx="3">
            <a:schemeClr val="lt1"/>
          </a:lnRef>
          <a:fillRef idx="1">
            <a:schemeClr val="accent1"/>
          </a:fillRef>
          <a:effectRef idx="1">
            <a:schemeClr val="accent1"/>
          </a:effectRef>
          <a:fontRef idx="minor"/>
        </p:style>
      </p:sp>
      <p:sp>
        <p:nvSpPr>
          <p:cNvPr id="112" name="CustomShape 10"/>
          <p:cNvSpPr/>
          <p:nvPr/>
        </p:nvSpPr>
        <p:spPr>
          <a:xfrm>
            <a:off x="0" y="0"/>
            <a:ext cx="151200" cy="6856920"/>
          </a:xfrm>
          <a:prstGeom prst="rect">
            <a:avLst/>
          </a:prstGeom>
          <a:solidFill>
            <a:srgbClr val="ffffff"/>
          </a:solidFill>
          <a:ln w="9525">
            <a:noFill/>
          </a:ln>
        </p:spPr>
        <p:style>
          <a:lnRef idx="0"/>
          <a:fillRef idx="0"/>
          <a:effectRef idx="0"/>
          <a:fontRef idx="minor"/>
        </p:style>
      </p:sp>
      <p:sp>
        <p:nvSpPr>
          <p:cNvPr id="113" name="CustomShape 11"/>
          <p:cNvSpPr/>
          <p:nvPr/>
        </p:nvSpPr>
        <p:spPr>
          <a:xfrm>
            <a:off x="0" y="6705720"/>
            <a:ext cx="9142920" cy="151200"/>
          </a:xfrm>
          <a:prstGeom prst="rect">
            <a:avLst/>
          </a:prstGeom>
          <a:solidFill>
            <a:srgbClr val="ffffff"/>
          </a:solidFill>
          <a:ln w="9525">
            <a:noFill/>
          </a:ln>
        </p:spPr>
        <p:style>
          <a:lnRef idx="0"/>
          <a:fillRef idx="0"/>
          <a:effectRef idx="0"/>
          <a:fontRef idx="minor"/>
        </p:style>
      </p:sp>
      <p:sp>
        <p:nvSpPr>
          <p:cNvPr id="114" name="CustomShape 12"/>
          <p:cNvSpPr/>
          <p:nvPr/>
        </p:nvSpPr>
        <p:spPr>
          <a:xfrm>
            <a:off x="0" y="0"/>
            <a:ext cx="9142920" cy="151200"/>
          </a:xfrm>
          <a:prstGeom prst="rect">
            <a:avLst/>
          </a:prstGeom>
          <a:solidFill>
            <a:srgbClr val="ffffff"/>
          </a:solidFill>
          <a:ln w="9525">
            <a:noFill/>
          </a:ln>
        </p:spPr>
        <p:style>
          <a:lnRef idx="0"/>
          <a:fillRef idx="0"/>
          <a:effectRef idx="0"/>
          <a:fontRef idx="minor"/>
        </p:style>
      </p:sp>
      <p:sp>
        <p:nvSpPr>
          <p:cNvPr id="115" name="CustomShape 13"/>
          <p:cNvSpPr/>
          <p:nvPr/>
        </p:nvSpPr>
        <p:spPr>
          <a:xfrm>
            <a:off x="8991720" y="19080"/>
            <a:ext cx="151200" cy="6856920"/>
          </a:xfrm>
          <a:prstGeom prst="rect">
            <a:avLst/>
          </a:prstGeom>
          <a:solidFill>
            <a:srgbClr val="ffffff"/>
          </a:solidFill>
          <a:ln w="9525">
            <a:noFill/>
          </a:ln>
        </p:spPr>
        <p:style>
          <a:lnRef idx="0"/>
          <a:fillRef idx="0"/>
          <a:effectRef idx="0"/>
          <a:fontRef idx="minor"/>
        </p:style>
      </p:sp>
      <p:sp>
        <p:nvSpPr>
          <p:cNvPr id="116" name="CustomShape 14"/>
          <p:cNvSpPr/>
          <p:nvPr/>
        </p:nvSpPr>
        <p:spPr>
          <a:xfrm>
            <a:off x="152280" y="2286000"/>
            <a:ext cx="8831880" cy="303840"/>
          </a:xfrm>
          <a:prstGeom prst="rect">
            <a:avLst/>
          </a:prstGeom>
          <a:solidFill>
            <a:srgbClr val="ffffff"/>
          </a:solidFill>
          <a:ln w="9525">
            <a:noFill/>
          </a:ln>
        </p:spPr>
        <p:style>
          <a:lnRef idx="0"/>
          <a:fillRef idx="0"/>
          <a:effectRef idx="0"/>
          <a:fontRef idx="minor"/>
        </p:style>
      </p:sp>
      <p:sp>
        <p:nvSpPr>
          <p:cNvPr id="117" name="CustomShape 15"/>
          <p:cNvSpPr/>
          <p:nvPr/>
        </p:nvSpPr>
        <p:spPr>
          <a:xfrm>
            <a:off x="155520" y="142200"/>
            <a:ext cx="8831880" cy="2138760"/>
          </a:xfrm>
          <a:prstGeom prst="rect">
            <a:avLst/>
          </a:prstGeom>
          <a:solidFill>
            <a:schemeClr val="accent1"/>
          </a:solidFill>
          <a:ln w="9525">
            <a:noFill/>
          </a:ln>
        </p:spPr>
        <p:style>
          <a:lnRef idx="0"/>
          <a:fillRef idx="0"/>
          <a:effectRef idx="0"/>
          <a:fontRef idx="minor"/>
        </p:style>
      </p:sp>
      <p:sp>
        <p:nvSpPr>
          <p:cNvPr id="118" name="CustomShape 16"/>
          <p:cNvSpPr/>
          <p:nvPr/>
        </p:nvSpPr>
        <p:spPr>
          <a:xfrm>
            <a:off x="146160" y="6391800"/>
            <a:ext cx="8831880" cy="308520"/>
          </a:xfrm>
          <a:prstGeom prst="rect">
            <a:avLst/>
          </a:prstGeom>
          <a:solidFill>
            <a:schemeClr val="accent3"/>
          </a:solidFill>
          <a:ln w="9525">
            <a:noFill/>
          </a:ln>
        </p:spPr>
        <p:style>
          <a:lnRef idx="0"/>
          <a:fillRef idx="0"/>
          <a:effectRef idx="0"/>
          <a:fontRef idx="minor"/>
        </p:style>
      </p:sp>
      <p:sp>
        <p:nvSpPr>
          <p:cNvPr id="119" name="CustomShape 17"/>
          <p:cNvSpPr/>
          <p:nvPr/>
        </p:nvSpPr>
        <p:spPr>
          <a:xfrm>
            <a:off x="152280" y="152280"/>
            <a:ext cx="8831880" cy="6545880"/>
          </a:xfrm>
          <a:prstGeom prst="rect">
            <a:avLst/>
          </a:prstGeom>
          <a:noFill/>
          <a:ln w="9525">
            <a:solidFill>
              <a:schemeClr val="accent3">
                <a:shade val="75000"/>
              </a:schemeClr>
            </a:solidFill>
            <a:miter/>
          </a:ln>
        </p:spPr>
        <p:style>
          <a:lnRef idx="0"/>
          <a:fillRef idx="0"/>
          <a:effectRef idx="0"/>
          <a:fontRef idx="minor"/>
        </p:style>
      </p:sp>
      <p:sp>
        <p:nvSpPr>
          <p:cNvPr id="120" name="Line 18"/>
          <p:cNvSpPr/>
          <p:nvPr/>
        </p:nvSpPr>
        <p:spPr>
          <a:xfrm>
            <a:off x="152280" y="2438280"/>
            <a:ext cx="8832960" cy="0"/>
          </a:xfrm>
          <a:prstGeom prst="line">
            <a:avLst/>
          </a:prstGeom>
          <a:ln w="11430">
            <a:solidFill>
              <a:schemeClr val="accent3">
                <a:shade val="75000"/>
              </a:schemeClr>
            </a:solidFill>
            <a:prstDash val="sysDash"/>
            <a:round/>
          </a:ln>
        </p:spPr>
        <p:style>
          <a:lnRef idx="0"/>
          <a:fillRef idx="0"/>
          <a:effectRef idx="0"/>
          <a:fontRef idx="minor"/>
        </p:style>
      </p:sp>
      <p:sp>
        <p:nvSpPr>
          <p:cNvPr id="121" name="CustomShape 19"/>
          <p:cNvSpPr/>
          <p:nvPr/>
        </p:nvSpPr>
        <p:spPr>
          <a:xfrm>
            <a:off x="4267080" y="2115360"/>
            <a:ext cx="608400" cy="608400"/>
          </a:xfrm>
          <a:prstGeom prst="ellipse">
            <a:avLst/>
          </a:prstGeom>
          <a:solidFill>
            <a:srgbClr val="ffffff"/>
          </a:solidFill>
          <a:ln w="15875">
            <a:noFill/>
          </a:ln>
          <a:effectLst>
            <a:outerShdw blurRad="50800" dir="5400000" dist="25560" rotWithShape="0">
              <a:srgbClr val="000000">
                <a:alpha val="35000"/>
              </a:srgbClr>
            </a:outerShdw>
          </a:effectLst>
        </p:spPr>
        <p:style>
          <a:lnRef idx="3">
            <a:schemeClr val="lt1"/>
          </a:lnRef>
          <a:fillRef idx="1">
            <a:schemeClr val="accent1"/>
          </a:fillRef>
          <a:effectRef idx="1">
            <a:schemeClr val="accent1"/>
          </a:effectRef>
          <a:fontRef idx="minor"/>
        </p:style>
      </p:sp>
      <p:sp>
        <p:nvSpPr>
          <p:cNvPr id="122" name="CustomShape 20"/>
          <p:cNvSpPr/>
          <p:nvPr/>
        </p:nvSpPr>
        <p:spPr>
          <a:xfrm>
            <a:off x="4361760" y="2209680"/>
            <a:ext cx="419400" cy="419400"/>
          </a:xfrm>
          <a:prstGeom prst="ellipse">
            <a:avLst/>
          </a:prstGeom>
          <a:solidFill>
            <a:srgbClr val="ffffff"/>
          </a:solidFill>
          <a:ln cap="rnd" w="50800">
            <a:solidFill>
              <a:schemeClr val="accent3">
                <a:shade val="75000"/>
              </a:schemeClr>
            </a:solidFill>
            <a:round/>
          </a:ln>
          <a:effectLst>
            <a:outerShdw blurRad="50800" dir="5400000" dist="25560" rotWithShape="0">
              <a:srgbClr val="000000">
                <a:alpha val="35000"/>
              </a:srgbClr>
            </a:outerShdw>
          </a:effectLst>
        </p:spPr>
        <p:style>
          <a:lnRef idx="3">
            <a:schemeClr val="lt1"/>
          </a:lnRef>
          <a:fillRef idx="1">
            <a:schemeClr val="accent1"/>
          </a:fillRef>
          <a:effectRef idx="1">
            <a:schemeClr val="accent1"/>
          </a:effectRef>
          <a:fontRef idx="minor"/>
        </p:style>
      </p:sp>
      <p:sp>
        <p:nvSpPr>
          <p:cNvPr id="123" name="PlaceHolder 21"/>
          <p:cNvSpPr>
            <a:spLocks noGrp="1"/>
          </p:cNvSpPr>
          <p:nvPr>
            <p:ph type="title"/>
          </p:nvPr>
        </p:nvSpPr>
        <p:spPr>
          <a:xfrm>
            <a:off x="457200" y="273600"/>
            <a:ext cx="8229240" cy="1144800"/>
          </a:xfrm>
          <a:prstGeom prst="rect">
            <a:avLst/>
          </a:prstGeom>
        </p:spPr>
        <p:txBody>
          <a:bodyPr lIns="0" rIns="0" tIns="0" bIns="0" anchor="ctr">
            <a:noAutofit/>
          </a:bodyPr>
          <a:p>
            <a:pPr algn="ctr"/>
            <a:r>
              <a:rPr b="0" lang="en-ID" sz="4400" spc="-1" strike="noStrike">
                <a:latin typeface="Arial"/>
              </a:rPr>
              <a:t>Click to edit the title text format</a:t>
            </a:r>
            <a:endParaRPr b="0" lang="en-ID" sz="4400" spc="-1" strike="noStrike">
              <a:latin typeface="Arial"/>
            </a:endParaRPr>
          </a:p>
        </p:txBody>
      </p:sp>
      <p:sp>
        <p:nvSpPr>
          <p:cNvPr id="124" name="PlaceHolder 2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D" sz="3200" spc="-1" strike="noStrike">
                <a:latin typeface="Arial"/>
              </a:rPr>
              <a:t>Click to edit the outline text format</a:t>
            </a:r>
            <a:endParaRPr b="0" lang="en-ID" sz="3200" spc="-1" strike="noStrike">
              <a:latin typeface="Arial"/>
            </a:endParaRPr>
          </a:p>
          <a:p>
            <a:pPr lvl="1" marL="864000" indent="-324000">
              <a:spcBef>
                <a:spcPts val="1134"/>
              </a:spcBef>
              <a:buClr>
                <a:srgbClr val="000000"/>
              </a:buClr>
              <a:buSzPct val="75000"/>
              <a:buFont typeface="Symbol" charset="2"/>
              <a:buChar char=""/>
            </a:pPr>
            <a:r>
              <a:rPr b="0" lang="en-ID" sz="2800" spc="-1" strike="noStrike">
                <a:latin typeface="Arial"/>
              </a:rPr>
              <a:t>Second Outline Level</a:t>
            </a:r>
            <a:endParaRPr b="0" lang="en-ID" sz="2800" spc="-1" strike="noStrike">
              <a:latin typeface="Arial"/>
            </a:endParaRPr>
          </a:p>
          <a:p>
            <a:pPr lvl="2" marL="1296000" indent="-288000">
              <a:spcBef>
                <a:spcPts val="850"/>
              </a:spcBef>
              <a:buClr>
                <a:srgbClr val="000000"/>
              </a:buClr>
              <a:buSzPct val="45000"/>
              <a:buFont typeface="Wingdings" charset="2"/>
              <a:buChar char=""/>
            </a:pPr>
            <a:r>
              <a:rPr b="0" lang="en-ID" sz="2400" spc="-1" strike="noStrike">
                <a:latin typeface="Arial"/>
              </a:rPr>
              <a:t>Third Outline Level</a:t>
            </a:r>
            <a:endParaRPr b="0" lang="en-ID" sz="2400" spc="-1" strike="noStrike">
              <a:latin typeface="Arial"/>
            </a:endParaRPr>
          </a:p>
          <a:p>
            <a:pPr lvl="3" marL="1728000" indent="-216000">
              <a:spcBef>
                <a:spcPts val="567"/>
              </a:spcBef>
              <a:buClr>
                <a:srgbClr val="000000"/>
              </a:buClr>
              <a:buSzPct val="75000"/>
              <a:buFont typeface="Symbol" charset="2"/>
              <a:buChar char=""/>
            </a:pPr>
            <a:r>
              <a:rPr b="0" lang="en-ID" sz="2000" spc="-1" strike="noStrike">
                <a:latin typeface="Arial"/>
              </a:rPr>
              <a:t>Fourth Outline Level</a:t>
            </a:r>
            <a:endParaRPr b="0" lang="en-ID" sz="2000" spc="-1" strike="noStrike">
              <a:latin typeface="Arial"/>
            </a:endParaRPr>
          </a:p>
          <a:p>
            <a:pPr lvl="4" marL="2160000" indent="-216000">
              <a:spcBef>
                <a:spcPts val="283"/>
              </a:spcBef>
              <a:buClr>
                <a:srgbClr val="000000"/>
              </a:buClr>
              <a:buSzPct val="45000"/>
              <a:buFont typeface="Wingdings" charset="2"/>
              <a:buChar char=""/>
            </a:pPr>
            <a:r>
              <a:rPr b="0" lang="en-ID" sz="2000" spc="-1" strike="noStrike">
                <a:latin typeface="Arial"/>
              </a:rPr>
              <a:t>Fifth Outline Level</a:t>
            </a:r>
            <a:endParaRPr b="0" lang="en-ID" sz="2000" spc="-1" strike="noStrike">
              <a:latin typeface="Arial"/>
            </a:endParaRPr>
          </a:p>
          <a:p>
            <a:pPr lvl="5" marL="2592000" indent="-216000">
              <a:spcBef>
                <a:spcPts val="283"/>
              </a:spcBef>
              <a:buClr>
                <a:srgbClr val="000000"/>
              </a:buClr>
              <a:buSzPct val="45000"/>
              <a:buFont typeface="Wingdings" charset="2"/>
              <a:buChar char=""/>
            </a:pPr>
            <a:r>
              <a:rPr b="0" lang="en-ID" sz="2000" spc="-1" strike="noStrike">
                <a:latin typeface="Arial"/>
              </a:rPr>
              <a:t>Sixth Outline Level</a:t>
            </a:r>
            <a:endParaRPr b="0" lang="en-ID" sz="2000" spc="-1" strike="noStrike">
              <a:latin typeface="Arial"/>
            </a:endParaRPr>
          </a:p>
          <a:p>
            <a:pPr lvl="6" marL="3024000" indent="-216000">
              <a:spcBef>
                <a:spcPts val="283"/>
              </a:spcBef>
              <a:buClr>
                <a:srgbClr val="000000"/>
              </a:buClr>
              <a:buSzPct val="45000"/>
              <a:buFont typeface="Wingdings" charset="2"/>
              <a:buChar char=""/>
            </a:pPr>
            <a:r>
              <a:rPr b="0" lang="en-ID" sz="2000" spc="-1" strike="noStrike">
                <a:latin typeface="Arial"/>
              </a:rPr>
              <a:t>Seventh Outline Level</a:t>
            </a:r>
            <a:endParaRPr b="0" lang="en-ID"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eece1"/>
        </a:solidFill>
      </p:bgPr>
    </p:bg>
    <p:spTree>
      <p:nvGrpSpPr>
        <p:cNvPr id="1" name=""/>
        <p:cNvGrpSpPr/>
        <p:nvPr/>
      </p:nvGrpSpPr>
      <p:grpSpPr>
        <a:xfrm>
          <a:off x="0" y="0"/>
          <a:ext cx="0" cy="0"/>
          <a:chOff x="0" y="0"/>
          <a:chExt cx="0" cy="0"/>
        </a:xfrm>
      </p:grpSpPr>
      <p:sp>
        <p:nvSpPr>
          <p:cNvPr id="161" name="CustomShape 1"/>
          <p:cNvSpPr/>
          <p:nvPr/>
        </p:nvSpPr>
        <p:spPr>
          <a:xfrm>
            <a:off x="0" y="6705720"/>
            <a:ext cx="9142920" cy="151200"/>
          </a:xfrm>
          <a:prstGeom prst="rect">
            <a:avLst/>
          </a:prstGeom>
          <a:solidFill>
            <a:srgbClr val="ffffff"/>
          </a:solidFill>
          <a:ln w="9525">
            <a:noFill/>
          </a:ln>
        </p:spPr>
        <p:style>
          <a:lnRef idx="0"/>
          <a:fillRef idx="0"/>
          <a:effectRef idx="0"/>
          <a:fontRef idx="minor"/>
        </p:style>
      </p:sp>
      <p:sp>
        <p:nvSpPr>
          <p:cNvPr id="162" name="CustomShape 2"/>
          <p:cNvSpPr/>
          <p:nvPr/>
        </p:nvSpPr>
        <p:spPr>
          <a:xfrm>
            <a:off x="0" y="0"/>
            <a:ext cx="9142920" cy="1392120"/>
          </a:xfrm>
          <a:prstGeom prst="rect">
            <a:avLst/>
          </a:prstGeom>
          <a:solidFill>
            <a:srgbClr val="ffffff"/>
          </a:solidFill>
          <a:ln w="9525">
            <a:noFill/>
          </a:ln>
        </p:spPr>
        <p:style>
          <a:lnRef idx="0"/>
          <a:fillRef idx="0"/>
          <a:effectRef idx="0"/>
          <a:fontRef idx="minor"/>
        </p:style>
      </p:sp>
      <p:sp>
        <p:nvSpPr>
          <p:cNvPr id="163" name="CustomShape 3"/>
          <p:cNvSpPr/>
          <p:nvPr/>
        </p:nvSpPr>
        <p:spPr>
          <a:xfrm>
            <a:off x="0" y="0"/>
            <a:ext cx="151200" cy="6856920"/>
          </a:xfrm>
          <a:prstGeom prst="rect">
            <a:avLst/>
          </a:prstGeom>
          <a:solidFill>
            <a:srgbClr val="ffffff"/>
          </a:solidFill>
          <a:ln w="9525">
            <a:noFill/>
          </a:ln>
        </p:spPr>
        <p:style>
          <a:lnRef idx="0"/>
          <a:fillRef idx="0"/>
          <a:effectRef idx="0"/>
          <a:fontRef idx="minor"/>
        </p:style>
      </p:sp>
      <p:sp>
        <p:nvSpPr>
          <p:cNvPr id="164" name="CustomShape 4"/>
          <p:cNvSpPr/>
          <p:nvPr/>
        </p:nvSpPr>
        <p:spPr>
          <a:xfrm>
            <a:off x="8991720" y="0"/>
            <a:ext cx="151200" cy="6856920"/>
          </a:xfrm>
          <a:prstGeom prst="rect">
            <a:avLst/>
          </a:prstGeom>
          <a:solidFill>
            <a:srgbClr val="ffffff"/>
          </a:solidFill>
          <a:ln w="9525">
            <a:noFill/>
          </a:ln>
        </p:spPr>
        <p:style>
          <a:lnRef idx="0"/>
          <a:fillRef idx="0"/>
          <a:effectRef idx="0"/>
          <a:fontRef idx="minor"/>
        </p:style>
      </p:sp>
      <p:sp>
        <p:nvSpPr>
          <p:cNvPr id="165" name="CustomShape 5"/>
          <p:cNvSpPr/>
          <p:nvPr/>
        </p:nvSpPr>
        <p:spPr>
          <a:xfrm>
            <a:off x="149400" y="6388560"/>
            <a:ext cx="8831880" cy="308520"/>
          </a:xfrm>
          <a:prstGeom prst="rect">
            <a:avLst/>
          </a:prstGeom>
          <a:solidFill>
            <a:schemeClr val="accent3"/>
          </a:solidFill>
          <a:ln w="9525">
            <a:noFill/>
          </a:ln>
        </p:spPr>
        <p:style>
          <a:lnRef idx="0"/>
          <a:fillRef idx="0"/>
          <a:effectRef idx="0"/>
          <a:fontRef idx="minor"/>
        </p:style>
      </p:sp>
      <p:sp>
        <p:nvSpPr>
          <p:cNvPr id="166" name="CustomShape 6"/>
          <p:cNvSpPr/>
          <p:nvPr/>
        </p:nvSpPr>
        <p:spPr>
          <a:xfrm>
            <a:off x="152280" y="155520"/>
            <a:ext cx="8831880" cy="6545880"/>
          </a:xfrm>
          <a:prstGeom prst="rect">
            <a:avLst/>
          </a:prstGeom>
          <a:noFill/>
          <a:ln w="9525">
            <a:solidFill>
              <a:schemeClr val="accent3">
                <a:shade val="75000"/>
              </a:schemeClr>
            </a:solidFill>
            <a:miter/>
          </a:ln>
        </p:spPr>
        <p:style>
          <a:lnRef idx="0"/>
          <a:fillRef idx="0"/>
          <a:effectRef idx="0"/>
          <a:fontRef idx="minor"/>
        </p:style>
      </p:sp>
      <p:sp>
        <p:nvSpPr>
          <p:cNvPr id="167" name="Line 7"/>
          <p:cNvSpPr/>
          <p:nvPr/>
        </p:nvSpPr>
        <p:spPr>
          <a:xfrm>
            <a:off x="152280" y="1276560"/>
            <a:ext cx="8832960" cy="0"/>
          </a:xfrm>
          <a:prstGeom prst="line">
            <a:avLst/>
          </a:prstGeom>
          <a:ln w="9525">
            <a:solidFill>
              <a:schemeClr val="accent3">
                <a:shade val="75000"/>
              </a:schemeClr>
            </a:solidFill>
            <a:prstDash val="sysDash"/>
            <a:round/>
          </a:ln>
        </p:spPr>
        <p:style>
          <a:lnRef idx="0"/>
          <a:fillRef idx="0"/>
          <a:effectRef idx="0"/>
          <a:fontRef idx="minor"/>
        </p:style>
      </p:sp>
      <p:sp>
        <p:nvSpPr>
          <p:cNvPr id="168" name="CustomShape 8"/>
          <p:cNvSpPr/>
          <p:nvPr/>
        </p:nvSpPr>
        <p:spPr>
          <a:xfrm>
            <a:off x="4267080" y="956160"/>
            <a:ext cx="608400" cy="608400"/>
          </a:xfrm>
          <a:prstGeom prst="ellipse">
            <a:avLst/>
          </a:prstGeom>
          <a:solidFill>
            <a:srgbClr val="ffffff"/>
          </a:solidFill>
          <a:ln w="15875">
            <a:noFill/>
          </a:ln>
          <a:effectLst>
            <a:outerShdw blurRad="50800" dir="5400000" dist="25560" rotWithShape="0">
              <a:srgbClr val="000000">
                <a:alpha val="35000"/>
              </a:srgbClr>
            </a:outerShdw>
          </a:effectLst>
        </p:spPr>
        <p:style>
          <a:lnRef idx="3">
            <a:schemeClr val="lt1"/>
          </a:lnRef>
          <a:fillRef idx="1">
            <a:schemeClr val="accent1"/>
          </a:fillRef>
          <a:effectRef idx="1">
            <a:schemeClr val="accent1"/>
          </a:effectRef>
          <a:fontRef idx="minor"/>
        </p:style>
      </p:sp>
      <p:sp>
        <p:nvSpPr>
          <p:cNvPr id="169" name="CustomShape 9"/>
          <p:cNvSpPr/>
          <p:nvPr/>
        </p:nvSpPr>
        <p:spPr>
          <a:xfrm>
            <a:off x="4361760" y="1050480"/>
            <a:ext cx="419400" cy="419400"/>
          </a:xfrm>
          <a:prstGeom prst="ellipse">
            <a:avLst/>
          </a:prstGeom>
          <a:solidFill>
            <a:srgbClr val="ffffff"/>
          </a:solidFill>
          <a:ln cap="rnd" w="50800">
            <a:solidFill>
              <a:schemeClr val="accent3">
                <a:shade val="75000"/>
              </a:schemeClr>
            </a:solidFill>
            <a:round/>
          </a:ln>
          <a:effectLst>
            <a:outerShdw blurRad="50800" dir="5400000" dist="25560" rotWithShape="0">
              <a:srgbClr val="000000">
                <a:alpha val="35000"/>
              </a:srgbClr>
            </a:outerShdw>
          </a:effectLst>
        </p:spPr>
        <p:style>
          <a:lnRef idx="3">
            <a:schemeClr val="lt1"/>
          </a:lnRef>
          <a:fillRef idx="1">
            <a:schemeClr val="accent1"/>
          </a:fillRef>
          <a:effectRef idx="1">
            <a:schemeClr val="accent1"/>
          </a:effectRef>
          <a:fontRef idx="minor"/>
        </p:style>
      </p:sp>
      <p:sp>
        <p:nvSpPr>
          <p:cNvPr id="170" name="PlaceHolder 10"/>
          <p:cNvSpPr>
            <a:spLocks noGrp="1"/>
          </p:cNvSpPr>
          <p:nvPr>
            <p:ph type="title"/>
          </p:nvPr>
        </p:nvSpPr>
        <p:spPr>
          <a:xfrm>
            <a:off x="457200" y="273600"/>
            <a:ext cx="8229240" cy="1144800"/>
          </a:xfrm>
          <a:prstGeom prst="rect">
            <a:avLst/>
          </a:prstGeom>
        </p:spPr>
        <p:txBody>
          <a:bodyPr lIns="0" rIns="0" tIns="0" bIns="0" anchor="ctr">
            <a:noAutofit/>
          </a:bodyPr>
          <a:p>
            <a:pPr algn="ctr"/>
            <a:r>
              <a:rPr b="0" lang="en-ID" sz="4400" spc="-1" strike="noStrike">
                <a:latin typeface="Arial"/>
              </a:rPr>
              <a:t>Click to edit the title text format</a:t>
            </a:r>
            <a:endParaRPr b="0" lang="en-ID" sz="4400" spc="-1" strike="noStrike">
              <a:latin typeface="Arial"/>
            </a:endParaRPr>
          </a:p>
        </p:txBody>
      </p:sp>
      <p:sp>
        <p:nvSpPr>
          <p:cNvPr id="171" name="PlaceHolder 1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D" sz="3200" spc="-1" strike="noStrike">
                <a:latin typeface="Arial"/>
              </a:rPr>
              <a:t>Click to edit the outline text format</a:t>
            </a:r>
            <a:endParaRPr b="0" lang="en-ID" sz="3200" spc="-1" strike="noStrike">
              <a:latin typeface="Arial"/>
            </a:endParaRPr>
          </a:p>
          <a:p>
            <a:pPr lvl="1" marL="864000" indent="-324000">
              <a:spcBef>
                <a:spcPts val="1134"/>
              </a:spcBef>
              <a:buClr>
                <a:srgbClr val="000000"/>
              </a:buClr>
              <a:buSzPct val="75000"/>
              <a:buFont typeface="Symbol" charset="2"/>
              <a:buChar char=""/>
            </a:pPr>
            <a:r>
              <a:rPr b="0" lang="en-ID" sz="2800" spc="-1" strike="noStrike">
                <a:latin typeface="Arial"/>
              </a:rPr>
              <a:t>Second Outline Level</a:t>
            </a:r>
            <a:endParaRPr b="0" lang="en-ID" sz="2800" spc="-1" strike="noStrike">
              <a:latin typeface="Arial"/>
            </a:endParaRPr>
          </a:p>
          <a:p>
            <a:pPr lvl="2" marL="1296000" indent="-288000">
              <a:spcBef>
                <a:spcPts val="850"/>
              </a:spcBef>
              <a:buClr>
                <a:srgbClr val="000000"/>
              </a:buClr>
              <a:buSzPct val="45000"/>
              <a:buFont typeface="Wingdings" charset="2"/>
              <a:buChar char=""/>
            </a:pPr>
            <a:r>
              <a:rPr b="0" lang="en-ID" sz="2400" spc="-1" strike="noStrike">
                <a:latin typeface="Arial"/>
              </a:rPr>
              <a:t>Third Outline Level</a:t>
            </a:r>
            <a:endParaRPr b="0" lang="en-ID" sz="2400" spc="-1" strike="noStrike">
              <a:latin typeface="Arial"/>
            </a:endParaRPr>
          </a:p>
          <a:p>
            <a:pPr lvl="3" marL="1728000" indent="-216000">
              <a:spcBef>
                <a:spcPts val="567"/>
              </a:spcBef>
              <a:buClr>
                <a:srgbClr val="000000"/>
              </a:buClr>
              <a:buSzPct val="75000"/>
              <a:buFont typeface="Symbol" charset="2"/>
              <a:buChar char=""/>
            </a:pPr>
            <a:r>
              <a:rPr b="0" lang="en-ID" sz="2000" spc="-1" strike="noStrike">
                <a:latin typeface="Arial"/>
              </a:rPr>
              <a:t>Fourth Outline Level</a:t>
            </a:r>
            <a:endParaRPr b="0" lang="en-ID" sz="2000" spc="-1" strike="noStrike">
              <a:latin typeface="Arial"/>
            </a:endParaRPr>
          </a:p>
          <a:p>
            <a:pPr lvl="4" marL="2160000" indent="-216000">
              <a:spcBef>
                <a:spcPts val="283"/>
              </a:spcBef>
              <a:buClr>
                <a:srgbClr val="000000"/>
              </a:buClr>
              <a:buSzPct val="45000"/>
              <a:buFont typeface="Wingdings" charset="2"/>
              <a:buChar char=""/>
            </a:pPr>
            <a:r>
              <a:rPr b="0" lang="en-ID" sz="2000" spc="-1" strike="noStrike">
                <a:latin typeface="Arial"/>
              </a:rPr>
              <a:t>Fifth Outline Level</a:t>
            </a:r>
            <a:endParaRPr b="0" lang="en-ID" sz="2000" spc="-1" strike="noStrike">
              <a:latin typeface="Arial"/>
            </a:endParaRPr>
          </a:p>
          <a:p>
            <a:pPr lvl="5" marL="2592000" indent="-216000">
              <a:spcBef>
                <a:spcPts val="283"/>
              </a:spcBef>
              <a:buClr>
                <a:srgbClr val="000000"/>
              </a:buClr>
              <a:buSzPct val="45000"/>
              <a:buFont typeface="Wingdings" charset="2"/>
              <a:buChar char=""/>
            </a:pPr>
            <a:r>
              <a:rPr b="0" lang="en-ID" sz="2000" spc="-1" strike="noStrike">
                <a:latin typeface="Arial"/>
              </a:rPr>
              <a:t>Sixth Outline Level</a:t>
            </a:r>
            <a:endParaRPr b="0" lang="en-ID" sz="2000" spc="-1" strike="noStrike">
              <a:latin typeface="Arial"/>
            </a:endParaRPr>
          </a:p>
          <a:p>
            <a:pPr lvl="6" marL="3024000" indent="-216000">
              <a:spcBef>
                <a:spcPts val="283"/>
              </a:spcBef>
              <a:buClr>
                <a:srgbClr val="000000"/>
              </a:buClr>
              <a:buSzPct val="45000"/>
              <a:buFont typeface="Wingdings" charset="2"/>
              <a:buChar char=""/>
            </a:pPr>
            <a:r>
              <a:rPr b="0" lang="en-ID" sz="2000" spc="-1" strike="noStrike">
                <a:latin typeface="Arial"/>
              </a:rPr>
              <a:t>Seventh Outline Level</a:t>
            </a:r>
            <a:endParaRPr b="0" lang="en-ID"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827640" y="4268520"/>
            <a:ext cx="7271640" cy="1751400"/>
          </a:xfrm>
          <a:prstGeom prst="rect">
            <a:avLst/>
          </a:prstGeom>
          <a:noFill/>
          <a:ln w="0">
            <a:noFill/>
          </a:ln>
        </p:spPr>
        <p:style>
          <a:lnRef idx="0"/>
          <a:fillRef idx="0"/>
          <a:effectRef idx="0"/>
          <a:fontRef idx="minor"/>
        </p:style>
        <p:txBody>
          <a:bodyPr lIns="90000" rIns="90000" tIns="45000" bIns="45000">
            <a:noAutofit/>
          </a:bodyPr>
          <a:p>
            <a:pPr algn="ctr">
              <a:lnSpc>
                <a:spcPct val="100000"/>
              </a:lnSpc>
              <a:spcBef>
                <a:spcPts val="320"/>
              </a:spcBef>
              <a:tabLst>
                <a:tab algn="l" pos="0"/>
              </a:tabLst>
            </a:pPr>
            <a:r>
              <a:rPr b="1" lang="en-US" sz="1600" spc="242" strike="noStrike" cap="all">
                <a:solidFill>
                  <a:srgbClr val="1f497d"/>
                </a:solidFill>
                <a:latin typeface="Arial"/>
                <a:ea typeface="DejaVu Sans"/>
              </a:rPr>
              <a:t>Masyarakat dan ETIKA profesi</a:t>
            </a:r>
            <a:endParaRPr b="0" lang="en-ID" sz="1600" spc="-1" strike="noStrike">
              <a:latin typeface="Arial"/>
            </a:endParaRPr>
          </a:p>
          <a:p>
            <a:pPr algn="ctr">
              <a:lnSpc>
                <a:spcPct val="100000"/>
              </a:lnSpc>
              <a:spcBef>
                <a:spcPts val="320"/>
              </a:spcBef>
              <a:tabLst>
                <a:tab algn="l" pos="0"/>
              </a:tabLst>
            </a:pPr>
            <a:r>
              <a:rPr b="1" lang="en-US" sz="1600" spc="242" strike="noStrike" cap="all">
                <a:solidFill>
                  <a:srgbClr val="1f497d"/>
                </a:solidFill>
                <a:latin typeface="Arial"/>
                <a:ea typeface="DejaVu Sans"/>
              </a:rPr>
              <a:t>Semester genap 2020/2021</a:t>
            </a:r>
            <a:endParaRPr b="0" lang="en-ID" sz="1600" spc="-1" strike="noStrike">
              <a:latin typeface="Arial"/>
            </a:endParaRPr>
          </a:p>
          <a:p>
            <a:pPr algn="ctr">
              <a:lnSpc>
                <a:spcPct val="100000"/>
              </a:lnSpc>
              <a:spcBef>
                <a:spcPts val="320"/>
              </a:spcBef>
              <a:tabLst>
                <a:tab algn="l" pos="0"/>
              </a:tabLst>
            </a:pPr>
            <a:endParaRPr b="0" lang="en-ID" sz="1600" spc="-1" strike="noStrike">
              <a:latin typeface="Arial"/>
            </a:endParaRPr>
          </a:p>
          <a:p>
            <a:pPr algn="ctr">
              <a:lnSpc>
                <a:spcPct val="100000"/>
              </a:lnSpc>
              <a:spcBef>
                <a:spcPts val="320"/>
              </a:spcBef>
              <a:tabLst>
                <a:tab algn="l" pos="0"/>
              </a:tabLst>
            </a:pPr>
            <a:r>
              <a:rPr b="1" lang="en-US" sz="1600" spc="242" strike="noStrike" cap="all">
                <a:solidFill>
                  <a:srgbClr val="1f497d"/>
                </a:solidFill>
                <a:latin typeface="Arial"/>
                <a:ea typeface="DejaVu Sans"/>
              </a:rPr>
              <a:t>Departemen ilmu komputer/ informatika</a:t>
            </a:r>
            <a:endParaRPr b="0" lang="en-ID" sz="1600" spc="-1" strike="noStrike">
              <a:latin typeface="Arial"/>
            </a:endParaRPr>
          </a:p>
          <a:p>
            <a:pPr algn="ctr">
              <a:lnSpc>
                <a:spcPct val="100000"/>
              </a:lnSpc>
              <a:spcBef>
                <a:spcPts val="320"/>
              </a:spcBef>
              <a:tabLst>
                <a:tab algn="l" pos="0"/>
              </a:tabLst>
            </a:pPr>
            <a:r>
              <a:rPr b="1" lang="en-US" sz="1600" spc="242" strike="noStrike" cap="all">
                <a:solidFill>
                  <a:srgbClr val="1f497d"/>
                </a:solidFill>
                <a:latin typeface="Arial"/>
                <a:ea typeface="DejaVu Sans"/>
              </a:rPr>
              <a:t>Universitas diponegoro</a:t>
            </a:r>
            <a:endParaRPr b="0" lang="en-ID" sz="1600" spc="-1" strike="noStrike">
              <a:latin typeface="Arial"/>
            </a:endParaRPr>
          </a:p>
        </p:txBody>
      </p:sp>
      <p:sp>
        <p:nvSpPr>
          <p:cNvPr id="209" name="CustomShape 2"/>
          <p:cNvSpPr/>
          <p:nvPr/>
        </p:nvSpPr>
        <p:spPr>
          <a:xfrm>
            <a:off x="685800" y="380880"/>
            <a:ext cx="7771320" cy="175140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0" lang="id-ID" sz="4200" spc="-1" strike="noStrike">
                <a:solidFill>
                  <a:srgbClr val="4f81bd"/>
                </a:solidFill>
                <a:latin typeface="Arial"/>
                <a:ea typeface="DejaVu Sans"/>
              </a:rPr>
              <a:t>Informational Privacy</a:t>
            </a:r>
            <a:endParaRPr b="0" lang="en-ID" sz="4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301680" y="228600"/>
            <a:ext cx="8533440" cy="757800"/>
          </a:xfrm>
          <a:prstGeom prst="rect">
            <a:avLst/>
          </a:prstGeom>
          <a:noFill/>
          <a:ln w="0">
            <a:noFill/>
          </a:ln>
        </p:spPr>
        <p:style>
          <a:lnRef idx="0"/>
          <a:fillRef idx="0"/>
          <a:effectRef idx="0"/>
          <a:fontRef idx="minor"/>
        </p:style>
        <p:txBody>
          <a:bodyPr lIns="90000" rIns="90000" tIns="45000" bIns="45000" anchor="b">
            <a:normAutofit/>
          </a:bodyPr>
          <a:p>
            <a:pPr algn="ctr">
              <a:lnSpc>
                <a:spcPct val="100000"/>
              </a:lnSpc>
            </a:pPr>
            <a:r>
              <a:rPr b="0" lang="en-US" sz="3300" spc="-1" strike="noStrike">
                <a:solidFill>
                  <a:srgbClr val="88a54e"/>
                </a:solidFill>
                <a:latin typeface="Arial"/>
                <a:ea typeface="DejaVu Sans"/>
              </a:rPr>
              <a:t>Cookies Technology (cont.)</a:t>
            </a:r>
            <a:endParaRPr b="0" lang="en-ID" sz="3300" spc="-1" strike="noStrike">
              <a:latin typeface="Arial"/>
            </a:endParaRPr>
          </a:p>
        </p:txBody>
      </p:sp>
      <p:sp>
        <p:nvSpPr>
          <p:cNvPr id="233" name="CustomShape 2"/>
          <p:cNvSpPr/>
          <p:nvPr/>
        </p:nvSpPr>
        <p:spPr>
          <a:xfrm>
            <a:off x="457200" y="1600200"/>
            <a:ext cx="8228520" cy="4708080"/>
          </a:xfrm>
          <a:prstGeom prst="rect">
            <a:avLst/>
          </a:prstGeom>
          <a:noFill/>
          <a:ln w="0">
            <a:noFill/>
          </a:ln>
        </p:spPr>
        <p:style>
          <a:lnRef idx="0"/>
          <a:fillRef idx="0"/>
          <a:effectRef idx="0"/>
          <a:fontRef idx="minor"/>
        </p:style>
        <p:txBody>
          <a:bodyPr lIns="90000" rIns="90000" tIns="45000" bIns="45000">
            <a:normAutofit/>
          </a:bodyPr>
          <a:p>
            <a:pPr marL="274320" indent="-273240">
              <a:lnSpc>
                <a:spcPct val="120000"/>
              </a:lnSpc>
              <a:spcBef>
                <a:spcPts val="479"/>
              </a:spcBef>
              <a:tabLst>
                <a:tab algn="l" pos="0"/>
              </a:tabLst>
            </a:pPr>
            <a:r>
              <a:rPr b="1" lang="en-US" sz="2400" spc="-1" strike="noStrike">
                <a:solidFill>
                  <a:srgbClr val="000000"/>
                </a:solidFill>
                <a:latin typeface="Arial"/>
                <a:ea typeface="DejaVu Sans"/>
              </a:rPr>
              <a:t>Contoh kebijakan rpivasi terkait teknologi cookies:</a:t>
            </a:r>
            <a:endParaRPr b="0" lang="en-ID" sz="2400" spc="-1" strike="noStrike">
              <a:latin typeface="Arial"/>
            </a:endParaRPr>
          </a:p>
          <a:p>
            <a:pPr marL="274320" indent="-273240">
              <a:lnSpc>
                <a:spcPct val="120000"/>
              </a:lnSpc>
              <a:spcBef>
                <a:spcPts val="479"/>
              </a:spcBef>
              <a:buClr>
                <a:srgbClr val="4f81bd"/>
              </a:buClr>
              <a:buSzPct val="85000"/>
              <a:buFont typeface="Wingdings 2" charset="2"/>
              <a:buChar char=""/>
              <a:tabLst>
                <a:tab algn="l" pos="0"/>
              </a:tabLst>
            </a:pPr>
            <a:r>
              <a:rPr b="0" lang="en-US" sz="2400" spc="-1" strike="noStrike">
                <a:solidFill>
                  <a:srgbClr val="000000"/>
                </a:solidFill>
                <a:latin typeface="Arial"/>
                <a:ea typeface="DejaVu Sans"/>
              </a:rPr>
              <a:t>Pengguna harus diberi tahu informasi apa saja yang diambil darinya yang akan disimpan di cookies.</a:t>
            </a:r>
            <a:endParaRPr b="0" lang="en-ID" sz="2400" spc="-1" strike="noStrike">
              <a:latin typeface="Arial"/>
            </a:endParaRPr>
          </a:p>
          <a:p>
            <a:pPr marL="274320" indent="-273240">
              <a:lnSpc>
                <a:spcPct val="120000"/>
              </a:lnSpc>
              <a:spcBef>
                <a:spcPts val="479"/>
              </a:spcBef>
              <a:buClr>
                <a:srgbClr val="4f81bd"/>
              </a:buClr>
              <a:buSzPct val="85000"/>
              <a:buFont typeface="Wingdings 2" charset="2"/>
              <a:buChar char=""/>
              <a:tabLst>
                <a:tab algn="l" pos="0"/>
              </a:tabLst>
            </a:pPr>
            <a:r>
              <a:rPr b="0" lang="en-US" sz="2400" spc="-1" strike="noStrike">
                <a:solidFill>
                  <a:srgbClr val="000000"/>
                </a:solidFill>
                <a:latin typeface="Arial"/>
                <a:ea typeface="DejaVu Sans"/>
              </a:rPr>
              <a:t>Pengguna harus diberi tahu bagaimana informasi yang tersimpan di cookies tersebut selanjutnya akan digunakan.</a:t>
            </a:r>
            <a:endParaRPr b="0" lang="en-ID" sz="2400" spc="-1" strike="noStrike">
              <a:latin typeface="Arial"/>
            </a:endParaRPr>
          </a:p>
          <a:p>
            <a:pPr marL="274320" indent="-273240">
              <a:lnSpc>
                <a:spcPct val="120000"/>
              </a:lnSpc>
              <a:spcBef>
                <a:spcPts val="479"/>
              </a:spcBef>
              <a:buClr>
                <a:srgbClr val="4f81bd"/>
              </a:buClr>
              <a:buSzPct val="85000"/>
              <a:buFont typeface="Wingdings 2" charset="2"/>
              <a:buChar char=""/>
              <a:tabLst>
                <a:tab algn="l" pos="0"/>
              </a:tabLst>
            </a:pPr>
            <a:r>
              <a:rPr b="0" lang="en-US" sz="2400" spc="-1" strike="noStrike">
                <a:solidFill>
                  <a:srgbClr val="000000"/>
                </a:solidFill>
                <a:latin typeface="Arial"/>
                <a:ea typeface="DejaVu Sans"/>
              </a:rPr>
              <a:t>Setelah pengguna mendapatkan informasi tersebut, pengguna diberikan pilihan untuk menerima cookies tersebut atau tidak. </a:t>
            </a:r>
            <a:endParaRPr b="0" lang="en-ID"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301680" y="228600"/>
            <a:ext cx="8533440" cy="75780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0" lang="en-US" sz="3600" spc="-1" strike="noStrike">
                <a:solidFill>
                  <a:srgbClr val="88a54e"/>
                </a:solidFill>
                <a:latin typeface="Arial"/>
                <a:ea typeface="DejaVu Sans"/>
              </a:rPr>
              <a:t>Surveillance</a:t>
            </a:r>
            <a:r>
              <a:rPr b="0" lang="id-ID" sz="3600" spc="-1" strike="noStrike">
                <a:solidFill>
                  <a:srgbClr val="88a54e"/>
                </a:solidFill>
                <a:latin typeface="Arial"/>
                <a:ea typeface="DejaVu Sans"/>
              </a:rPr>
              <a:t> </a:t>
            </a:r>
            <a:r>
              <a:rPr b="0" lang="en-US" sz="3600" spc="-1" strike="noStrike">
                <a:solidFill>
                  <a:srgbClr val="88a54e"/>
                </a:solidFill>
                <a:latin typeface="Arial"/>
                <a:ea typeface="DejaVu Sans"/>
              </a:rPr>
              <a:t>Technologies</a:t>
            </a:r>
            <a:endParaRPr b="0" lang="en-ID" sz="3600" spc="-1" strike="noStrike">
              <a:latin typeface="Arial"/>
            </a:endParaRPr>
          </a:p>
        </p:txBody>
      </p:sp>
      <p:sp>
        <p:nvSpPr>
          <p:cNvPr id="235" name="CustomShape 2"/>
          <p:cNvSpPr/>
          <p:nvPr/>
        </p:nvSpPr>
        <p:spPr>
          <a:xfrm>
            <a:off x="301680" y="1527120"/>
            <a:ext cx="8502840" cy="4570920"/>
          </a:xfrm>
          <a:prstGeom prst="rect">
            <a:avLst/>
          </a:prstGeom>
          <a:noFill/>
          <a:ln w="0">
            <a:noFill/>
          </a:ln>
        </p:spPr>
        <p:style>
          <a:lnRef idx="0"/>
          <a:fillRef idx="0"/>
          <a:effectRef idx="0"/>
          <a:fontRef idx="minor"/>
        </p:style>
        <p:txBody>
          <a:bodyPr lIns="90000" rIns="90000" tIns="45000" bIns="45000">
            <a:noAutofit/>
          </a:bodyPr>
          <a:p>
            <a:pPr marL="274320" indent="-273240">
              <a:lnSpc>
                <a:spcPct val="120000"/>
              </a:lnSpc>
              <a:spcBef>
                <a:spcPts val="439"/>
              </a:spcBef>
              <a:buClr>
                <a:srgbClr val="4f81bd"/>
              </a:buClr>
              <a:buSzPct val="85000"/>
              <a:buFont typeface="Wingdings 2" charset="2"/>
              <a:buChar char=""/>
            </a:pPr>
            <a:r>
              <a:rPr b="0" lang="en-US" sz="2200" spc="-1" strike="noStrike">
                <a:solidFill>
                  <a:srgbClr val="000000"/>
                </a:solidFill>
                <a:latin typeface="Arial"/>
                <a:ea typeface="DejaVu Sans"/>
              </a:rPr>
              <a:t>Surveillance technologies adalah teknologi yang digunakan untuk memonitor secara kontinu aktivitas yang dilakukan oleh karyawan dalam sebuah institusi/perusahaan selama jam kerja </a:t>
            </a:r>
            <a:r>
              <a:rPr b="0" lang="en-US" sz="2200" spc="-1" strike="noStrike">
                <a:solidFill>
                  <a:srgbClr val="000000"/>
                </a:solidFill>
                <a:latin typeface="Wingdings"/>
                <a:ea typeface="DejaVu Sans"/>
              </a:rPr>
              <a:t></a:t>
            </a:r>
            <a:r>
              <a:rPr b="0" lang="en-US" sz="2200" spc="-1" strike="noStrike">
                <a:solidFill>
                  <a:srgbClr val="000000"/>
                </a:solidFill>
                <a:latin typeface="Arial"/>
                <a:ea typeface="DejaVu Sans"/>
              </a:rPr>
              <a:t> sebagai invisible</a:t>
            </a:r>
            <a:r>
              <a:rPr b="0" lang="id-ID" sz="2200" spc="-1" strike="noStrike">
                <a:solidFill>
                  <a:srgbClr val="000000"/>
                </a:solidFill>
                <a:latin typeface="Arial"/>
                <a:ea typeface="DejaVu Sans"/>
              </a:rPr>
              <a:t> </a:t>
            </a:r>
            <a:r>
              <a:rPr b="0" lang="en-US" sz="2200" spc="-1" strike="noStrike">
                <a:solidFill>
                  <a:srgbClr val="000000"/>
                </a:solidFill>
                <a:latin typeface="Arial"/>
                <a:ea typeface="DejaVu Sans"/>
              </a:rPr>
              <a:t>supervisors</a:t>
            </a:r>
            <a:endParaRPr b="0" lang="en-ID" sz="2200" spc="-1" strike="noStrike">
              <a:latin typeface="Arial"/>
            </a:endParaRPr>
          </a:p>
          <a:p>
            <a:pPr marL="274320" indent="-273240">
              <a:lnSpc>
                <a:spcPct val="120000"/>
              </a:lnSpc>
              <a:spcBef>
                <a:spcPts val="439"/>
              </a:spcBef>
              <a:buClr>
                <a:srgbClr val="4f81bd"/>
              </a:buClr>
              <a:buSzPct val="85000"/>
              <a:buFont typeface="Wingdings 2" charset="2"/>
              <a:buChar char=""/>
            </a:pPr>
            <a:r>
              <a:rPr b="0" lang="en-US" sz="2200" spc="-1" strike="noStrike">
                <a:solidFill>
                  <a:srgbClr val="000000"/>
                </a:solidFill>
                <a:latin typeface="Arial"/>
                <a:ea typeface="DejaVu Sans"/>
              </a:rPr>
              <a:t>Di USA 45% perusahaan menerapkan teknologi survelillance untuk memonitor aktivitas karyawannya, termasuk aktivitas yang dilakukan pada komputer, email, telepon, dsb.</a:t>
            </a:r>
            <a:endParaRPr b="0" lang="en-ID" sz="2200" spc="-1" strike="noStrike">
              <a:latin typeface="Arial"/>
            </a:endParaRPr>
          </a:p>
          <a:p>
            <a:pPr marL="274320" indent="-273240">
              <a:lnSpc>
                <a:spcPct val="120000"/>
              </a:lnSpc>
              <a:spcBef>
                <a:spcPts val="439"/>
              </a:spcBef>
              <a:buClr>
                <a:srgbClr val="4f81bd"/>
              </a:buClr>
              <a:buSzPct val="85000"/>
              <a:buFont typeface="Wingdings 2" charset="2"/>
              <a:buChar char=""/>
            </a:pPr>
            <a:r>
              <a:rPr b="0" lang="en-US" sz="2200" spc="-1" strike="noStrike">
                <a:solidFill>
                  <a:srgbClr val="000000"/>
                </a:solidFill>
                <a:latin typeface="Arial"/>
                <a:ea typeface="DejaVu Sans"/>
              </a:rPr>
              <a:t>Isu privasi terkait teknologi surveillance:</a:t>
            </a:r>
            <a:endParaRPr b="0" lang="en-ID" sz="2200" spc="-1" strike="noStrike">
              <a:latin typeface="Arial"/>
            </a:endParaRPr>
          </a:p>
          <a:p>
            <a:pPr lvl="1" marL="548640" indent="-273240">
              <a:lnSpc>
                <a:spcPct val="120000"/>
              </a:lnSpc>
              <a:spcBef>
                <a:spcPts val="439"/>
              </a:spcBef>
              <a:buClr>
                <a:srgbClr val="c0504d"/>
              </a:buClr>
              <a:buSzPct val="70000"/>
              <a:buFont typeface="Wingdings" charset="2"/>
              <a:buChar char=""/>
            </a:pPr>
            <a:r>
              <a:rPr b="0" lang="en-US" sz="2200" spc="-1" strike="noStrike">
                <a:solidFill>
                  <a:srgbClr val="1f497d"/>
                </a:solidFill>
                <a:latin typeface="Arial"/>
                <a:ea typeface="DejaVu Sans"/>
              </a:rPr>
              <a:t>Apakah penerapan teknologi tersebut diketahui oleh para karyawan?</a:t>
            </a:r>
            <a:endParaRPr b="0" lang="en-ID" sz="2200" spc="-1" strike="noStrike">
              <a:latin typeface="Arial"/>
            </a:endParaRPr>
          </a:p>
          <a:p>
            <a:pPr lvl="1" marL="548640" indent="-273240">
              <a:lnSpc>
                <a:spcPct val="120000"/>
              </a:lnSpc>
              <a:spcBef>
                <a:spcPts val="439"/>
              </a:spcBef>
              <a:buClr>
                <a:srgbClr val="c0504d"/>
              </a:buClr>
              <a:buSzPct val="70000"/>
              <a:buFont typeface="Wingdings" charset="2"/>
              <a:buChar char=""/>
            </a:pPr>
            <a:r>
              <a:rPr b="0" lang="en-US" sz="2200" spc="-1" strike="noStrike">
                <a:solidFill>
                  <a:srgbClr val="1f497d"/>
                </a:solidFill>
                <a:latin typeface="Arial"/>
                <a:ea typeface="DejaVu Sans"/>
              </a:rPr>
              <a:t>Apakah hal tersebut melanggar privasi para karyawan?</a:t>
            </a:r>
            <a:endParaRPr b="0" lang="en-ID" sz="2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301680" y="228600"/>
            <a:ext cx="8533440" cy="75780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0" lang="en-US" sz="3300" spc="-1" strike="noStrike">
                <a:solidFill>
                  <a:srgbClr val="88a54e"/>
                </a:solidFill>
                <a:latin typeface="Arial"/>
                <a:ea typeface="DejaVu Sans"/>
              </a:rPr>
              <a:t>Data Mining</a:t>
            </a:r>
            <a:endParaRPr b="0" lang="en-ID" sz="3300" spc="-1" strike="noStrike">
              <a:latin typeface="Arial"/>
            </a:endParaRPr>
          </a:p>
        </p:txBody>
      </p:sp>
      <p:sp>
        <p:nvSpPr>
          <p:cNvPr id="237" name="CustomShape 2"/>
          <p:cNvSpPr/>
          <p:nvPr/>
        </p:nvSpPr>
        <p:spPr>
          <a:xfrm>
            <a:off x="301680" y="1527120"/>
            <a:ext cx="8502840" cy="4570920"/>
          </a:xfrm>
          <a:prstGeom prst="rect">
            <a:avLst/>
          </a:prstGeom>
          <a:noFill/>
          <a:ln w="0">
            <a:noFill/>
          </a:ln>
        </p:spPr>
        <p:style>
          <a:lnRef idx="0"/>
          <a:fillRef idx="0"/>
          <a:effectRef idx="0"/>
          <a:fontRef idx="minor"/>
        </p:style>
        <p:txBody>
          <a:bodyPr lIns="90000" rIns="90000" tIns="45000" bIns="45000">
            <a:normAutofit/>
          </a:bodyPr>
          <a:p>
            <a:pPr marL="274320" indent="-273240">
              <a:lnSpc>
                <a:spcPct val="100000"/>
              </a:lnSpc>
              <a:spcBef>
                <a:spcPts val="479"/>
              </a:spcBef>
              <a:buClr>
                <a:srgbClr val="4f81bd"/>
              </a:buClr>
              <a:buSzPct val="85000"/>
              <a:buFont typeface="Wingdings 2" charset="2"/>
              <a:buChar char=""/>
            </a:pPr>
            <a:r>
              <a:rPr b="0" lang="id-ID" sz="2400" spc="-1" strike="noStrike">
                <a:solidFill>
                  <a:srgbClr val="000000"/>
                </a:solidFill>
                <a:latin typeface="Arial"/>
                <a:ea typeface="DejaVu Sans"/>
              </a:rPr>
              <a:t>Data mining</a:t>
            </a:r>
            <a:r>
              <a:rPr b="0" lang="en-US" sz="2400" spc="-1" strike="noStrike">
                <a:solidFill>
                  <a:srgbClr val="000000"/>
                </a:solidFill>
                <a:latin typeface="Arial"/>
                <a:ea typeface="DejaVu Sans"/>
              </a:rPr>
              <a:t> adalah suatu proses untuk menggali informasi atau knowledge yang bermanfaat dari kumpulan data (basis data besar) menggunakan berbagai metode, seperti  artificial intelligence, teknik statistik, machine learning, dan sebagainya. </a:t>
            </a:r>
            <a:endParaRPr b="0" lang="en-ID" sz="2400" spc="-1" strike="noStrike">
              <a:latin typeface="Arial"/>
            </a:endParaRPr>
          </a:p>
          <a:p>
            <a:pPr>
              <a:lnSpc>
                <a:spcPct val="100000"/>
              </a:lnSpc>
              <a:spcBef>
                <a:spcPts val="479"/>
              </a:spcBef>
            </a:pPr>
            <a:endParaRPr b="0" lang="en-ID" sz="2400" spc="-1" strike="noStrike">
              <a:latin typeface="Arial"/>
            </a:endParaRPr>
          </a:p>
          <a:p>
            <a:pPr>
              <a:lnSpc>
                <a:spcPct val="100000"/>
              </a:lnSpc>
              <a:spcBef>
                <a:spcPts val="479"/>
              </a:spcBef>
              <a:tabLst>
                <a:tab algn="l" pos="0"/>
              </a:tabLst>
            </a:pPr>
            <a:r>
              <a:rPr b="0" lang="en-US" sz="2400" spc="-1" strike="noStrike">
                <a:solidFill>
                  <a:srgbClr val="0070c0"/>
                </a:solidFill>
                <a:latin typeface="Arial"/>
                <a:ea typeface="DejaVu Sans"/>
              </a:rPr>
              <a:t>Isu privasi terkait data mining:</a:t>
            </a:r>
            <a:endParaRPr b="0" lang="en-ID" sz="2400" spc="-1" strike="noStrike">
              <a:latin typeface="Arial"/>
            </a:endParaRPr>
          </a:p>
          <a:p>
            <a:pPr marL="274320" indent="-273240">
              <a:lnSpc>
                <a:spcPct val="100000"/>
              </a:lnSpc>
              <a:spcBef>
                <a:spcPts val="479"/>
              </a:spcBef>
              <a:buClr>
                <a:srgbClr val="4f81bd"/>
              </a:buClr>
              <a:buSzPct val="85000"/>
              <a:buFont typeface="Wingdings 2" charset="2"/>
              <a:buChar char=""/>
              <a:tabLst>
                <a:tab algn="l" pos="0"/>
              </a:tabLst>
            </a:pPr>
            <a:r>
              <a:rPr b="0" lang="en-US" sz="2400" spc="-1" strike="noStrike">
                <a:solidFill>
                  <a:srgbClr val="000000"/>
                </a:solidFill>
                <a:latin typeface="Arial"/>
                <a:ea typeface="DejaVu Sans"/>
              </a:rPr>
              <a:t>Teknologi ini memungkinkan penggunaan lebih lanjut (</a:t>
            </a:r>
            <a:r>
              <a:rPr b="0" i="1" lang="en-US" sz="2400" spc="-1" strike="noStrike">
                <a:solidFill>
                  <a:srgbClr val="000000"/>
                </a:solidFill>
                <a:latin typeface="Arial"/>
                <a:ea typeface="DejaVu Sans"/>
              </a:rPr>
              <a:t>subsequent use</a:t>
            </a:r>
            <a:r>
              <a:rPr b="0" lang="en-US" sz="2400" spc="-1" strike="noStrike">
                <a:solidFill>
                  <a:srgbClr val="000000"/>
                </a:solidFill>
                <a:latin typeface="Arial"/>
                <a:ea typeface="DejaVu Sans"/>
              </a:rPr>
              <a:t>) data personal dari banyak orang untuk mendapatkan informasi lanjut yang lebih bermanfaat.</a:t>
            </a:r>
            <a:r>
              <a:rPr b="0" lang="id-ID" sz="2400" spc="-1" strike="noStrike">
                <a:solidFill>
                  <a:srgbClr val="000000"/>
                </a:solidFill>
                <a:latin typeface="Arial"/>
                <a:ea typeface="DejaVu Sans"/>
              </a:rPr>
              <a:t> </a:t>
            </a:r>
            <a:endParaRPr b="0" lang="en-ID" sz="2400" spc="-1" strike="noStrike">
              <a:latin typeface="Arial"/>
            </a:endParaRPr>
          </a:p>
          <a:p>
            <a:pPr>
              <a:lnSpc>
                <a:spcPct val="100000"/>
              </a:lnSpc>
              <a:spcBef>
                <a:spcPts val="479"/>
              </a:spcBef>
              <a:tabLst>
                <a:tab algn="l" pos="0"/>
              </a:tabLst>
            </a:pPr>
            <a:endParaRPr b="0" lang="en-ID"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301680" y="228600"/>
            <a:ext cx="8533440" cy="757800"/>
          </a:xfrm>
          <a:prstGeom prst="rect">
            <a:avLst/>
          </a:prstGeom>
          <a:noFill/>
          <a:ln w="0">
            <a:noFill/>
          </a:ln>
        </p:spPr>
        <p:style>
          <a:lnRef idx="0"/>
          <a:fillRef idx="0"/>
          <a:effectRef idx="0"/>
          <a:fontRef idx="minor"/>
        </p:style>
        <p:txBody>
          <a:bodyPr lIns="90000" rIns="90000" tIns="45000" bIns="45000" anchor="b">
            <a:normAutofit/>
          </a:bodyPr>
          <a:p>
            <a:pPr algn="ctr">
              <a:lnSpc>
                <a:spcPct val="100000"/>
              </a:lnSpc>
            </a:pPr>
            <a:r>
              <a:rPr b="0" lang="en-US" sz="3300" spc="-1" strike="noStrike">
                <a:solidFill>
                  <a:srgbClr val="88a54e"/>
                </a:solidFill>
                <a:latin typeface="Arial"/>
                <a:ea typeface="DejaVu Sans"/>
              </a:rPr>
              <a:t>Example of Data Mining (cont.)</a:t>
            </a:r>
            <a:endParaRPr b="0" lang="en-ID" sz="3300" spc="-1" strike="noStrike">
              <a:latin typeface="Arial"/>
            </a:endParaRPr>
          </a:p>
        </p:txBody>
      </p:sp>
      <p:sp>
        <p:nvSpPr>
          <p:cNvPr id="239" name="CustomShape 2"/>
          <p:cNvSpPr/>
          <p:nvPr/>
        </p:nvSpPr>
        <p:spPr>
          <a:xfrm>
            <a:off x="301680" y="1527120"/>
            <a:ext cx="8502840" cy="4570920"/>
          </a:xfrm>
          <a:prstGeom prst="rect">
            <a:avLst/>
          </a:prstGeom>
          <a:noFill/>
          <a:ln w="0">
            <a:noFill/>
          </a:ln>
        </p:spPr>
        <p:style>
          <a:lnRef idx="0"/>
          <a:fillRef idx="0"/>
          <a:effectRef idx="0"/>
          <a:fontRef idx="minor"/>
        </p:style>
        <p:txBody>
          <a:bodyPr lIns="90000" rIns="90000" tIns="45000" bIns="45000">
            <a:normAutofit/>
          </a:bodyPr>
          <a:p>
            <a:pPr>
              <a:lnSpc>
                <a:spcPct val="100000"/>
              </a:lnSpc>
              <a:spcBef>
                <a:spcPts val="541"/>
              </a:spcBef>
              <a:tabLst>
                <a:tab algn="l" pos="0"/>
              </a:tabLst>
            </a:pPr>
            <a:r>
              <a:rPr b="1" lang="en-US" sz="2700" spc="-1" strike="noStrike">
                <a:solidFill>
                  <a:srgbClr val="000000"/>
                </a:solidFill>
                <a:latin typeface="Arial"/>
                <a:ea typeface="DejaVu Sans"/>
              </a:rPr>
              <a:t>Consumer Profiling</a:t>
            </a:r>
            <a:endParaRPr b="0" lang="en-ID" sz="2700" spc="-1" strike="noStrike">
              <a:latin typeface="Arial"/>
            </a:endParaRPr>
          </a:p>
          <a:p>
            <a:pPr>
              <a:lnSpc>
                <a:spcPct val="100000"/>
              </a:lnSpc>
              <a:spcBef>
                <a:spcPts val="541"/>
              </a:spcBef>
              <a:tabLst>
                <a:tab algn="l" pos="0"/>
              </a:tabLst>
            </a:pPr>
            <a:endParaRPr b="0" lang="en-ID" sz="2700" spc="-1" strike="noStrike">
              <a:latin typeface="Arial"/>
            </a:endParaRPr>
          </a:p>
        </p:txBody>
      </p:sp>
      <p:pic>
        <p:nvPicPr>
          <p:cNvPr id="240" name="" descr=""/>
          <p:cNvPicPr/>
          <p:nvPr/>
        </p:nvPicPr>
        <p:blipFill>
          <a:blip r:embed="rId1"/>
          <a:stretch/>
        </p:blipFill>
        <p:spPr>
          <a:xfrm>
            <a:off x="1143000" y="2057400"/>
            <a:ext cx="6712920" cy="38858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301680" y="228600"/>
            <a:ext cx="8533440" cy="757800"/>
          </a:xfrm>
          <a:prstGeom prst="rect">
            <a:avLst/>
          </a:prstGeom>
          <a:noFill/>
          <a:ln w="0">
            <a:noFill/>
          </a:ln>
        </p:spPr>
        <p:style>
          <a:lnRef idx="0"/>
          <a:fillRef idx="0"/>
          <a:effectRef idx="0"/>
          <a:fontRef idx="minor"/>
        </p:style>
        <p:txBody>
          <a:bodyPr lIns="90000" rIns="90000" tIns="45000" bIns="45000" anchor="b">
            <a:normAutofit/>
          </a:bodyPr>
          <a:p>
            <a:pPr algn="ctr">
              <a:lnSpc>
                <a:spcPct val="100000"/>
              </a:lnSpc>
            </a:pPr>
            <a:r>
              <a:rPr b="0" lang="en-US" sz="3300" spc="-1" strike="noStrike">
                <a:solidFill>
                  <a:srgbClr val="88a54e"/>
                </a:solidFill>
                <a:latin typeface="Arial"/>
                <a:ea typeface="DejaVu Sans"/>
              </a:rPr>
              <a:t>Example of Data Mining (cont.)</a:t>
            </a:r>
            <a:endParaRPr b="0" lang="en-ID" sz="3300" spc="-1" strike="noStrike">
              <a:latin typeface="Arial"/>
            </a:endParaRPr>
          </a:p>
        </p:txBody>
      </p:sp>
      <p:sp>
        <p:nvSpPr>
          <p:cNvPr id="242" name="CustomShape 2"/>
          <p:cNvSpPr/>
          <p:nvPr/>
        </p:nvSpPr>
        <p:spPr>
          <a:xfrm>
            <a:off x="301680" y="1527120"/>
            <a:ext cx="8502840" cy="4570920"/>
          </a:xfrm>
          <a:prstGeom prst="rect">
            <a:avLst/>
          </a:prstGeom>
          <a:noFill/>
          <a:ln w="0">
            <a:noFill/>
          </a:ln>
        </p:spPr>
        <p:style>
          <a:lnRef idx="0"/>
          <a:fillRef idx="0"/>
          <a:effectRef idx="0"/>
          <a:fontRef idx="minor"/>
        </p:style>
        <p:txBody>
          <a:bodyPr lIns="90000" rIns="90000" tIns="45000" bIns="45000">
            <a:normAutofit/>
          </a:bodyPr>
          <a:p>
            <a:pPr>
              <a:lnSpc>
                <a:spcPct val="100000"/>
              </a:lnSpc>
              <a:spcBef>
                <a:spcPts val="561"/>
              </a:spcBef>
              <a:tabLst>
                <a:tab algn="l" pos="0"/>
              </a:tabLst>
            </a:pPr>
            <a:r>
              <a:rPr b="1" lang="en-US" sz="2800" spc="-1" strike="noStrike">
                <a:solidFill>
                  <a:srgbClr val="000000"/>
                </a:solidFill>
                <a:latin typeface="Arial"/>
                <a:ea typeface="DejaVu Sans"/>
              </a:rPr>
              <a:t>Social Media Analysis:</a:t>
            </a:r>
            <a:endParaRPr b="0" lang="en-ID" sz="2800" spc="-1" strike="noStrike">
              <a:latin typeface="Arial"/>
            </a:endParaRPr>
          </a:p>
          <a:p>
            <a:pPr>
              <a:lnSpc>
                <a:spcPct val="100000"/>
              </a:lnSpc>
              <a:spcBef>
                <a:spcPts val="561"/>
              </a:spcBef>
              <a:tabLst>
                <a:tab algn="l" pos="0"/>
              </a:tabLst>
            </a:pPr>
            <a:endParaRPr b="0" lang="en-ID" sz="2800" spc="-1" strike="noStrike">
              <a:latin typeface="Arial"/>
            </a:endParaRPr>
          </a:p>
        </p:txBody>
      </p:sp>
      <p:pic>
        <p:nvPicPr>
          <p:cNvPr id="243" name="" descr=""/>
          <p:cNvPicPr/>
          <p:nvPr/>
        </p:nvPicPr>
        <p:blipFill>
          <a:blip r:embed="rId1"/>
          <a:stretch/>
        </p:blipFill>
        <p:spPr>
          <a:xfrm>
            <a:off x="685800" y="2088720"/>
            <a:ext cx="7619400" cy="4009320"/>
          </a:xfrm>
          <a:prstGeom prst="rect">
            <a:avLst/>
          </a:prstGeom>
          <a:ln w="0">
            <a:noFill/>
          </a:ln>
        </p:spPr>
      </p:pic>
      <p:sp>
        <p:nvSpPr>
          <p:cNvPr id="244" name="CustomShape 3"/>
          <p:cNvSpPr/>
          <p:nvPr/>
        </p:nvSpPr>
        <p:spPr>
          <a:xfrm>
            <a:off x="2428200" y="6098400"/>
            <a:ext cx="4343040" cy="346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ID" sz="1200" spc="-1" strike="noStrike">
                <a:latin typeface="Arial"/>
              </a:rPr>
              <a:t>https://scx1.b-cdn.net/csz/news/800a/2020/2-socialmediai.jpg</a:t>
            </a:r>
            <a:endParaRPr b="0" lang="en-ID" sz="1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457200" y="2743200"/>
            <a:ext cx="8228880" cy="1672200"/>
          </a:xfrm>
          <a:prstGeom prst="rect">
            <a:avLst/>
          </a:prstGeom>
          <a:noFill/>
          <a:ln w="0">
            <a:noFill/>
          </a:ln>
        </p:spPr>
        <p:style>
          <a:lnRef idx="0"/>
          <a:fillRef idx="0"/>
          <a:effectRef idx="0"/>
          <a:fontRef idx="minor"/>
        </p:style>
        <p:txBody>
          <a:bodyPr lIns="90000" rIns="90000" tIns="45000" bIns="45000">
            <a:noAutofit/>
          </a:bodyPr>
          <a:p>
            <a:pPr marL="432000" indent="-323280" algn="ctr">
              <a:lnSpc>
                <a:spcPct val="100000"/>
              </a:lnSpc>
              <a:buClr>
                <a:srgbClr val="000000"/>
              </a:buClr>
              <a:buSzPct val="45000"/>
              <a:buFont typeface="Wingdings" charset="2"/>
              <a:buChar char=""/>
            </a:pPr>
            <a:r>
              <a:rPr b="0" lang="en-US" sz="4200" spc="-1" strike="noStrike">
                <a:solidFill>
                  <a:srgbClr val="000000"/>
                </a:solidFill>
                <a:latin typeface="Arial"/>
                <a:ea typeface="DejaVu Sans"/>
              </a:rPr>
              <a:t>General Data Protection Regulation (GDPR) </a:t>
            </a:r>
            <a:br/>
            <a:r>
              <a:rPr b="0" lang="en-US" sz="4200" spc="-1" strike="noStrike">
                <a:solidFill>
                  <a:srgbClr val="000000"/>
                </a:solidFill>
                <a:latin typeface="Arial"/>
                <a:ea typeface="DejaVu Sans"/>
              </a:rPr>
              <a:t>2018 - European Union</a:t>
            </a:r>
            <a:endParaRPr b="0" lang="en-ID" sz="4200" spc="-1" strike="noStrike">
              <a:latin typeface="Arial"/>
            </a:endParaRPr>
          </a:p>
        </p:txBody>
      </p:sp>
      <p:sp>
        <p:nvSpPr>
          <p:cNvPr id="246" name="CustomShape 2"/>
          <p:cNvSpPr/>
          <p:nvPr/>
        </p:nvSpPr>
        <p:spPr>
          <a:xfrm>
            <a:off x="722160" y="533520"/>
            <a:ext cx="7771320" cy="1522800"/>
          </a:xfrm>
          <a:prstGeom prst="rect">
            <a:avLst/>
          </a:prstGeom>
          <a:noFill/>
          <a:ln w="0">
            <a:noFill/>
          </a:ln>
        </p:spPr>
        <p:style>
          <a:lnRef idx="0"/>
          <a:fillRef idx="0"/>
          <a:effectRef idx="0"/>
          <a:fontRef idx="minor"/>
        </p:style>
        <p:txBody>
          <a:bodyPr lIns="90000" rIns="90000" tIns="45000" bIns="45000" anchor="b">
            <a:normAutofit/>
          </a:bodyPr>
          <a:p>
            <a:pPr algn="ctr">
              <a:lnSpc>
                <a:spcPct val="100000"/>
              </a:lnSpc>
            </a:pPr>
            <a:br/>
            <a:endParaRPr b="0" lang="en-ID"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301680" y="228600"/>
            <a:ext cx="8533440" cy="757800"/>
          </a:xfrm>
          <a:prstGeom prst="rect">
            <a:avLst/>
          </a:prstGeom>
          <a:noFill/>
          <a:ln w="0">
            <a:noFill/>
          </a:ln>
        </p:spPr>
        <p:style>
          <a:lnRef idx="0"/>
          <a:fillRef idx="0"/>
          <a:effectRef idx="0"/>
          <a:fontRef idx="minor"/>
        </p:style>
        <p:txBody>
          <a:bodyPr lIns="90000" rIns="90000" tIns="45000" bIns="45000" anchor="b">
            <a:normAutofit/>
          </a:bodyPr>
          <a:p>
            <a:pPr algn="ctr">
              <a:lnSpc>
                <a:spcPct val="100000"/>
              </a:lnSpc>
            </a:pPr>
            <a:r>
              <a:rPr b="0" lang="id-ID" sz="3300" spc="-1" strike="noStrike">
                <a:solidFill>
                  <a:srgbClr val="88a54e"/>
                </a:solidFill>
                <a:latin typeface="Arial"/>
                <a:ea typeface="DejaVu Sans"/>
              </a:rPr>
              <a:t>Some Definitions</a:t>
            </a:r>
            <a:endParaRPr b="0" lang="en-ID" sz="3300" spc="-1" strike="noStrike">
              <a:latin typeface="Arial"/>
            </a:endParaRPr>
          </a:p>
        </p:txBody>
      </p:sp>
      <p:sp>
        <p:nvSpPr>
          <p:cNvPr id="248" name="CustomShape 2"/>
          <p:cNvSpPr/>
          <p:nvPr/>
        </p:nvSpPr>
        <p:spPr>
          <a:xfrm>
            <a:off x="457200" y="1600200"/>
            <a:ext cx="8228520" cy="5042520"/>
          </a:xfrm>
          <a:prstGeom prst="rect">
            <a:avLst/>
          </a:prstGeom>
          <a:noFill/>
          <a:ln w="0">
            <a:noFill/>
          </a:ln>
        </p:spPr>
        <p:style>
          <a:lnRef idx="0"/>
          <a:fillRef idx="0"/>
          <a:effectRef idx="0"/>
          <a:fontRef idx="minor"/>
        </p:style>
        <p:txBody>
          <a:bodyPr lIns="90000" rIns="90000" tIns="45000" bIns="45000">
            <a:normAutofit/>
          </a:bodyPr>
          <a:p>
            <a:pPr marL="274320" indent="-273240">
              <a:lnSpc>
                <a:spcPct val="120000"/>
              </a:lnSpc>
              <a:spcBef>
                <a:spcPts val="541"/>
              </a:spcBef>
              <a:buClr>
                <a:srgbClr val="4f81bd"/>
              </a:buClr>
              <a:buSzPct val="85000"/>
              <a:buFont typeface="Wingdings 2" charset="2"/>
              <a:buChar char=""/>
            </a:pPr>
            <a:r>
              <a:rPr b="1" lang="en-US" sz="1800" spc="-1" strike="noStrike">
                <a:solidFill>
                  <a:srgbClr val="1f497d"/>
                </a:solidFill>
                <a:latin typeface="Arial"/>
                <a:ea typeface="DejaVu Sans"/>
              </a:rPr>
              <a:t>Personal data</a:t>
            </a:r>
            <a:r>
              <a:rPr b="0" lang="en-US" sz="1800" spc="-1" strike="noStrike">
                <a:solidFill>
                  <a:srgbClr val="1f497d"/>
                </a:solidFill>
                <a:latin typeface="Arial"/>
                <a:ea typeface="DejaVu Sans"/>
              </a:rPr>
              <a:t> hanya mencakup informasi yang berkaitan dengan orang perseorangan yang:</a:t>
            </a:r>
            <a:endParaRPr b="0" lang="en-ID" sz="1800" spc="-1" strike="noStrike">
              <a:latin typeface="Arial"/>
            </a:endParaRPr>
          </a:p>
          <a:p>
            <a:pPr lvl="1" marL="864000" indent="-323280">
              <a:lnSpc>
                <a:spcPct val="100000"/>
              </a:lnSpc>
              <a:spcBef>
                <a:spcPts val="1134"/>
              </a:spcBef>
              <a:buClr>
                <a:srgbClr val="000000"/>
              </a:buClr>
              <a:buSzPct val="75000"/>
              <a:buFont typeface="Symbol"/>
              <a:buChar char=""/>
            </a:pPr>
            <a:r>
              <a:rPr b="0" lang="en-US" sz="1800" spc="-1" strike="noStrike">
                <a:solidFill>
                  <a:srgbClr val="1f497d"/>
                </a:solidFill>
                <a:latin typeface="Arial"/>
                <a:ea typeface="DejaVu Sans"/>
              </a:rPr>
              <a:t>dapat diidentifikasi atau siapa yang dapat diidentifikasi, langsung dari informasi yang dimaksud; atau</a:t>
            </a:r>
            <a:endParaRPr b="0" lang="en-ID" sz="1800" spc="-1" strike="noStrike">
              <a:latin typeface="Arial"/>
            </a:endParaRPr>
          </a:p>
          <a:p>
            <a:pPr lvl="1" marL="864000" indent="-323280">
              <a:lnSpc>
                <a:spcPct val="100000"/>
              </a:lnSpc>
              <a:spcBef>
                <a:spcPts val="1134"/>
              </a:spcBef>
              <a:buClr>
                <a:srgbClr val="000000"/>
              </a:buClr>
              <a:buSzPct val="75000"/>
              <a:buFont typeface="Symbol"/>
              <a:buChar char=""/>
            </a:pPr>
            <a:r>
              <a:rPr b="0" lang="en-US" sz="1800" spc="-1" strike="noStrike">
                <a:solidFill>
                  <a:srgbClr val="1f497d"/>
                </a:solidFill>
                <a:latin typeface="Arial"/>
                <a:ea typeface="DejaVu Sans"/>
              </a:rPr>
              <a:t>yang secara tidak langsung dapat diidentifikasi dari informasi tersebut dalam kombinasi dengan informasi lain.</a:t>
            </a:r>
            <a:endParaRPr b="0" lang="en-ID" sz="1800" spc="-1" strike="noStrike">
              <a:latin typeface="Arial"/>
            </a:endParaRPr>
          </a:p>
          <a:p>
            <a:pPr marL="274320" indent="-273240">
              <a:lnSpc>
                <a:spcPct val="120000"/>
              </a:lnSpc>
              <a:spcBef>
                <a:spcPts val="541"/>
              </a:spcBef>
              <a:buClr>
                <a:srgbClr val="4f81bd"/>
              </a:buClr>
              <a:buSzPct val="85000"/>
              <a:buFont typeface="Wingdings 2" charset="2"/>
              <a:buChar char=""/>
            </a:pPr>
            <a:r>
              <a:rPr b="1" lang="en-US" sz="1800" spc="-1" strike="noStrike">
                <a:solidFill>
                  <a:srgbClr val="1f497d"/>
                </a:solidFill>
                <a:latin typeface="Arial"/>
                <a:ea typeface="DejaVu Sans"/>
              </a:rPr>
              <a:t>Seseorang 'diidentifikasi' atau 'dapat diidentifikasi</a:t>
            </a:r>
            <a:r>
              <a:rPr b="0" lang="en-US" sz="1800" spc="-1" strike="noStrike">
                <a:solidFill>
                  <a:srgbClr val="1f497d"/>
                </a:solidFill>
                <a:latin typeface="Arial"/>
                <a:ea typeface="DejaVu Sans"/>
              </a:rPr>
              <a:t>' jika Anda dapat membedakannya dari individu lain.</a:t>
            </a:r>
            <a:endParaRPr b="0" lang="en-ID" sz="1800" spc="-1" strike="noStrike">
              <a:latin typeface="Arial"/>
            </a:endParaRPr>
          </a:p>
          <a:p>
            <a:pPr lvl="1" marL="864000" indent="-323280">
              <a:lnSpc>
                <a:spcPct val="100000"/>
              </a:lnSpc>
              <a:spcBef>
                <a:spcPts val="1134"/>
              </a:spcBef>
              <a:buClr>
                <a:srgbClr val="000000"/>
              </a:buClr>
              <a:buSzPct val="75000"/>
              <a:buFont typeface="Symbol"/>
              <a:buChar char=""/>
            </a:pPr>
            <a:r>
              <a:rPr b="0" lang="en-US" sz="1800" spc="-1" strike="noStrike">
                <a:solidFill>
                  <a:srgbClr val="1f497d"/>
                </a:solidFill>
                <a:latin typeface="Arial"/>
                <a:ea typeface="DejaVu Sans"/>
              </a:rPr>
              <a:t>GDPR memberikan daftar pengenal yang tidak lengkap, termasuk:</a:t>
            </a:r>
            <a:endParaRPr b="0" lang="en-ID" sz="1800" spc="-1" strike="noStrike">
              <a:latin typeface="Arial"/>
            </a:endParaRPr>
          </a:p>
          <a:p>
            <a:pPr lvl="2" marL="1296000" indent="-287280">
              <a:lnSpc>
                <a:spcPct val="100000"/>
              </a:lnSpc>
              <a:spcBef>
                <a:spcPts val="850"/>
              </a:spcBef>
              <a:buClr>
                <a:srgbClr val="000000"/>
              </a:buClr>
              <a:buSzPct val="45000"/>
              <a:buFont typeface="Wingdings" charset="2"/>
              <a:buChar char=""/>
            </a:pPr>
            <a:r>
              <a:rPr b="0" lang="en-US" sz="1800" spc="-1" strike="noStrike">
                <a:solidFill>
                  <a:srgbClr val="1f497d"/>
                </a:solidFill>
                <a:latin typeface="Arial"/>
                <a:ea typeface="DejaVu Sans"/>
              </a:rPr>
              <a:t>name;</a:t>
            </a:r>
            <a:endParaRPr b="0" lang="en-ID" sz="1800" spc="-1" strike="noStrike">
              <a:latin typeface="Arial"/>
            </a:endParaRPr>
          </a:p>
          <a:p>
            <a:pPr lvl="2" marL="1296000" indent="-287280">
              <a:lnSpc>
                <a:spcPct val="100000"/>
              </a:lnSpc>
              <a:spcBef>
                <a:spcPts val="850"/>
              </a:spcBef>
              <a:buClr>
                <a:srgbClr val="000000"/>
              </a:buClr>
              <a:buSzPct val="45000"/>
              <a:buFont typeface="Wingdings" charset="2"/>
              <a:buChar char=""/>
            </a:pPr>
            <a:r>
              <a:rPr b="0" lang="en-US" sz="1800" spc="-1" strike="noStrike">
                <a:solidFill>
                  <a:srgbClr val="1f497d"/>
                </a:solidFill>
                <a:latin typeface="Arial"/>
                <a:ea typeface="DejaVu Sans"/>
              </a:rPr>
              <a:t>identification number;</a:t>
            </a:r>
            <a:endParaRPr b="0" lang="en-ID" sz="1800" spc="-1" strike="noStrike">
              <a:latin typeface="Arial"/>
            </a:endParaRPr>
          </a:p>
          <a:p>
            <a:pPr lvl="2" marL="1296000" indent="-287280">
              <a:lnSpc>
                <a:spcPct val="100000"/>
              </a:lnSpc>
              <a:spcBef>
                <a:spcPts val="850"/>
              </a:spcBef>
              <a:buClr>
                <a:srgbClr val="000000"/>
              </a:buClr>
              <a:buSzPct val="45000"/>
              <a:buFont typeface="Wingdings" charset="2"/>
              <a:buChar char=""/>
            </a:pPr>
            <a:r>
              <a:rPr b="0" lang="en-US" sz="1800" spc="-1" strike="noStrike">
                <a:solidFill>
                  <a:srgbClr val="1f497d"/>
                </a:solidFill>
                <a:latin typeface="Arial"/>
                <a:ea typeface="DejaVu Sans"/>
              </a:rPr>
              <a:t>location data; and</a:t>
            </a:r>
            <a:endParaRPr b="0" lang="en-ID" sz="1800" spc="-1" strike="noStrike">
              <a:latin typeface="Arial"/>
            </a:endParaRPr>
          </a:p>
          <a:p>
            <a:pPr lvl="2" marL="1296000" indent="-287280">
              <a:lnSpc>
                <a:spcPct val="100000"/>
              </a:lnSpc>
              <a:spcBef>
                <a:spcPts val="850"/>
              </a:spcBef>
              <a:buClr>
                <a:srgbClr val="000000"/>
              </a:buClr>
              <a:buSzPct val="45000"/>
              <a:buFont typeface="Wingdings" charset="2"/>
              <a:buChar char=""/>
            </a:pPr>
            <a:r>
              <a:rPr b="0" lang="en-US" sz="1800" spc="-1" strike="noStrike">
                <a:solidFill>
                  <a:srgbClr val="1f497d"/>
                </a:solidFill>
                <a:latin typeface="Arial"/>
                <a:ea typeface="DejaVu Sans"/>
              </a:rPr>
              <a:t>an online identifier.</a:t>
            </a:r>
            <a:endParaRPr b="0" lang="en-ID" sz="1800" spc="-1" strike="noStrike">
              <a:latin typeface="Arial"/>
            </a:endParaRPr>
          </a:p>
          <a:p>
            <a:pPr>
              <a:lnSpc>
                <a:spcPct val="100000"/>
              </a:lnSpc>
            </a:pPr>
            <a:endParaRPr b="0" lang="en-ID"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301680" y="228600"/>
            <a:ext cx="8533440" cy="757800"/>
          </a:xfrm>
          <a:prstGeom prst="rect">
            <a:avLst/>
          </a:prstGeom>
          <a:noFill/>
          <a:ln w="0">
            <a:noFill/>
          </a:ln>
        </p:spPr>
        <p:style>
          <a:lnRef idx="0"/>
          <a:fillRef idx="0"/>
          <a:effectRef idx="0"/>
          <a:fontRef idx="minor"/>
        </p:style>
        <p:txBody>
          <a:bodyPr lIns="90000" rIns="90000" tIns="45000" bIns="45000" anchor="b">
            <a:normAutofit/>
          </a:bodyPr>
          <a:p>
            <a:pPr algn="ctr">
              <a:lnSpc>
                <a:spcPct val="100000"/>
              </a:lnSpc>
            </a:pPr>
            <a:r>
              <a:rPr b="0" lang="id-ID" sz="3800" spc="-1" strike="noStrike">
                <a:solidFill>
                  <a:srgbClr val="88a54e"/>
                </a:solidFill>
                <a:latin typeface="Arial"/>
                <a:ea typeface="DejaVu Sans"/>
              </a:rPr>
              <a:t>Some Definitions (2)</a:t>
            </a:r>
            <a:endParaRPr b="0" lang="en-ID" sz="3800" spc="-1" strike="noStrike">
              <a:latin typeface="Arial"/>
            </a:endParaRPr>
          </a:p>
        </p:txBody>
      </p:sp>
      <p:sp>
        <p:nvSpPr>
          <p:cNvPr id="250" name="CustomShape 2"/>
          <p:cNvSpPr/>
          <p:nvPr/>
        </p:nvSpPr>
        <p:spPr>
          <a:xfrm>
            <a:off x="301680" y="1527120"/>
            <a:ext cx="8502840" cy="4570920"/>
          </a:xfrm>
          <a:prstGeom prst="rect">
            <a:avLst/>
          </a:prstGeom>
          <a:noFill/>
          <a:ln w="0">
            <a:noFill/>
          </a:ln>
        </p:spPr>
        <p:style>
          <a:lnRef idx="0"/>
          <a:fillRef idx="0"/>
          <a:effectRef idx="0"/>
          <a:fontRef idx="minor"/>
        </p:style>
        <p:txBody>
          <a:bodyPr lIns="90000" rIns="90000" tIns="45000" bIns="45000">
            <a:normAutofit/>
          </a:bodyPr>
          <a:p>
            <a:pPr marL="274320" indent="-273240">
              <a:lnSpc>
                <a:spcPct val="100000"/>
              </a:lnSpc>
              <a:spcBef>
                <a:spcPts val="763"/>
              </a:spcBef>
              <a:spcAft>
                <a:spcPts val="283"/>
              </a:spcAft>
              <a:buClr>
                <a:srgbClr val="4f81bd"/>
              </a:buClr>
              <a:buSzPct val="85000"/>
              <a:buFont typeface="Wingdings 2" charset="2"/>
              <a:buChar char=""/>
            </a:pPr>
            <a:r>
              <a:rPr b="0" lang="en-US" sz="2400" spc="-1" strike="noStrike">
                <a:solidFill>
                  <a:srgbClr val="000000"/>
                </a:solidFill>
                <a:latin typeface="Arial"/>
                <a:ea typeface="DejaVu Sans"/>
              </a:rPr>
              <a:t>Data Controller</a:t>
            </a:r>
            <a:endParaRPr b="0" lang="en-ID" sz="2400" spc="-1" strike="noStrike">
              <a:latin typeface="Arial"/>
            </a:endParaRPr>
          </a:p>
          <a:p>
            <a:pPr lvl="1" marL="548640" indent="-273240">
              <a:lnSpc>
                <a:spcPct val="100000"/>
              </a:lnSpc>
              <a:spcBef>
                <a:spcPts val="763"/>
              </a:spcBef>
              <a:spcAft>
                <a:spcPts val="283"/>
              </a:spcAft>
              <a:buClr>
                <a:srgbClr val="c0504d"/>
              </a:buClr>
              <a:buSzPct val="70000"/>
              <a:buFont typeface="Wingdings" charset="2"/>
              <a:buChar char=""/>
            </a:pPr>
            <a:r>
              <a:rPr b="0" lang="en-US" sz="2400" spc="-1" strike="noStrike">
                <a:solidFill>
                  <a:srgbClr val="1f497d"/>
                </a:solidFill>
                <a:latin typeface="Arial"/>
                <a:ea typeface="DejaVu Sans"/>
              </a:rPr>
              <a:t>Seseorang yang menentukan tujuan dan cara pemrosesan data personal. </a:t>
            </a:r>
            <a:endParaRPr b="0" lang="en-ID" sz="2400" spc="-1" strike="noStrike">
              <a:latin typeface="Arial"/>
            </a:endParaRPr>
          </a:p>
          <a:p>
            <a:pPr marL="274320" indent="-273240">
              <a:lnSpc>
                <a:spcPct val="100000"/>
              </a:lnSpc>
              <a:spcBef>
                <a:spcPts val="763"/>
              </a:spcBef>
              <a:spcAft>
                <a:spcPts val="283"/>
              </a:spcAft>
              <a:buClr>
                <a:srgbClr val="4f81bd"/>
              </a:buClr>
              <a:buSzPct val="85000"/>
              <a:buFont typeface="Wingdings 2" charset="2"/>
              <a:buChar char=""/>
            </a:pPr>
            <a:r>
              <a:rPr b="0" lang="en-US" sz="2400" spc="-1" strike="noStrike">
                <a:solidFill>
                  <a:srgbClr val="000000"/>
                </a:solidFill>
                <a:latin typeface="Arial"/>
                <a:ea typeface="DejaVu Sans"/>
              </a:rPr>
              <a:t>Data Processor</a:t>
            </a:r>
            <a:endParaRPr b="0" lang="en-ID" sz="2400" spc="-1" strike="noStrike">
              <a:latin typeface="Arial"/>
            </a:endParaRPr>
          </a:p>
          <a:p>
            <a:pPr lvl="1" marL="548640" indent="-273240">
              <a:lnSpc>
                <a:spcPct val="100000"/>
              </a:lnSpc>
              <a:spcBef>
                <a:spcPts val="763"/>
              </a:spcBef>
              <a:spcAft>
                <a:spcPts val="283"/>
              </a:spcAft>
              <a:buClr>
                <a:srgbClr val="c0504d"/>
              </a:buClr>
              <a:buSzPct val="70000"/>
              <a:buFont typeface="Wingdings" charset="2"/>
              <a:buChar char=""/>
            </a:pPr>
            <a:r>
              <a:rPr b="0" lang="en-US" sz="2400" spc="-1" strike="noStrike">
                <a:solidFill>
                  <a:srgbClr val="1f497d"/>
                </a:solidFill>
                <a:latin typeface="Arial"/>
                <a:ea typeface="DejaVu Sans"/>
              </a:rPr>
              <a:t>Seseorang yang memproses data personal atas nama data controller.</a:t>
            </a:r>
            <a:endParaRPr b="0" lang="en-ID" sz="2400" spc="-1" strike="noStrike">
              <a:latin typeface="Arial"/>
            </a:endParaRPr>
          </a:p>
          <a:p>
            <a:pPr marL="274320" indent="-273240">
              <a:lnSpc>
                <a:spcPct val="100000"/>
              </a:lnSpc>
              <a:spcBef>
                <a:spcPts val="763"/>
              </a:spcBef>
              <a:spcAft>
                <a:spcPts val="283"/>
              </a:spcAft>
              <a:buClr>
                <a:srgbClr val="4f81bd"/>
              </a:buClr>
              <a:buSzPct val="85000"/>
              <a:buFont typeface="Wingdings 2" charset="2"/>
              <a:buChar char=""/>
            </a:pPr>
            <a:r>
              <a:rPr b="0" lang="en-US" sz="2400" spc="-1" strike="noStrike">
                <a:solidFill>
                  <a:srgbClr val="000000"/>
                </a:solidFill>
                <a:latin typeface="Arial"/>
                <a:ea typeface="DejaVu Sans"/>
              </a:rPr>
              <a:t>Pihak ketiga (third party)</a:t>
            </a:r>
            <a:endParaRPr b="0" lang="en-ID" sz="2400" spc="-1" strike="noStrike">
              <a:latin typeface="Arial"/>
            </a:endParaRPr>
          </a:p>
          <a:p>
            <a:pPr lvl="1" marL="548640" indent="-273240">
              <a:lnSpc>
                <a:spcPct val="100000"/>
              </a:lnSpc>
              <a:spcBef>
                <a:spcPts val="763"/>
              </a:spcBef>
              <a:spcAft>
                <a:spcPts val="283"/>
              </a:spcAft>
              <a:buClr>
                <a:srgbClr val="c0504d"/>
              </a:buClr>
              <a:buSzPct val="70000"/>
              <a:buFont typeface="Wingdings" charset="2"/>
              <a:buChar char=""/>
            </a:pPr>
            <a:r>
              <a:rPr b="0" lang="en-US" sz="2400" spc="-1" strike="noStrike">
                <a:solidFill>
                  <a:srgbClr val="1f497d"/>
                </a:solidFill>
                <a:latin typeface="Arial"/>
                <a:ea typeface="DejaVu Sans"/>
              </a:rPr>
              <a:t>Seseorang yang memproses data personal di bawah pengawasan langsung dari data controller atau data processor.</a:t>
            </a:r>
            <a:endParaRPr b="0" lang="en-ID"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301680" y="228600"/>
            <a:ext cx="8533440" cy="75780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0" lang="en-US" sz="3300" spc="-1" strike="noStrike">
                <a:solidFill>
                  <a:srgbClr val="88a54e"/>
                </a:solidFill>
                <a:latin typeface="Arial"/>
                <a:ea typeface="DejaVu Sans"/>
              </a:rPr>
              <a:t>The Seven Key Principles of GDPR</a:t>
            </a:r>
            <a:endParaRPr b="0" lang="en-ID" sz="3300" spc="-1" strike="noStrike">
              <a:latin typeface="Arial"/>
            </a:endParaRPr>
          </a:p>
        </p:txBody>
      </p:sp>
      <p:sp>
        <p:nvSpPr>
          <p:cNvPr id="252" name="CustomShape 2"/>
          <p:cNvSpPr/>
          <p:nvPr/>
        </p:nvSpPr>
        <p:spPr>
          <a:xfrm>
            <a:off x="301680" y="1527120"/>
            <a:ext cx="8502840" cy="457092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541"/>
              </a:spcBef>
              <a:tabLst>
                <a:tab algn="l" pos="0"/>
              </a:tabLst>
            </a:pPr>
            <a:r>
              <a:rPr b="0" lang="en-US" sz="2700" spc="-1" strike="noStrike">
                <a:solidFill>
                  <a:srgbClr val="000000"/>
                </a:solidFill>
                <a:latin typeface="Arial"/>
                <a:ea typeface="DejaVu Sans"/>
              </a:rPr>
              <a:t>Lawfulness, fairness and transparency</a:t>
            </a:r>
            <a:endParaRPr b="0" lang="en-ID" sz="2700" spc="-1" strike="noStrike">
              <a:latin typeface="Arial"/>
            </a:endParaRPr>
          </a:p>
          <a:p>
            <a:pPr>
              <a:lnSpc>
                <a:spcPct val="100000"/>
              </a:lnSpc>
              <a:spcBef>
                <a:spcPts val="541"/>
              </a:spcBef>
              <a:tabLst>
                <a:tab algn="l" pos="0"/>
              </a:tabLst>
            </a:pPr>
            <a:r>
              <a:rPr b="0" lang="en-US" sz="2700" spc="-1" strike="noStrike">
                <a:solidFill>
                  <a:srgbClr val="000000"/>
                </a:solidFill>
                <a:latin typeface="Arial"/>
                <a:ea typeface="DejaVu Sans"/>
              </a:rPr>
              <a:t>Purpose limitation</a:t>
            </a:r>
            <a:endParaRPr b="0" lang="en-ID" sz="2700" spc="-1" strike="noStrike">
              <a:latin typeface="Arial"/>
            </a:endParaRPr>
          </a:p>
          <a:p>
            <a:pPr>
              <a:lnSpc>
                <a:spcPct val="100000"/>
              </a:lnSpc>
              <a:spcBef>
                <a:spcPts val="541"/>
              </a:spcBef>
              <a:tabLst>
                <a:tab algn="l" pos="0"/>
              </a:tabLst>
            </a:pPr>
            <a:r>
              <a:rPr b="0" lang="en-US" sz="2700" spc="-1" strike="noStrike">
                <a:solidFill>
                  <a:srgbClr val="000000"/>
                </a:solidFill>
                <a:latin typeface="Arial"/>
                <a:ea typeface="DejaVu Sans"/>
              </a:rPr>
              <a:t>Data minimisation</a:t>
            </a:r>
            <a:endParaRPr b="0" lang="en-ID" sz="2700" spc="-1" strike="noStrike">
              <a:latin typeface="Arial"/>
            </a:endParaRPr>
          </a:p>
          <a:p>
            <a:pPr>
              <a:lnSpc>
                <a:spcPct val="100000"/>
              </a:lnSpc>
              <a:spcBef>
                <a:spcPts val="541"/>
              </a:spcBef>
              <a:tabLst>
                <a:tab algn="l" pos="0"/>
              </a:tabLst>
            </a:pPr>
            <a:r>
              <a:rPr b="0" lang="en-US" sz="2700" spc="-1" strike="noStrike">
                <a:solidFill>
                  <a:srgbClr val="000000"/>
                </a:solidFill>
                <a:latin typeface="Arial"/>
                <a:ea typeface="DejaVu Sans"/>
              </a:rPr>
              <a:t>Accuracy</a:t>
            </a:r>
            <a:endParaRPr b="0" lang="en-ID" sz="2700" spc="-1" strike="noStrike">
              <a:latin typeface="Arial"/>
            </a:endParaRPr>
          </a:p>
          <a:p>
            <a:pPr>
              <a:lnSpc>
                <a:spcPct val="100000"/>
              </a:lnSpc>
              <a:spcBef>
                <a:spcPts val="541"/>
              </a:spcBef>
              <a:tabLst>
                <a:tab algn="l" pos="0"/>
              </a:tabLst>
            </a:pPr>
            <a:r>
              <a:rPr b="0" lang="en-US" sz="2700" spc="-1" strike="noStrike">
                <a:solidFill>
                  <a:srgbClr val="000000"/>
                </a:solidFill>
                <a:latin typeface="Arial"/>
                <a:ea typeface="DejaVu Sans"/>
              </a:rPr>
              <a:t>Storage limitation</a:t>
            </a:r>
            <a:endParaRPr b="0" lang="en-ID" sz="2700" spc="-1" strike="noStrike">
              <a:latin typeface="Arial"/>
            </a:endParaRPr>
          </a:p>
          <a:p>
            <a:pPr>
              <a:lnSpc>
                <a:spcPct val="100000"/>
              </a:lnSpc>
              <a:spcBef>
                <a:spcPts val="541"/>
              </a:spcBef>
              <a:tabLst>
                <a:tab algn="l" pos="0"/>
              </a:tabLst>
            </a:pPr>
            <a:r>
              <a:rPr b="0" lang="en-US" sz="2700" spc="-1" strike="noStrike">
                <a:solidFill>
                  <a:srgbClr val="000000"/>
                </a:solidFill>
                <a:latin typeface="Arial"/>
                <a:ea typeface="DejaVu Sans"/>
              </a:rPr>
              <a:t>Integrity and confidentiality (security)</a:t>
            </a:r>
            <a:endParaRPr b="0" lang="en-ID" sz="2700" spc="-1" strike="noStrike">
              <a:latin typeface="Arial"/>
            </a:endParaRPr>
          </a:p>
          <a:p>
            <a:pPr>
              <a:lnSpc>
                <a:spcPct val="100000"/>
              </a:lnSpc>
              <a:spcBef>
                <a:spcPts val="541"/>
              </a:spcBef>
              <a:tabLst>
                <a:tab algn="l" pos="0"/>
              </a:tabLst>
            </a:pPr>
            <a:r>
              <a:rPr b="0" lang="en-US" sz="2700" spc="-1" strike="noStrike">
                <a:solidFill>
                  <a:srgbClr val="000000"/>
                </a:solidFill>
                <a:latin typeface="Arial"/>
                <a:ea typeface="DejaVu Sans"/>
              </a:rPr>
              <a:t>Accountability</a:t>
            </a:r>
            <a:endParaRPr b="0" lang="en-ID" sz="2700" spc="-1" strike="noStrike">
              <a:latin typeface="Arial"/>
            </a:endParaRPr>
          </a:p>
          <a:p>
            <a:pPr>
              <a:lnSpc>
                <a:spcPct val="100000"/>
              </a:lnSpc>
              <a:spcBef>
                <a:spcPts val="541"/>
              </a:spcBef>
              <a:tabLst>
                <a:tab algn="l" pos="0"/>
              </a:tabLst>
            </a:pPr>
            <a:endParaRPr b="0" lang="en-ID" sz="27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301680" y="228600"/>
            <a:ext cx="8533440" cy="757800"/>
          </a:xfrm>
          <a:prstGeom prst="rect">
            <a:avLst/>
          </a:prstGeom>
          <a:noFill/>
          <a:ln w="0">
            <a:noFill/>
          </a:ln>
        </p:spPr>
        <p:style>
          <a:lnRef idx="0"/>
          <a:fillRef idx="0"/>
          <a:effectRef idx="0"/>
          <a:fontRef idx="minor"/>
        </p:style>
        <p:txBody>
          <a:bodyPr lIns="90000" rIns="90000" tIns="45000" bIns="45000" anchor="b">
            <a:normAutofit/>
          </a:bodyPr>
          <a:p>
            <a:pPr algn="ctr">
              <a:lnSpc>
                <a:spcPct val="100000"/>
              </a:lnSpc>
            </a:pPr>
            <a:r>
              <a:rPr b="0" lang="en-US" sz="3300" spc="-1" strike="noStrike">
                <a:solidFill>
                  <a:srgbClr val="88a54e"/>
                </a:solidFill>
                <a:latin typeface="Arial"/>
                <a:ea typeface="DejaVu Sans"/>
              </a:rPr>
              <a:t>1. Lawfulness, Fairness, Transparency</a:t>
            </a:r>
            <a:endParaRPr b="0" lang="en-ID" sz="3300" spc="-1" strike="noStrike">
              <a:latin typeface="Arial"/>
            </a:endParaRPr>
          </a:p>
        </p:txBody>
      </p:sp>
      <p:sp>
        <p:nvSpPr>
          <p:cNvPr id="254" name="CustomShape 2"/>
          <p:cNvSpPr/>
          <p:nvPr/>
        </p:nvSpPr>
        <p:spPr>
          <a:xfrm>
            <a:off x="301680" y="1527120"/>
            <a:ext cx="8502840" cy="4872960"/>
          </a:xfrm>
          <a:prstGeom prst="rect">
            <a:avLst/>
          </a:prstGeom>
          <a:noFill/>
          <a:ln w="0">
            <a:noFill/>
          </a:ln>
        </p:spPr>
        <p:style>
          <a:lnRef idx="0"/>
          <a:fillRef idx="0"/>
          <a:effectRef idx="0"/>
          <a:fontRef idx="minor"/>
        </p:style>
        <p:txBody>
          <a:bodyPr lIns="90000" rIns="90000" tIns="45000" bIns="45000">
            <a:normAutofit fontScale="61000"/>
          </a:bodyPr>
          <a:p>
            <a:pPr marL="274320" indent="-273240">
              <a:lnSpc>
                <a:spcPct val="100000"/>
              </a:lnSpc>
              <a:spcBef>
                <a:spcPts val="479"/>
              </a:spcBef>
              <a:buClr>
                <a:srgbClr val="4f81bd"/>
              </a:buClr>
              <a:buSzPct val="85000"/>
              <a:buFont typeface="Wingdings 2" charset="2"/>
              <a:buChar char=""/>
            </a:pPr>
            <a:r>
              <a:rPr b="1" lang="en-US" sz="2400" spc="-1" strike="noStrike">
                <a:solidFill>
                  <a:srgbClr val="000000"/>
                </a:solidFill>
                <a:latin typeface="Arial"/>
                <a:ea typeface="DejaVu Sans"/>
              </a:rPr>
              <a:t>Lawfulness</a:t>
            </a:r>
            <a:endParaRPr b="0" lang="en-ID" sz="2400" spc="-1" strike="noStrike">
              <a:latin typeface="Arial"/>
            </a:endParaRPr>
          </a:p>
          <a:p>
            <a:pPr lvl="1" marL="864000" indent="-323280">
              <a:lnSpc>
                <a:spcPct val="100000"/>
              </a:lnSpc>
              <a:spcBef>
                <a:spcPts val="1134"/>
              </a:spcBef>
              <a:buClr>
                <a:srgbClr val="000000"/>
              </a:buClr>
              <a:buSzPct val="75000"/>
              <a:buFont typeface="Symbol"/>
              <a:buChar char=""/>
            </a:pPr>
            <a:r>
              <a:rPr b="0" lang="en-US" sz="2400" spc="-1" strike="noStrike">
                <a:solidFill>
                  <a:srgbClr val="000000"/>
                </a:solidFill>
                <a:latin typeface="Arial"/>
                <a:ea typeface="DejaVu Sans"/>
              </a:rPr>
              <a:t>Anda harus mengidentifikasi alasan/dasar hukum yang valid untuk mengumpulkan dan menggunakan data pribadi.</a:t>
            </a:r>
            <a:endParaRPr b="0" lang="en-ID" sz="2400" spc="-1" strike="noStrike">
              <a:latin typeface="Arial"/>
            </a:endParaRPr>
          </a:p>
          <a:p>
            <a:pPr lvl="1" marL="864000" indent="-323280">
              <a:lnSpc>
                <a:spcPct val="100000"/>
              </a:lnSpc>
              <a:spcBef>
                <a:spcPts val="1134"/>
              </a:spcBef>
              <a:buClr>
                <a:srgbClr val="000000"/>
              </a:buClr>
              <a:buSzPct val="75000"/>
              <a:buFont typeface="Symbol"/>
              <a:buChar char=""/>
            </a:pPr>
            <a:r>
              <a:rPr b="0" lang="en-US" sz="2400" spc="-1" strike="noStrike">
                <a:solidFill>
                  <a:srgbClr val="000000"/>
                </a:solidFill>
                <a:latin typeface="Arial"/>
                <a:ea typeface="DejaVu Sans"/>
              </a:rPr>
              <a:t>Anda harus memastikan bahwa Anda tidak melakukan apapun dengan data yang melanggar undang-undang lainnya.</a:t>
            </a:r>
            <a:endParaRPr b="0" lang="en-ID" sz="2400" spc="-1" strike="noStrike">
              <a:latin typeface="Arial"/>
            </a:endParaRPr>
          </a:p>
          <a:p>
            <a:pPr marL="274320" indent="-273240">
              <a:lnSpc>
                <a:spcPct val="100000"/>
              </a:lnSpc>
              <a:spcBef>
                <a:spcPts val="479"/>
              </a:spcBef>
              <a:buClr>
                <a:srgbClr val="4f81bd"/>
              </a:buClr>
              <a:buSzPct val="85000"/>
              <a:buFont typeface="Wingdings 2" charset="2"/>
              <a:buChar char=""/>
            </a:pPr>
            <a:r>
              <a:rPr b="1" lang="en-US" sz="2400" spc="-1" strike="noStrike">
                <a:solidFill>
                  <a:srgbClr val="000000"/>
                </a:solidFill>
                <a:latin typeface="Arial"/>
                <a:ea typeface="DejaVu Sans"/>
              </a:rPr>
              <a:t>Fairness</a:t>
            </a:r>
            <a:r>
              <a:rPr b="0" lang="en-US" sz="2400" spc="-1" strike="noStrike">
                <a:solidFill>
                  <a:srgbClr val="000000"/>
                </a:solidFill>
                <a:latin typeface="Arial"/>
                <a:ea typeface="DejaVu Sans"/>
              </a:rPr>
              <a:t> </a:t>
            </a:r>
            <a:endParaRPr b="0" lang="en-ID" sz="2400" spc="-1" strike="noStrike">
              <a:latin typeface="Arial"/>
            </a:endParaRPr>
          </a:p>
          <a:p>
            <a:pPr lvl="1" marL="864000" indent="-323280">
              <a:lnSpc>
                <a:spcPct val="100000"/>
              </a:lnSpc>
              <a:spcBef>
                <a:spcPts val="1134"/>
              </a:spcBef>
              <a:buClr>
                <a:srgbClr val="000000"/>
              </a:buClr>
              <a:buSzPct val="75000"/>
              <a:buFont typeface="Symbol"/>
              <a:buChar char=""/>
            </a:pPr>
            <a:r>
              <a:rPr b="0" lang="en-US" sz="2400" spc="-1" strike="noStrike">
                <a:solidFill>
                  <a:srgbClr val="000000"/>
                </a:solidFill>
                <a:latin typeface="Arial"/>
                <a:ea typeface="DejaVu Sans"/>
              </a:rPr>
              <a:t>Anda harus menggunakan data pribadi dengan cara yang adil.</a:t>
            </a:r>
            <a:endParaRPr b="0" lang="en-ID" sz="2400" spc="-1" strike="noStrike">
              <a:latin typeface="Arial"/>
            </a:endParaRPr>
          </a:p>
          <a:p>
            <a:pPr lvl="1" marL="864000" indent="-323280">
              <a:lnSpc>
                <a:spcPct val="100000"/>
              </a:lnSpc>
              <a:spcBef>
                <a:spcPts val="1134"/>
              </a:spcBef>
              <a:buClr>
                <a:srgbClr val="000000"/>
              </a:buClr>
              <a:buSzPct val="75000"/>
              <a:buFont typeface="Symbol"/>
              <a:buChar char=""/>
            </a:pPr>
            <a:r>
              <a:rPr b="0" lang="en-US" sz="2400" spc="-1" strike="noStrike">
                <a:solidFill>
                  <a:srgbClr val="000000"/>
                </a:solidFill>
                <a:latin typeface="Arial"/>
                <a:ea typeface="DejaVu Sans"/>
              </a:rPr>
              <a:t>Artinya, Anda tidak boleh memproses data dengan cara tertentu yang merugikan, tidak terduga, atau menyesatkan bagi individu yang bersangkutan.</a:t>
            </a:r>
            <a:endParaRPr b="0" lang="en-ID" sz="2400" spc="-1" strike="noStrike">
              <a:latin typeface="Arial"/>
            </a:endParaRPr>
          </a:p>
          <a:p>
            <a:pPr marL="274320" indent="-273240">
              <a:lnSpc>
                <a:spcPct val="100000"/>
              </a:lnSpc>
              <a:spcBef>
                <a:spcPts val="479"/>
              </a:spcBef>
              <a:buClr>
                <a:srgbClr val="4f81bd"/>
              </a:buClr>
              <a:buSzPct val="85000"/>
              <a:buFont typeface="Wingdings 2" charset="2"/>
              <a:buChar char=""/>
            </a:pPr>
            <a:r>
              <a:rPr b="1" lang="en-US" sz="2400" spc="-1" strike="noStrike">
                <a:solidFill>
                  <a:srgbClr val="000000"/>
                </a:solidFill>
                <a:latin typeface="Arial"/>
                <a:ea typeface="DejaVu Sans"/>
              </a:rPr>
              <a:t>Transparency </a:t>
            </a:r>
            <a:endParaRPr b="0" lang="en-ID" sz="2400" spc="-1" strike="noStrike">
              <a:latin typeface="Arial"/>
            </a:endParaRPr>
          </a:p>
          <a:p>
            <a:pPr lvl="1" marL="864000" indent="-323280">
              <a:lnSpc>
                <a:spcPct val="100000"/>
              </a:lnSpc>
              <a:spcBef>
                <a:spcPts val="1134"/>
              </a:spcBef>
              <a:buClr>
                <a:srgbClr val="000000"/>
              </a:buClr>
              <a:buSzPct val="75000"/>
              <a:buFont typeface="Symbol"/>
              <a:buChar char=""/>
            </a:pPr>
            <a:r>
              <a:rPr b="0" lang="en-US" sz="2400" spc="-1" strike="noStrike">
                <a:solidFill>
                  <a:srgbClr val="000000"/>
                </a:solidFill>
                <a:latin typeface="Arial"/>
                <a:ea typeface="DejaVu Sans"/>
              </a:rPr>
              <a:t>Anda harus jelas, terbuka dan jujur ​​dengan orang lain sejak awal tentang bagaimana Anda akan menggunakan data pribadi mereka.</a:t>
            </a:r>
            <a:endParaRPr b="0" lang="en-ID"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301680" y="228600"/>
            <a:ext cx="8533440" cy="75780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0" lang="en-US" sz="3300" spc="-1" strike="noStrike">
                <a:solidFill>
                  <a:srgbClr val="88a54e"/>
                </a:solidFill>
                <a:latin typeface="Arial"/>
                <a:ea typeface="DejaVu Sans"/>
              </a:rPr>
              <a:t>Jenis Privasi</a:t>
            </a:r>
            <a:endParaRPr b="0" lang="en-ID" sz="3300" spc="-1" strike="noStrike">
              <a:latin typeface="Arial"/>
            </a:endParaRPr>
          </a:p>
        </p:txBody>
      </p:sp>
      <p:sp>
        <p:nvSpPr>
          <p:cNvPr id="211" name="CustomShape 2"/>
          <p:cNvSpPr/>
          <p:nvPr/>
        </p:nvSpPr>
        <p:spPr>
          <a:xfrm>
            <a:off x="457200" y="1700640"/>
            <a:ext cx="8228520" cy="4607280"/>
          </a:xfrm>
          <a:prstGeom prst="rect">
            <a:avLst/>
          </a:prstGeom>
          <a:noFill/>
          <a:ln w="0">
            <a:noFill/>
          </a:ln>
        </p:spPr>
        <p:style>
          <a:lnRef idx="0"/>
          <a:fillRef idx="0"/>
          <a:effectRef idx="0"/>
          <a:fontRef idx="minor"/>
        </p:style>
        <p:txBody>
          <a:bodyPr lIns="90000" rIns="90000" tIns="45000" bIns="45000">
            <a:normAutofit/>
          </a:bodyPr>
          <a:p>
            <a:pPr marL="514440" indent="-513360">
              <a:lnSpc>
                <a:spcPct val="100000"/>
              </a:lnSpc>
              <a:spcBef>
                <a:spcPts val="479"/>
              </a:spcBef>
              <a:buClr>
                <a:srgbClr val="4f81bd"/>
              </a:buClr>
              <a:buSzPct val="85000"/>
              <a:buFont typeface="Arial"/>
              <a:buAutoNum type="arabicPeriod"/>
            </a:pPr>
            <a:r>
              <a:rPr b="0" lang="id-ID" sz="2400" spc="-1" strike="noStrike">
                <a:solidFill>
                  <a:srgbClr val="000000"/>
                </a:solidFill>
                <a:latin typeface="Arial"/>
                <a:ea typeface="DejaVu Sans"/>
              </a:rPr>
              <a:t>Physical</a:t>
            </a:r>
            <a:r>
              <a:rPr b="0" lang="en-US" sz="2400" spc="-1" strike="noStrike">
                <a:solidFill>
                  <a:srgbClr val="000000"/>
                </a:solidFill>
                <a:latin typeface="Arial"/>
                <a:ea typeface="DejaVu Sans"/>
              </a:rPr>
              <a:t> </a:t>
            </a:r>
            <a:r>
              <a:rPr b="0" lang="id-ID" sz="2400" spc="-1" strike="noStrike">
                <a:solidFill>
                  <a:srgbClr val="000000"/>
                </a:solidFill>
                <a:latin typeface="Arial"/>
                <a:ea typeface="DejaVu Sans"/>
              </a:rPr>
              <a:t>Privacy</a:t>
            </a:r>
            <a:endParaRPr b="0" lang="en-ID" sz="2400" spc="-1" strike="noStrike">
              <a:latin typeface="Arial"/>
            </a:endParaRPr>
          </a:p>
          <a:p>
            <a:pPr lvl="1" marL="900000" indent="-367200">
              <a:lnSpc>
                <a:spcPct val="100000"/>
              </a:lnSpc>
              <a:spcBef>
                <a:spcPts val="479"/>
              </a:spcBef>
              <a:buClr>
                <a:srgbClr val="c0504d"/>
              </a:buClr>
              <a:buSzPct val="70000"/>
              <a:buFont typeface="Arial"/>
              <a:buChar char="•"/>
            </a:pPr>
            <a:r>
              <a:rPr b="0" lang="en-US" sz="2400" spc="-1" strike="noStrike">
                <a:solidFill>
                  <a:srgbClr val="1f497d"/>
                </a:solidFill>
                <a:latin typeface="Arial"/>
                <a:ea typeface="DejaVu Sans"/>
              </a:rPr>
              <a:t>Kebebasan terkait ruang fisik seseorang</a:t>
            </a:r>
            <a:endParaRPr b="0" lang="en-ID" sz="2400" spc="-1" strike="noStrike">
              <a:latin typeface="Arial"/>
            </a:endParaRPr>
          </a:p>
          <a:p>
            <a:pPr lvl="1" marL="900000" indent="-367200">
              <a:lnSpc>
                <a:spcPct val="100000"/>
              </a:lnSpc>
              <a:spcBef>
                <a:spcPts val="479"/>
              </a:spcBef>
              <a:buClr>
                <a:srgbClr val="c0504d"/>
              </a:buClr>
              <a:buSzPct val="70000"/>
              <a:buFont typeface="Arial"/>
              <a:buChar char="•"/>
            </a:pPr>
            <a:r>
              <a:rPr b="0" lang="en-US" sz="2400" spc="-1" strike="noStrike">
                <a:solidFill>
                  <a:srgbClr val="1f497d"/>
                </a:solidFill>
                <a:latin typeface="Arial"/>
                <a:ea typeface="DejaVu Sans"/>
              </a:rPr>
              <a:t>Tidak ada gangguan terhadap ruang fisik seseorang </a:t>
            </a:r>
            <a:endParaRPr b="0" lang="en-ID" sz="2400" spc="-1" strike="noStrike">
              <a:latin typeface="Arial"/>
            </a:endParaRPr>
          </a:p>
          <a:p>
            <a:pPr marL="514440" indent="-513360">
              <a:lnSpc>
                <a:spcPct val="100000"/>
              </a:lnSpc>
              <a:spcBef>
                <a:spcPts val="479"/>
              </a:spcBef>
              <a:buClr>
                <a:srgbClr val="4f81bd"/>
              </a:buClr>
              <a:buSzPct val="85000"/>
              <a:buFont typeface="Arial"/>
              <a:buAutoNum type="arabicPeriod"/>
            </a:pPr>
            <a:r>
              <a:rPr b="0" lang="id-ID" sz="2400" spc="-1" strike="noStrike">
                <a:solidFill>
                  <a:srgbClr val="000000"/>
                </a:solidFill>
                <a:latin typeface="Arial"/>
                <a:ea typeface="DejaVu Sans"/>
              </a:rPr>
              <a:t>Decisional Privacy</a:t>
            </a:r>
            <a:endParaRPr b="0" lang="en-ID" sz="2400" spc="-1" strike="noStrike">
              <a:latin typeface="Arial"/>
            </a:endParaRPr>
          </a:p>
          <a:p>
            <a:pPr lvl="1" marL="900000" indent="-367200">
              <a:lnSpc>
                <a:spcPct val="100000"/>
              </a:lnSpc>
              <a:spcBef>
                <a:spcPts val="479"/>
              </a:spcBef>
              <a:buClr>
                <a:srgbClr val="c0504d"/>
              </a:buClr>
              <a:buSzPct val="70000"/>
              <a:buFont typeface="Arial"/>
              <a:buChar char="•"/>
            </a:pPr>
            <a:r>
              <a:rPr b="0" lang="en-US" sz="2400" spc="-1" strike="noStrike">
                <a:solidFill>
                  <a:srgbClr val="1f497d"/>
                </a:solidFill>
                <a:latin typeface="Arial"/>
                <a:ea typeface="DejaVu Sans"/>
              </a:rPr>
              <a:t>Kebebasan seseorang untuk menentukan pilihan, rencana, atau keputusan tanpa adanya intervensi.</a:t>
            </a:r>
            <a:endParaRPr b="0" lang="en-ID" sz="2400" spc="-1" strike="noStrike">
              <a:latin typeface="Arial"/>
            </a:endParaRPr>
          </a:p>
          <a:p>
            <a:pPr marL="514440" indent="-513360">
              <a:lnSpc>
                <a:spcPct val="100000"/>
              </a:lnSpc>
              <a:spcBef>
                <a:spcPts val="479"/>
              </a:spcBef>
              <a:buClr>
                <a:srgbClr val="4f81bd"/>
              </a:buClr>
              <a:buSzPct val="85000"/>
              <a:buFont typeface="Arial"/>
              <a:buAutoNum type="arabicPeriod"/>
            </a:pPr>
            <a:r>
              <a:rPr b="0" lang="id-ID" sz="2400" spc="-1" strike="noStrike">
                <a:solidFill>
                  <a:srgbClr val="000000"/>
                </a:solidFill>
                <a:latin typeface="Arial"/>
                <a:ea typeface="DejaVu Sans"/>
              </a:rPr>
              <a:t>Psychological/ Mental Privacy</a:t>
            </a:r>
            <a:endParaRPr b="0" lang="en-ID" sz="2400" spc="-1" strike="noStrike">
              <a:latin typeface="Arial"/>
            </a:endParaRPr>
          </a:p>
          <a:p>
            <a:pPr lvl="1" marL="900000" indent="-367200">
              <a:lnSpc>
                <a:spcPct val="100000"/>
              </a:lnSpc>
              <a:spcBef>
                <a:spcPts val="479"/>
              </a:spcBef>
              <a:buClr>
                <a:srgbClr val="c0504d"/>
              </a:buClr>
              <a:buSzPct val="70000"/>
              <a:buFont typeface="Arial"/>
              <a:buChar char="•"/>
            </a:pPr>
            <a:r>
              <a:rPr b="0" lang="en-US" sz="2400" spc="-1" strike="noStrike">
                <a:solidFill>
                  <a:srgbClr val="1f497d"/>
                </a:solidFill>
                <a:latin typeface="Arial"/>
                <a:ea typeface="DejaVu Sans"/>
              </a:rPr>
              <a:t>Kebebasan seseorang dari intervensi psikologis (yang dapat membaca dan mempengaruhi pikirannya) </a:t>
            </a:r>
            <a:endParaRPr b="0" lang="en-ID"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323640" y="365760"/>
            <a:ext cx="8533440" cy="757800"/>
          </a:xfrm>
          <a:prstGeom prst="rect">
            <a:avLst/>
          </a:prstGeom>
          <a:noFill/>
          <a:ln w="0">
            <a:noFill/>
          </a:ln>
        </p:spPr>
        <p:style>
          <a:lnRef idx="0"/>
          <a:fillRef idx="0"/>
          <a:effectRef idx="0"/>
          <a:fontRef idx="minor"/>
        </p:style>
        <p:txBody>
          <a:bodyPr lIns="90000" rIns="90000" tIns="45000" bIns="45000" anchor="b">
            <a:normAutofit/>
          </a:bodyPr>
          <a:p>
            <a:pPr algn="ctr">
              <a:lnSpc>
                <a:spcPct val="100000"/>
              </a:lnSpc>
            </a:pPr>
            <a:r>
              <a:rPr b="0" lang="en-US" sz="3300" spc="-1" strike="noStrike">
                <a:solidFill>
                  <a:srgbClr val="88a54e"/>
                </a:solidFill>
                <a:latin typeface="Arial"/>
                <a:ea typeface="DejaVu Sans"/>
              </a:rPr>
              <a:t>2. Purpose limitation</a:t>
            </a:r>
            <a:endParaRPr b="0" lang="en-ID" sz="3300" spc="-1" strike="noStrike">
              <a:latin typeface="Arial"/>
            </a:endParaRPr>
          </a:p>
        </p:txBody>
      </p:sp>
      <p:sp>
        <p:nvSpPr>
          <p:cNvPr id="256" name="CustomShape 2"/>
          <p:cNvSpPr/>
          <p:nvPr/>
        </p:nvSpPr>
        <p:spPr>
          <a:xfrm>
            <a:off x="301680" y="1527120"/>
            <a:ext cx="8502840" cy="4570920"/>
          </a:xfrm>
          <a:prstGeom prst="rect">
            <a:avLst/>
          </a:prstGeom>
          <a:noFill/>
          <a:ln w="0">
            <a:noFill/>
          </a:ln>
        </p:spPr>
        <p:style>
          <a:lnRef idx="0"/>
          <a:fillRef idx="0"/>
          <a:effectRef idx="0"/>
          <a:fontRef idx="minor"/>
        </p:style>
        <p:txBody>
          <a:bodyPr lIns="90000" rIns="90000" tIns="45000" bIns="45000">
            <a:normAutofit/>
          </a:bodyPr>
          <a:p>
            <a:pPr marL="274320" indent="-273240">
              <a:lnSpc>
                <a:spcPct val="120000"/>
              </a:lnSpc>
              <a:spcBef>
                <a:spcPts val="439"/>
              </a:spcBef>
              <a:buClr>
                <a:srgbClr val="4f81bd"/>
              </a:buClr>
              <a:buSzPct val="85000"/>
              <a:buFont typeface="Wingdings 2" charset="2"/>
              <a:buChar char=""/>
            </a:pPr>
            <a:r>
              <a:rPr b="0" lang="en-US" sz="2200" spc="-1" strike="noStrike">
                <a:solidFill>
                  <a:srgbClr val="000000"/>
                </a:solidFill>
                <a:latin typeface="Arial"/>
                <a:ea typeface="DejaVu Sans"/>
              </a:rPr>
              <a:t>Anda harus jelas tentang apa tujuan pemrosesan Anda sejak awal.</a:t>
            </a:r>
            <a:endParaRPr b="0" lang="en-ID" sz="2200" spc="-1" strike="noStrike">
              <a:latin typeface="Arial"/>
            </a:endParaRPr>
          </a:p>
          <a:p>
            <a:pPr marL="274320" indent="-273240">
              <a:lnSpc>
                <a:spcPct val="120000"/>
              </a:lnSpc>
              <a:spcBef>
                <a:spcPts val="439"/>
              </a:spcBef>
              <a:buClr>
                <a:srgbClr val="4f81bd"/>
              </a:buClr>
              <a:buSzPct val="85000"/>
              <a:buFont typeface="Wingdings 2" charset="2"/>
              <a:buChar char=""/>
            </a:pPr>
            <a:r>
              <a:rPr b="0" lang="en-US" sz="2200" spc="-1" strike="noStrike">
                <a:solidFill>
                  <a:srgbClr val="000000"/>
                </a:solidFill>
                <a:latin typeface="Arial"/>
                <a:ea typeface="DejaVu Sans"/>
              </a:rPr>
              <a:t>Anda perlu mencatat tujuan Anda sebagai bagian dari kewajiban dokumentasi Anda dan menuliskannya dalam informasi privasi untuk individu.</a:t>
            </a:r>
            <a:endParaRPr b="0" lang="en-ID" sz="2200" spc="-1" strike="noStrike">
              <a:latin typeface="Arial"/>
            </a:endParaRPr>
          </a:p>
          <a:p>
            <a:pPr marL="274320" indent="-273240">
              <a:lnSpc>
                <a:spcPct val="120000"/>
              </a:lnSpc>
              <a:spcBef>
                <a:spcPts val="439"/>
              </a:spcBef>
              <a:buClr>
                <a:srgbClr val="4f81bd"/>
              </a:buClr>
              <a:buSzPct val="85000"/>
              <a:buFont typeface="Wingdings 2" charset="2"/>
              <a:buChar char=""/>
            </a:pPr>
            <a:r>
              <a:rPr b="0" lang="en-US" sz="2200" spc="-1" strike="noStrike">
                <a:solidFill>
                  <a:srgbClr val="000000"/>
                </a:solidFill>
                <a:latin typeface="Arial"/>
                <a:ea typeface="DejaVu Sans"/>
              </a:rPr>
              <a:t>Anda hanya dapat menggunakan data pribadi untuk tujuan baru jika:</a:t>
            </a:r>
            <a:endParaRPr b="0" lang="en-ID" sz="2200" spc="-1" strike="noStrike">
              <a:latin typeface="Arial"/>
            </a:endParaRPr>
          </a:p>
          <a:p>
            <a:pPr lvl="1" marL="864000" indent="-323280">
              <a:lnSpc>
                <a:spcPct val="100000"/>
              </a:lnSpc>
              <a:spcBef>
                <a:spcPts val="1134"/>
              </a:spcBef>
              <a:buClr>
                <a:srgbClr val="000000"/>
              </a:buClr>
              <a:buSzPct val="75000"/>
              <a:buFont typeface="Symbol"/>
              <a:buChar char=""/>
            </a:pPr>
            <a:r>
              <a:rPr b="0" i="1" lang="en-US" sz="2200" spc="-1" strike="noStrike">
                <a:solidFill>
                  <a:srgbClr val="000000"/>
                </a:solidFill>
                <a:latin typeface="Arial"/>
                <a:ea typeface="DejaVu Sans"/>
              </a:rPr>
              <a:t>compatible</a:t>
            </a:r>
            <a:r>
              <a:rPr b="0" lang="en-US" sz="2200" spc="-1" strike="noStrike">
                <a:solidFill>
                  <a:srgbClr val="000000"/>
                </a:solidFill>
                <a:latin typeface="Arial"/>
                <a:ea typeface="DejaVu Sans"/>
              </a:rPr>
              <a:t> dengan tujuan asli Anda yang menjadi </a:t>
            </a:r>
            <a:r>
              <a:rPr b="0" i="1" lang="en-US" sz="2200" spc="-1" strike="noStrike">
                <a:solidFill>
                  <a:srgbClr val="000000"/>
                </a:solidFill>
                <a:latin typeface="Arial"/>
                <a:ea typeface="DejaVu Sans"/>
              </a:rPr>
              <a:t>consent</a:t>
            </a:r>
            <a:r>
              <a:rPr b="0" lang="en-US" sz="2200" spc="-1" strike="noStrike">
                <a:solidFill>
                  <a:srgbClr val="000000"/>
                </a:solidFill>
                <a:latin typeface="Arial"/>
                <a:ea typeface="DejaVu Sans"/>
              </a:rPr>
              <a:t>,atau </a:t>
            </a:r>
            <a:endParaRPr b="0" lang="en-ID" sz="2200" spc="-1" strike="noStrike">
              <a:latin typeface="Arial"/>
            </a:endParaRPr>
          </a:p>
          <a:p>
            <a:pPr lvl="1" marL="864000" indent="-323280">
              <a:lnSpc>
                <a:spcPct val="100000"/>
              </a:lnSpc>
              <a:spcBef>
                <a:spcPts val="1134"/>
              </a:spcBef>
              <a:buClr>
                <a:srgbClr val="000000"/>
              </a:buClr>
              <a:buSzPct val="75000"/>
              <a:buFont typeface="Symbol"/>
              <a:buChar char=""/>
            </a:pPr>
            <a:r>
              <a:rPr b="0" lang="en-US" sz="2200" spc="-1" strike="noStrike">
                <a:solidFill>
                  <a:srgbClr val="000000"/>
                </a:solidFill>
                <a:latin typeface="Arial"/>
                <a:ea typeface="DejaVu Sans"/>
              </a:rPr>
              <a:t>Anda memiliki dasar hukum yang jelas.</a:t>
            </a:r>
            <a:endParaRPr b="0" lang="en-ID" sz="2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323640" y="332640"/>
            <a:ext cx="8533440" cy="757800"/>
          </a:xfrm>
          <a:prstGeom prst="rect">
            <a:avLst/>
          </a:prstGeom>
          <a:noFill/>
          <a:ln w="0">
            <a:noFill/>
          </a:ln>
        </p:spPr>
        <p:style>
          <a:lnRef idx="0"/>
          <a:fillRef idx="0"/>
          <a:effectRef idx="0"/>
          <a:fontRef idx="minor"/>
        </p:style>
        <p:txBody>
          <a:bodyPr lIns="90000" rIns="90000" tIns="45000" bIns="45000" anchor="b">
            <a:normAutofit/>
          </a:bodyPr>
          <a:p>
            <a:pPr algn="ctr">
              <a:lnSpc>
                <a:spcPct val="100000"/>
              </a:lnSpc>
            </a:pPr>
            <a:r>
              <a:rPr b="0" lang="en-US" sz="3300" spc="-1" strike="noStrike">
                <a:solidFill>
                  <a:srgbClr val="88a54e"/>
                </a:solidFill>
                <a:latin typeface="Arial"/>
                <a:ea typeface="DejaVu Sans"/>
              </a:rPr>
              <a:t>2. Purpose limitation (cont.)</a:t>
            </a:r>
            <a:endParaRPr b="0" lang="en-ID" sz="3300" spc="-1" strike="noStrike">
              <a:latin typeface="Arial"/>
            </a:endParaRPr>
          </a:p>
        </p:txBody>
      </p:sp>
      <p:sp>
        <p:nvSpPr>
          <p:cNvPr id="258" name="CustomShape 2"/>
          <p:cNvSpPr/>
          <p:nvPr/>
        </p:nvSpPr>
        <p:spPr>
          <a:xfrm>
            <a:off x="301680" y="1527120"/>
            <a:ext cx="8502840" cy="4570920"/>
          </a:xfrm>
          <a:prstGeom prst="rect">
            <a:avLst/>
          </a:prstGeom>
          <a:noFill/>
          <a:ln w="0">
            <a:noFill/>
          </a:ln>
        </p:spPr>
        <p:style>
          <a:lnRef idx="0"/>
          <a:fillRef idx="0"/>
          <a:effectRef idx="0"/>
          <a:fontRef idx="minor"/>
        </p:style>
        <p:txBody>
          <a:bodyPr lIns="90000" rIns="90000" tIns="45000" bIns="45000">
            <a:noAutofit/>
          </a:bodyPr>
          <a:p>
            <a:pPr marL="274320" indent="-273240">
              <a:lnSpc>
                <a:spcPct val="100000"/>
              </a:lnSpc>
              <a:spcBef>
                <a:spcPts val="541"/>
              </a:spcBef>
              <a:buClr>
                <a:srgbClr val="4f81bd"/>
              </a:buClr>
              <a:buSzPct val="85000"/>
              <a:buFont typeface="Wingdings 2" charset="2"/>
              <a:buChar char=""/>
            </a:pPr>
            <a:r>
              <a:rPr b="0" lang="en-US" sz="2700" spc="-1" strike="noStrike">
                <a:solidFill>
                  <a:srgbClr val="000000"/>
                </a:solidFill>
                <a:latin typeface="Arial"/>
                <a:ea typeface="DejaVu Sans"/>
              </a:rPr>
              <a:t>Contoh kasus:</a:t>
            </a:r>
            <a:endParaRPr b="0" lang="en-ID" sz="2700" spc="-1" strike="noStrike">
              <a:latin typeface="Arial"/>
            </a:endParaRPr>
          </a:p>
        </p:txBody>
      </p:sp>
      <p:pic>
        <p:nvPicPr>
          <p:cNvPr id="259" name="Picture 4" descr=""/>
          <p:cNvPicPr/>
          <p:nvPr/>
        </p:nvPicPr>
        <p:blipFill>
          <a:blip r:embed="rId1"/>
          <a:stretch/>
        </p:blipFill>
        <p:spPr>
          <a:xfrm>
            <a:off x="500040" y="2349000"/>
            <a:ext cx="8142840" cy="268488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323640" y="332640"/>
            <a:ext cx="8533440" cy="757800"/>
          </a:xfrm>
          <a:prstGeom prst="rect">
            <a:avLst/>
          </a:prstGeom>
          <a:noFill/>
          <a:ln w="0">
            <a:noFill/>
          </a:ln>
        </p:spPr>
        <p:style>
          <a:lnRef idx="0"/>
          <a:fillRef idx="0"/>
          <a:effectRef idx="0"/>
          <a:fontRef idx="minor"/>
        </p:style>
        <p:txBody>
          <a:bodyPr lIns="90000" rIns="90000" tIns="45000" bIns="45000" anchor="b">
            <a:normAutofit/>
          </a:bodyPr>
          <a:p>
            <a:pPr algn="ctr">
              <a:lnSpc>
                <a:spcPct val="100000"/>
              </a:lnSpc>
            </a:pPr>
            <a:r>
              <a:rPr b="0" lang="en-US" sz="3300" spc="-1" strike="noStrike">
                <a:solidFill>
                  <a:srgbClr val="88a54e"/>
                </a:solidFill>
                <a:latin typeface="Arial"/>
                <a:ea typeface="DejaVu Sans"/>
              </a:rPr>
              <a:t>2. Purpose limitation (cont.)</a:t>
            </a:r>
            <a:endParaRPr b="0" lang="en-ID" sz="3300" spc="-1" strike="noStrike">
              <a:latin typeface="Arial"/>
            </a:endParaRPr>
          </a:p>
        </p:txBody>
      </p:sp>
      <p:sp>
        <p:nvSpPr>
          <p:cNvPr id="261" name="CustomShape 2"/>
          <p:cNvSpPr/>
          <p:nvPr/>
        </p:nvSpPr>
        <p:spPr>
          <a:xfrm>
            <a:off x="301680" y="1527120"/>
            <a:ext cx="8502840" cy="4570920"/>
          </a:xfrm>
          <a:prstGeom prst="rect">
            <a:avLst/>
          </a:prstGeom>
          <a:noFill/>
          <a:ln w="0">
            <a:noFill/>
          </a:ln>
        </p:spPr>
        <p:style>
          <a:lnRef idx="0"/>
          <a:fillRef idx="0"/>
          <a:effectRef idx="0"/>
          <a:fontRef idx="minor"/>
        </p:style>
        <p:txBody>
          <a:bodyPr lIns="90000" rIns="90000" tIns="45000" bIns="45000">
            <a:noAutofit/>
          </a:bodyPr>
          <a:p>
            <a:pPr marL="274320" indent="-273240">
              <a:lnSpc>
                <a:spcPct val="100000"/>
              </a:lnSpc>
              <a:spcBef>
                <a:spcPts val="541"/>
              </a:spcBef>
              <a:buClr>
                <a:srgbClr val="4f81bd"/>
              </a:buClr>
              <a:buSzPct val="85000"/>
              <a:buFont typeface="Wingdings 2" charset="2"/>
              <a:buChar char=""/>
            </a:pPr>
            <a:r>
              <a:rPr b="0" lang="en-US" sz="2700" spc="-1" strike="noStrike">
                <a:solidFill>
                  <a:srgbClr val="000000"/>
                </a:solidFill>
                <a:latin typeface="Arial"/>
                <a:ea typeface="DejaVu Sans"/>
              </a:rPr>
              <a:t>Contoh kasus:</a:t>
            </a:r>
            <a:endParaRPr b="0" lang="en-ID" sz="2700" spc="-1" strike="noStrike">
              <a:latin typeface="Arial"/>
            </a:endParaRPr>
          </a:p>
        </p:txBody>
      </p:sp>
      <p:pic>
        <p:nvPicPr>
          <p:cNvPr id="262" name="Picture 5" descr=""/>
          <p:cNvPicPr/>
          <p:nvPr/>
        </p:nvPicPr>
        <p:blipFill>
          <a:blip r:embed="rId1"/>
          <a:stretch/>
        </p:blipFill>
        <p:spPr>
          <a:xfrm>
            <a:off x="443880" y="2205000"/>
            <a:ext cx="8273520" cy="355212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323640" y="188640"/>
            <a:ext cx="8533440" cy="757800"/>
          </a:xfrm>
          <a:prstGeom prst="rect">
            <a:avLst/>
          </a:prstGeom>
          <a:noFill/>
          <a:ln w="0">
            <a:noFill/>
          </a:ln>
        </p:spPr>
        <p:style>
          <a:lnRef idx="0"/>
          <a:fillRef idx="0"/>
          <a:effectRef idx="0"/>
          <a:fontRef idx="minor"/>
        </p:style>
        <p:txBody>
          <a:bodyPr lIns="90000" rIns="90000" tIns="45000" bIns="45000" anchor="b">
            <a:normAutofit/>
          </a:bodyPr>
          <a:p>
            <a:pPr marL="457200" indent="-456120" algn="ctr">
              <a:lnSpc>
                <a:spcPct val="100000"/>
              </a:lnSpc>
              <a:tabLst>
                <a:tab algn="l" pos="0"/>
              </a:tabLst>
            </a:pPr>
            <a:r>
              <a:rPr b="0" lang="en-US" sz="3300" spc="-1" strike="noStrike">
                <a:solidFill>
                  <a:srgbClr val="88a54e"/>
                </a:solidFill>
                <a:latin typeface="Arial"/>
                <a:ea typeface="DejaVu Sans"/>
              </a:rPr>
              <a:t>3. Data minimisation</a:t>
            </a:r>
            <a:endParaRPr b="0" lang="en-ID" sz="3300" spc="-1" strike="noStrike">
              <a:latin typeface="Arial"/>
            </a:endParaRPr>
          </a:p>
        </p:txBody>
      </p:sp>
      <p:sp>
        <p:nvSpPr>
          <p:cNvPr id="264" name="CustomShape 2"/>
          <p:cNvSpPr/>
          <p:nvPr/>
        </p:nvSpPr>
        <p:spPr>
          <a:xfrm>
            <a:off x="301680" y="1527120"/>
            <a:ext cx="8502840" cy="478116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380"/>
              </a:spcBef>
              <a:tabLst>
                <a:tab algn="l" pos="0"/>
              </a:tabLst>
            </a:pPr>
            <a:r>
              <a:rPr b="0" lang="en-US" sz="2400" spc="-1" strike="noStrike">
                <a:solidFill>
                  <a:srgbClr val="000000"/>
                </a:solidFill>
                <a:latin typeface="Arial"/>
                <a:ea typeface="DejaVu Sans"/>
              </a:rPr>
              <a:t>Anda harus memastikan bahwa data pribadi yang Anda proses adalah:</a:t>
            </a:r>
            <a:endParaRPr b="0" lang="en-ID" sz="2400" spc="-1" strike="noStrike">
              <a:latin typeface="Arial"/>
            </a:endParaRPr>
          </a:p>
          <a:p>
            <a:pPr>
              <a:lnSpc>
                <a:spcPct val="100000"/>
              </a:lnSpc>
              <a:spcBef>
                <a:spcPts val="380"/>
              </a:spcBef>
              <a:tabLst>
                <a:tab algn="l" pos="0"/>
              </a:tabLst>
            </a:pPr>
            <a:endParaRPr b="0" lang="en-ID" sz="2400" spc="-1" strike="noStrike">
              <a:latin typeface="Arial"/>
            </a:endParaRPr>
          </a:p>
          <a:p>
            <a:pPr marL="274320" indent="-273240">
              <a:lnSpc>
                <a:spcPct val="100000"/>
              </a:lnSpc>
              <a:spcBef>
                <a:spcPts val="380"/>
              </a:spcBef>
              <a:buClr>
                <a:srgbClr val="4f81bd"/>
              </a:buClr>
              <a:buSzPct val="85000"/>
              <a:buFont typeface="Wingdings 2" charset="2"/>
              <a:buChar char=""/>
              <a:tabLst>
                <a:tab algn="l" pos="0"/>
              </a:tabLst>
            </a:pPr>
            <a:r>
              <a:rPr b="1" i="1" lang="en-US" sz="2400" spc="-1" strike="noStrike">
                <a:solidFill>
                  <a:srgbClr val="000000"/>
                </a:solidFill>
                <a:latin typeface="Arial"/>
                <a:ea typeface="DejaVu Sans"/>
              </a:rPr>
              <a:t>Adequate</a:t>
            </a:r>
            <a:r>
              <a:rPr b="0" lang="en-US" sz="2400" spc="-1" strike="noStrike">
                <a:solidFill>
                  <a:srgbClr val="000000"/>
                </a:solidFill>
                <a:latin typeface="Arial"/>
                <a:ea typeface="DejaVu Sans"/>
              </a:rPr>
              <a:t> - cukup untuk memenuhi tujuan yang Anda nyatakan;</a:t>
            </a:r>
            <a:endParaRPr b="0" lang="en-ID" sz="2400" spc="-1" strike="noStrike">
              <a:latin typeface="Arial"/>
            </a:endParaRPr>
          </a:p>
          <a:p>
            <a:pPr marL="274320" indent="-273240">
              <a:lnSpc>
                <a:spcPct val="100000"/>
              </a:lnSpc>
              <a:spcBef>
                <a:spcPts val="380"/>
              </a:spcBef>
              <a:buClr>
                <a:srgbClr val="4f81bd"/>
              </a:buClr>
              <a:buSzPct val="85000"/>
              <a:buFont typeface="Wingdings 2" charset="2"/>
              <a:buChar char=""/>
              <a:tabLst>
                <a:tab algn="l" pos="0"/>
              </a:tabLst>
            </a:pPr>
            <a:r>
              <a:rPr b="1" i="1" lang="en-US" sz="2400" spc="-1" strike="noStrike">
                <a:solidFill>
                  <a:srgbClr val="000000"/>
                </a:solidFill>
                <a:latin typeface="Arial"/>
                <a:ea typeface="DejaVu Sans"/>
              </a:rPr>
              <a:t>Relevant</a:t>
            </a:r>
            <a:r>
              <a:rPr b="0" lang="en-US" sz="2400" spc="-1" strike="noStrike">
                <a:solidFill>
                  <a:srgbClr val="000000"/>
                </a:solidFill>
                <a:latin typeface="Arial"/>
                <a:ea typeface="DejaVu Sans"/>
              </a:rPr>
              <a:t> - memiliki hubungan rasional dengan tujuan itu;</a:t>
            </a:r>
            <a:endParaRPr b="0" lang="en-ID" sz="2400" spc="-1" strike="noStrike">
              <a:latin typeface="Arial"/>
            </a:endParaRPr>
          </a:p>
          <a:p>
            <a:pPr marL="274320" indent="-273240">
              <a:lnSpc>
                <a:spcPct val="100000"/>
              </a:lnSpc>
              <a:spcBef>
                <a:spcPts val="380"/>
              </a:spcBef>
              <a:buClr>
                <a:srgbClr val="4f81bd"/>
              </a:buClr>
              <a:buSzPct val="85000"/>
              <a:buFont typeface="Wingdings 2" charset="2"/>
              <a:buChar char=""/>
              <a:tabLst>
                <a:tab algn="l" pos="0"/>
              </a:tabLst>
            </a:pPr>
            <a:r>
              <a:rPr b="1" i="1" lang="en-US" sz="2400" spc="-1" strike="noStrike">
                <a:solidFill>
                  <a:srgbClr val="000000"/>
                </a:solidFill>
                <a:latin typeface="Arial"/>
                <a:ea typeface="DejaVu Sans"/>
              </a:rPr>
              <a:t>Limited to what is necessary</a:t>
            </a:r>
            <a:r>
              <a:rPr b="0" lang="en-US" sz="2400" spc="-1" strike="noStrike">
                <a:solidFill>
                  <a:srgbClr val="000000"/>
                </a:solidFill>
                <a:latin typeface="Arial"/>
                <a:ea typeface="DejaVu Sans"/>
              </a:rPr>
              <a:t> - Anda tidak memegang lebih dari yang Anda butuhkan untuk tujuan itu.</a:t>
            </a:r>
            <a:endParaRPr b="0" lang="en-ID" sz="2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323640" y="188640"/>
            <a:ext cx="8533440" cy="757800"/>
          </a:xfrm>
          <a:prstGeom prst="rect">
            <a:avLst/>
          </a:prstGeom>
          <a:noFill/>
          <a:ln w="0">
            <a:noFill/>
          </a:ln>
        </p:spPr>
        <p:style>
          <a:lnRef idx="0"/>
          <a:fillRef idx="0"/>
          <a:effectRef idx="0"/>
          <a:fontRef idx="minor"/>
        </p:style>
        <p:txBody>
          <a:bodyPr lIns="90000" rIns="90000" tIns="45000" bIns="45000" anchor="b">
            <a:normAutofit/>
          </a:bodyPr>
          <a:p>
            <a:pPr marL="457200" indent="-456120" algn="ctr">
              <a:lnSpc>
                <a:spcPct val="100000"/>
              </a:lnSpc>
              <a:tabLst>
                <a:tab algn="l" pos="0"/>
              </a:tabLst>
            </a:pPr>
            <a:r>
              <a:rPr b="0" lang="en-US" sz="3300" spc="-1" strike="noStrike">
                <a:solidFill>
                  <a:srgbClr val="88a54e"/>
                </a:solidFill>
                <a:latin typeface="Arial"/>
                <a:ea typeface="DejaVu Sans"/>
              </a:rPr>
              <a:t>3. Data minimisation (cont.)</a:t>
            </a:r>
            <a:endParaRPr b="0" lang="en-ID" sz="3300" spc="-1" strike="noStrike">
              <a:latin typeface="Arial"/>
            </a:endParaRPr>
          </a:p>
        </p:txBody>
      </p:sp>
      <p:sp>
        <p:nvSpPr>
          <p:cNvPr id="266" name="CustomShape 2"/>
          <p:cNvSpPr/>
          <p:nvPr/>
        </p:nvSpPr>
        <p:spPr>
          <a:xfrm>
            <a:off x="301680" y="1527120"/>
            <a:ext cx="8502840" cy="478116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380"/>
              </a:spcBef>
              <a:tabLst>
                <a:tab algn="l" pos="0"/>
              </a:tabLst>
            </a:pPr>
            <a:r>
              <a:rPr b="0" lang="en-US" sz="2400" spc="-1" strike="noStrike">
                <a:solidFill>
                  <a:srgbClr val="000000"/>
                </a:solidFill>
                <a:latin typeface="Arial"/>
                <a:ea typeface="DejaVu Sans"/>
              </a:rPr>
              <a:t>Contoh:</a:t>
            </a:r>
            <a:endParaRPr b="0" lang="en-ID" sz="2400" spc="-1" strike="noStrike">
              <a:latin typeface="Arial"/>
            </a:endParaRPr>
          </a:p>
          <a:p>
            <a:pPr>
              <a:lnSpc>
                <a:spcPct val="100000"/>
              </a:lnSpc>
              <a:spcBef>
                <a:spcPts val="380"/>
              </a:spcBef>
              <a:tabLst>
                <a:tab algn="l" pos="0"/>
              </a:tabLst>
            </a:pPr>
            <a:endParaRPr b="0" lang="en-ID" sz="2400" spc="-1" strike="noStrike">
              <a:latin typeface="Arial"/>
            </a:endParaRPr>
          </a:p>
          <a:p>
            <a:pPr marL="274320" indent="-273240">
              <a:lnSpc>
                <a:spcPct val="100000"/>
              </a:lnSpc>
              <a:spcBef>
                <a:spcPts val="380"/>
              </a:spcBef>
              <a:buClr>
                <a:srgbClr val="4f81bd"/>
              </a:buClr>
              <a:buSzPct val="85000"/>
              <a:buFont typeface="Wingdings 2" charset="2"/>
              <a:buChar char=""/>
              <a:tabLst>
                <a:tab algn="l" pos="0"/>
              </a:tabLst>
            </a:pPr>
            <a:r>
              <a:rPr b="0" lang="en-US" sz="2400" spc="-1" strike="noStrike">
                <a:solidFill>
                  <a:srgbClr val="000000"/>
                </a:solidFill>
                <a:latin typeface="Arial"/>
                <a:ea typeface="DejaVu Sans"/>
              </a:rPr>
              <a:t>A recruitment agency places workers in a variety of jobs. </a:t>
            </a:r>
            <a:endParaRPr b="0" lang="en-ID" sz="2400" spc="-1" strike="noStrike">
              <a:latin typeface="Arial"/>
            </a:endParaRPr>
          </a:p>
          <a:p>
            <a:pPr marL="274320" indent="-273240">
              <a:lnSpc>
                <a:spcPct val="100000"/>
              </a:lnSpc>
              <a:spcBef>
                <a:spcPts val="380"/>
              </a:spcBef>
              <a:buClr>
                <a:srgbClr val="4f81bd"/>
              </a:buClr>
              <a:buSzPct val="85000"/>
              <a:buFont typeface="Wingdings 2" charset="2"/>
              <a:buChar char=""/>
              <a:tabLst>
                <a:tab algn="l" pos="0"/>
              </a:tabLst>
            </a:pPr>
            <a:r>
              <a:rPr b="0" lang="en-US" sz="2400" spc="-1" strike="noStrike">
                <a:solidFill>
                  <a:srgbClr val="000000"/>
                </a:solidFill>
                <a:latin typeface="Arial"/>
                <a:ea typeface="DejaVu Sans"/>
              </a:rPr>
              <a:t>It sends applicants a general questionnaire, which includes specific questions about health conditions that are only relevant to particular manual occupations. </a:t>
            </a:r>
            <a:endParaRPr b="0" lang="en-ID" sz="2400" spc="-1" strike="noStrike">
              <a:latin typeface="Arial"/>
            </a:endParaRPr>
          </a:p>
          <a:p>
            <a:pPr marL="274320" indent="-273240">
              <a:lnSpc>
                <a:spcPct val="100000"/>
              </a:lnSpc>
              <a:spcBef>
                <a:spcPts val="380"/>
              </a:spcBef>
              <a:buClr>
                <a:srgbClr val="4f81bd"/>
              </a:buClr>
              <a:buSzPct val="85000"/>
              <a:buFont typeface="Wingdings 2" charset="2"/>
              <a:buChar char=""/>
              <a:tabLst>
                <a:tab algn="l" pos="0"/>
              </a:tabLst>
            </a:pPr>
            <a:r>
              <a:rPr b="0" lang="en-US" sz="2400" spc="-1" strike="noStrike">
                <a:solidFill>
                  <a:srgbClr val="000000"/>
                </a:solidFill>
                <a:latin typeface="Arial"/>
                <a:ea typeface="DejaVu Sans"/>
              </a:rPr>
              <a:t>It would be irrelevant and excessive to obtain such information from an individual who was applying for an office job.</a:t>
            </a:r>
            <a:endParaRPr b="0" lang="en-ID" sz="2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301680" y="260640"/>
            <a:ext cx="8502840" cy="5837400"/>
          </a:xfrm>
          <a:prstGeom prst="rect">
            <a:avLst/>
          </a:prstGeom>
          <a:noFill/>
          <a:ln w="0">
            <a:noFill/>
          </a:ln>
        </p:spPr>
        <p:style>
          <a:lnRef idx="0"/>
          <a:fillRef idx="0"/>
          <a:effectRef idx="0"/>
          <a:fontRef idx="minor"/>
        </p:style>
        <p:txBody>
          <a:bodyPr lIns="90000" rIns="90000" tIns="45000" bIns="45000">
            <a:normAutofit/>
          </a:bodyPr>
          <a:p>
            <a:pPr marL="457200" indent="-456120" algn="ctr">
              <a:lnSpc>
                <a:spcPct val="100000"/>
              </a:lnSpc>
              <a:tabLst>
                <a:tab algn="l" pos="0"/>
              </a:tabLst>
            </a:pPr>
            <a:r>
              <a:rPr b="0" lang="en-US" sz="3300" spc="-1" strike="noStrike">
                <a:solidFill>
                  <a:srgbClr val="88a54e"/>
                </a:solidFill>
                <a:latin typeface="Arial"/>
                <a:ea typeface="DejaVu Sans"/>
              </a:rPr>
              <a:t>3. Data minimisation (cont.)</a:t>
            </a:r>
            <a:endParaRPr b="0" lang="en-ID" sz="3300" spc="-1" strike="noStrike">
              <a:latin typeface="Arial"/>
            </a:endParaRPr>
          </a:p>
        </p:txBody>
      </p:sp>
      <p:pic>
        <p:nvPicPr>
          <p:cNvPr id="268" name="Picture 2" descr=""/>
          <p:cNvPicPr/>
          <p:nvPr/>
        </p:nvPicPr>
        <p:blipFill>
          <a:blip r:embed="rId1"/>
          <a:stretch/>
        </p:blipFill>
        <p:spPr>
          <a:xfrm>
            <a:off x="683640" y="836640"/>
            <a:ext cx="7631640" cy="539604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323640" y="188640"/>
            <a:ext cx="8533440" cy="757800"/>
          </a:xfrm>
          <a:prstGeom prst="rect">
            <a:avLst/>
          </a:prstGeom>
          <a:noFill/>
          <a:ln w="0">
            <a:noFill/>
          </a:ln>
        </p:spPr>
        <p:style>
          <a:lnRef idx="0"/>
          <a:fillRef idx="0"/>
          <a:effectRef idx="0"/>
          <a:fontRef idx="minor"/>
        </p:style>
        <p:txBody>
          <a:bodyPr lIns="90000" rIns="90000" tIns="45000" bIns="45000" anchor="b">
            <a:normAutofit/>
          </a:bodyPr>
          <a:p>
            <a:pPr marL="457200" indent="-456120" algn="ctr">
              <a:lnSpc>
                <a:spcPct val="100000"/>
              </a:lnSpc>
              <a:tabLst>
                <a:tab algn="l" pos="0"/>
              </a:tabLst>
            </a:pPr>
            <a:r>
              <a:rPr b="0" lang="en-US" sz="3300" spc="-1" strike="noStrike">
                <a:solidFill>
                  <a:srgbClr val="88a54e"/>
                </a:solidFill>
                <a:latin typeface="Arial"/>
                <a:ea typeface="DejaVu Sans"/>
              </a:rPr>
              <a:t>4. Accuracy</a:t>
            </a:r>
            <a:endParaRPr b="0" lang="en-ID" sz="3300" spc="-1" strike="noStrike">
              <a:latin typeface="Arial"/>
            </a:endParaRPr>
          </a:p>
        </p:txBody>
      </p:sp>
      <p:sp>
        <p:nvSpPr>
          <p:cNvPr id="270" name="CustomShape 2"/>
          <p:cNvSpPr/>
          <p:nvPr/>
        </p:nvSpPr>
        <p:spPr>
          <a:xfrm>
            <a:off x="300600" y="1107000"/>
            <a:ext cx="8502840" cy="478116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380"/>
              </a:spcBef>
              <a:tabLst>
                <a:tab algn="l" pos="0"/>
              </a:tabLst>
            </a:pPr>
            <a:endParaRPr b="0" lang="en-ID" sz="1800" spc="-1" strike="noStrike">
              <a:latin typeface="Arial"/>
            </a:endParaRPr>
          </a:p>
          <a:p>
            <a:pPr marL="274320" indent="-273240">
              <a:lnSpc>
                <a:spcPct val="100000"/>
              </a:lnSpc>
              <a:spcBef>
                <a:spcPts val="663"/>
              </a:spcBef>
              <a:spcAft>
                <a:spcPts val="283"/>
              </a:spcAft>
              <a:buClr>
                <a:srgbClr val="4f81bd"/>
              </a:buClr>
              <a:buSzPct val="85000"/>
              <a:buFont typeface="Wingdings 2" charset="2"/>
              <a:buChar char=""/>
              <a:tabLst>
                <a:tab algn="l" pos="0"/>
              </a:tabLst>
            </a:pPr>
            <a:r>
              <a:rPr b="0" lang="en-US" sz="2400" spc="-1" strike="noStrike">
                <a:solidFill>
                  <a:srgbClr val="000000"/>
                </a:solidFill>
                <a:latin typeface="Arial"/>
                <a:ea typeface="DejaVu Sans"/>
              </a:rPr>
              <a:t>Anda harus mengambil semua langkah yang </a:t>
            </a:r>
            <a:r>
              <a:rPr b="0" i="1" lang="en-US" sz="2400" spc="-1" strike="noStrike">
                <a:solidFill>
                  <a:srgbClr val="000000"/>
                </a:solidFill>
                <a:latin typeface="Arial"/>
                <a:ea typeface="DejaVu Sans"/>
              </a:rPr>
              <a:t>reasonable</a:t>
            </a:r>
            <a:r>
              <a:rPr b="0" lang="en-US" sz="2400" spc="-1" strike="noStrike">
                <a:solidFill>
                  <a:srgbClr val="000000"/>
                </a:solidFill>
                <a:latin typeface="Arial"/>
                <a:ea typeface="DejaVu Sans"/>
              </a:rPr>
              <a:t> untuk memastikan data pribadi yang Anda miliki tidak salah atau menyesatkan tentang fakta apa pun.</a:t>
            </a:r>
            <a:endParaRPr b="0" lang="en-ID" sz="2400" spc="-1" strike="noStrike">
              <a:latin typeface="Arial"/>
            </a:endParaRPr>
          </a:p>
          <a:p>
            <a:pPr marL="274320" indent="-273240">
              <a:lnSpc>
                <a:spcPct val="100000"/>
              </a:lnSpc>
              <a:spcBef>
                <a:spcPts val="663"/>
              </a:spcBef>
              <a:spcAft>
                <a:spcPts val="283"/>
              </a:spcAft>
              <a:buClr>
                <a:srgbClr val="4f81bd"/>
              </a:buClr>
              <a:buSzPct val="85000"/>
              <a:buFont typeface="Wingdings 2" charset="2"/>
              <a:buChar char=""/>
              <a:tabLst>
                <a:tab algn="l" pos="0"/>
              </a:tabLst>
            </a:pPr>
            <a:r>
              <a:rPr b="0" lang="en-US" sz="2400" spc="-1" strike="noStrike">
                <a:solidFill>
                  <a:srgbClr val="000000"/>
                </a:solidFill>
                <a:latin typeface="Arial"/>
                <a:ea typeface="DejaVu Sans"/>
              </a:rPr>
              <a:t>Anda mungkin perlu meng-</a:t>
            </a:r>
            <a:r>
              <a:rPr b="0" i="1" lang="en-US" sz="2400" spc="-1" strike="noStrike">
                <a:solidFill>
                  <a:srgbClr val="000000"/>
                </a:solidFill>
                <a:latin typeface="Arial"/>
                <a:ea typeface="DejaVu Sans"/>
              </a:rPr>
              <a:t>update</a:t>
            </a:r>
            <a:r>
              <a:rPr b="0" lang="en-US" sz="2400" spc="-1" strike="noStrike">
                <a:solidFill>
                  <a:srgbClr val="000000"/>
                </a:solidFill>
                <a:latin typeface="Arial"/>
                <a:ea typeface="DejaVu Sans"/>
              </a:rPr>
              <a:t> data pribadi, meskipun ini tergantung pada Anda menggunakanny untuk apa.</a:t>
            </a:r>
            <a:endParaRPr b="0" lang="en-ID" sz="2400" spc="-1" strike="noStrike">
              <a:latin typeface="Arial"/>
            </a:endParaRPr>
          </a:p>
          <a:p>
            <a:pPr marL="274320" indent="-273240">
              <a:lnSpc>
                <a:spcPct val="100000"/>
              </a:lnSpc>
              <a:spcBef>
                <a:spcPts val="663"/>
              </a:spcBef>
              <a:spcAft>
                <a:spcPts val="283"/>
              </a:spcAft>
              <a:buClr>
                <a:srgbClr val="4f81bd"/>
              </a:buClr>
              <a:buSzPct val="85000"/>
              <a:buFont typeface="Wingdings 2" charset="2"/>
              <a:buChar char=""/>
              <a:tabLst>
                <a:tab algn="l" pos="0"/>
              </a:tabLst>
            </a:pPr>
            <a:r>
              <a:rPr b="0" lang="en-US" sz="2400" spc="-1" strike="noStrike">
                <a:solidFill>
                  <a:srgbClr val="000000"/>
                </a:solidFill>
                <a:latin typeface="Arial"/>
                <a:ea typeface="DejaVu Sans"/>
              </a:rPr>
              <a:t>Jika Anda menemukan bahwa data pribadi tidak benar atau menyesatkan, Anda harus mengambil langkah perbaikan yang </a:t>
            </a:r>
            <a:r>
              <a:rPr b="0" i="1" lang="en-US" sz="2400" spc="-1" strike="noStrike">
                <a:solidFill>
                  <a:srgbClr val="000000"/>
                </a:solidFill>
                <a:latin typeface="Arial"/>
                <a:ea typeface="DejaVu Sans"/>
              </a:rPr>
              <a:t>reasonable</a:t>
            </a:r>
            <a:r>
              <a:rPr b="0" lang="en-US" sz="2400" spc="-1" strike="noStrike">
                <a:solidFill>
                  <a:srgbClr val="000000"/>
                </a:solidFill>
                <a:latin typeface="Arial"/>
                <a:ea typeface="DejaVu Sans"/>
              </a:rPr>
              <a:t> atau menghapusnya secepat mungkin.</a:t>
            </a:r>
            <a:endParaRPr b="0" lang="en-ID" sz="2400" spc="-1" strike="noStrike">
              <a:latin typeface="Arial"/>
            </a:endParaRPr>
          </a:p>
          <a:p>
            <a:pPr marL="274320" indent="-273240">
              <a:lnSpc>
                <a:spcPct val="100000"/>
              </a:lnSpc>
              <a:spcBef>
                <a:spcPts val="663"/>
              </a:spcBef>
              <a:spcAft>
                <a:spcPts val="283"/>
              </a:spcAft>
              <a:buClr>
                <a:srgbClr val="4f81bd"/>
              </a:buClr>
              <a:buSzPct val="85000"/>
              <a:buFont typeface="Wingdings 2" charset="2"/>
              <a:buChar char=""/>
              <a:tabLst>
                <a:tab algn="l" pos="0"/>
              </a:tabLst>
            </a:pPr>
            <a:r>
              <a:rPr b="0" lang="en-US" sz="2400" spc="-1" strike="noStrike">
                <a:solidFill>
                  <a:srgbClr val="000000"/>
                </a:solidFill>
                <a:latin typeface="Arial"/>
                <a:ea typeface="DejaVu Sans"/>
              </a:rPr>
              <a:t>Anda harus mempertimbangkan dengan cermat setiap tantangan terhadap keakuratan data pribadi.</a:t>
            </a:r>
            <a:endParaRPr b="0" lang="en-ID" sz="2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323640" y="188640"/>
            <a:ext cx="8533440" cy="757800"/>
          </a:xfrm>
          <a:prstGeom prst="rect">
            <a:avLst/>
          </a:prstGeom>
          <a:noFill/>
          <a:ln w="0">
            <a:noFill/>
          </a:ln>
        </p:spPr>
        <p:style>
          <a:lnRef idx="0"/>
          <a:fillRef idx="0"/>
          <a:effectRef idx="0"/>
          <a:fontRef idx="minor"/>
        </p:style>
        <p:txBody>
          <a:bodyPr lIns="90000" rIns="90000" tIns="45000" bIns="45000" anchor="b">
            <a:normAutofit/>
          </a:bodyPr>
          <a:p>
            <a:pPr marL="457200" indent="-456120" algn="ctr">
              <a:lnSpc>
                <a:spcPct val="100000"/>
              </a:lnSpc>
              <a:tabLst>
                <a:tab algn="l" pos="0"/>
              </a:tabLst>
            </a:pPr>
            <a:r>
              <a:rPr b="0" lang="en-US" sz="3300" spc="-1" strike="noStrike">
                <a:solidFill>
                  <a:srgbClr val="88a54e"/>
                </a:solidFill>
                <a:latin typeface="Arial"/>
                <a:ea typeface="DejaVu Sans"/>
              </a:rPr>
              <a:t>4. Accuracy (cont.)</a:t>
            </a:r>
            <a:endParaRPr b="0" lang="en-ID" sz="3300" spc="-1" strike="noStrike">
              <a:latin typeface="Arial"/>
            </a:endParaRPr>
          </a:p>
        </p:txBody>
      </p:sp>
      <p:sp>
        <p:nvSpPr>
          <p:cNvPr id="272" name="CustomShape 2"/>
          <p:cNvSpPr/>
          <p:nvPr/>
        </p:nvSpPr>
        <p:spPr>
          <a:xfrm>
            <a:off x="300600" y="1390320"/>
            <a:ext cx="8502840" cy="478116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380"/>
              </a:spcBef>
              <a:tabLst>
                <a:tab algn="l" pos="0"/>
              </a:tabLst>
            </a:pPr>
            <a:r>
              <a:rPr b="0" lang="en-US" sz="2400" spc="-1" strike="noStrike">
                <a:solidFill>
                  <a:srgbClr val="000000"/>
                </a:solidFill>
                <a:latin typeface="Arial"/>
                <a:ea typeface="DejaVu Sans"/>
              </a:rPr>
              <a:t>Contoh:</a:t>
            </a:r>
            <a:endParaRPr b="0" lang="en-ID" sz="2400" spc="-1" strike="noStrike">
              <a:latin typeface="Arial"/>
            </a:endParaRPr>
          </a:p>
          <a:p>
            <a:pPr marL="274320" indent="-273240">
              <a:lnSpc>
                <a:spcPct val="100000"/>
              </a:lnSpc>
              <a:spcBef>
                <a:spcPts val="663"/>
              </a:spcBef>
              <a:spcAft>
                <a:spcPts val="283"/>
              </a:spcAft>
              <a:buClr>
                <a:srgbClr val="4f81bd"/>
              </a:buClr>
              <a:buSzPct val="85000"/>
              <a:buFont typeface="Wingdings 2" charset="2"/>
              <a:buChar char=""/>
              <a:tabLst>
                <a:tab algn="l" pos="0"/>
              </a:tabLst>
            </a:pPr>
            <a:r>
              <a:rPr b="0" lang="en-US" sz="2400" spc="-1" strike="noStrike">
                <a:solidFill>
                  <a:srgbClr val="000000"/>
                </a:solidFill>
                <a:latin typeface="Arial"/>
                <a:ea typeface="Microsoft YaHei"/>
              </a:rPr>
              <a:t>If an individual moves house from London to Manchester a record saying that they currently live in London will obviously be inaccurate. However a record saying that the individual once lived in London remains accurate, even though they no longer live there.</a:t>
            </a:r>
            <a:endParaRPr b="0" lang="en-ID" sz="2400" spc="-1" strike="noStrike">
              <a:latin typeface="Arial"/>
            </a:endParaRPr>
          </a:p>
          <a:p>
            <a:pPr marL="274320" indent="-273240">
              <a:lnSpc>
                <a:spcPct val="100000"/>
              </a:lnSpc>
              <a:spcBef>
                <a:spcPts val="663"/>
              </a:spcBef>
              <a:spcAft>
                <a:spcPts val="283"/>
              </a:spcAft>
              <a:buClr>
                <a:srgbClr val="4f81bd"/>
              </a:buClr>
              <a:buSzPct val="85000"/>
              <a:buFont typeface="Wingdings 2" charset="2"/>
              <a:buChar char=""/>
              <a:tabLst>
                <a:tab algn="l" pos="0"/>
              </a:tabLst>
            </a:pPr>
            <a:r>
              <a:rPr b="0" lang="en-US" sz="2400" spc="-1" strike="noStrike">
                <a:solidFill>
                  <a:srgbClr val="000000"/>
                </a:solidFill>
                <a:latin typeface="Arial"/>
                <a:ea typeface="Microsoft YaHei"/>
              </a:rPr>
              <a:t>A misdiagnosis of a medical condition continues to be held as part of a patient’s medical records even after the diagnosis is corrected, because it is relevant for the purpose of explaining treatment given to the patient, or for other health problems.</a:t>
            </a:r>
            <a:endParaRPr b="0" lang="en-ID" sz="2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323640" y="332640"/>
            <a:ext cx="8533440" cy="757800"/>
          </a:xfrm>
          <a:prstGeom prst="rect">
            <a:avLst/>
          </a:prstGeom>
          <a:noFill/>
          <a:ln w="0">
            <a:noFill/>
          </a:ln>
        </p:spPr>
        <p:style>
          <a:lnRef idx="0"/>
          <a:fillRef idx="0"/>
          <a:effectRef idx="0"/>
          <a:fontRef idx="minor"/>
        </p:style>
        <p:txBody>
          <a:bodyPr lIns="90000" rIns="90000" tIns="45000" bIns="45000" anchor="b">
            <a:normAutofit/>
          </a:bodyPr>
          <a:p>
            <a:pPr marL="457200" indent="-456120" algn="ctr">
              <a:lnSpc>
                <a:spcPct val="100000"/>
              </a:lnSpc>
              <a:tabLst>
                <a:tab algn="l" pos="0"/>
              </a:tabLst>
            </a:pPr>
            <a:r>
              <a:rPr b="0" lang="en-US" sz="3300" spc="-1" strike="noStrike">
                <a:solidFill>
                  <a:srgbClr val="88a54e"/>
                </a:solidFill>
                <a:latin typeface="Arial"/>
                <a:ea typeface="DejaVu Sans"/>
              </a:rPr>
              <a:t>5. Storage limitation</a:t>
            </a:r>
            <a:endParaRPr b="0" lang="en-ID" sz="3300" spc="-1" strike="noStrike">
              <a:latin typeface="Arial"/>
            </a:endParaRPr>
          </a:p>
        </p:txBody>
      </p:sp>
      <p:sp>
        <p:nvSpPr>
          <p:cNvPr id="274" name="CustomShape 2"/>
          <p:cNvSpPr/>
          <p:nvPr/>
        </p:nvSpPr>
        <p:spPr>
          <a:xfrm>
            <a:off x="301680" y="1527120"/>
            <a:ext cx="8613000" cy="4781160"/>
          </a:xfrm>
          <a:prstGeom prst="rect">
            <a:avLst/>
          </a:prstGeom>
          <a:noFill/>
          <a:ln w="0">
            <a:noFill/>
          </a:ln>
        </p:spPr>
        <p:style>
          <a:lnRef idx="0"/>
          <a:fillRef idx="0"/>
          <a:effectRef idx="0"/>
          <a:fontRef idx="minor"/>
        </p:style>
        <p:txBody>
          <a:bodyPr lIns="90000" rIns="90000" tIns="45000" bIns="45000">
            <a:noAutofit/>
          </a:bodyPr>
          <a:p>
            <a:pPr marL="274320" indent="-273240">
              <a:lnSpc>
                <a:spcPct val="120000"/>
              </a:lnSpc>
              <a:spcBef>
                <a:spcPts val="459"/>
              </a:spcBef>
              <a:buClr>
                <a:srgbClr val="4f81bd"/>
              </a:buClr>
              <a:buSzPct val="85000"/>
              <a:buFont typeface="Wingdings 2" charset="2"/>
              <a:buChar char=""/>
            </a:pPr>
            <a:r>
              <a:rPr b="0" lang="en-US" sz="2000" spc="-1" strike="noStrike">
                <a:solidFill>
                  <a:srgbClr val="000000"/>
                </a:solidFill>
                <a:latin typeface="Arial"/>
                <a:ea typeface="DejaVu Sans"/>
              </a:rPr>
              <a:t>Anda tidak boleh menyimpan data pribadi lebih lama dari yang Anda butuhkan.</a:t>
            </a:r>
            <a:endParaRPr b="0" lang="en-ID" sz="2000" spc="-1" strike="noStrike">
              <a:latin typeface="Arial"/>
            </a:endParaRPr>
          </a:p>
          <a:p>
            <a:pPr marL="274320" indent="-273240">
              <a:lnSpc>
                <a:spcPct val="120000"/>
              </a:lnSpc>
              <a:spcBef>
                <a:spcPts val="459"/>
              </a:spcBef>
              <a:buClr>
                <a:srgbClr val="4f81bd"/>
              </a:buClr>
              <a:buSzPct val="85000"/>
              <a:buFont typeface="Wingdings 2" charset="2"/>
              <a:buChar char=""/>
            </a:pPr>
            <a:r>
              <a:rPr b="0" lang="en-US" sz="2000" spc="-1" strike="noStrike">
                <a:solidFill>
                  <a:srgbClr val="000000"/>
                </a:solidFill>
                <a:latin typeface="Arial"/>
                <a:ea typeface="DejaVu Sans"/>
              </a:rPr>
              <a:t>Anda perlu memikirkan berapa lama Anda menyimpan data pribadi –-&gt; tergantung pada tujuan Anda menyimpan data.</a:t>
            </a:r>
            <a:endParaRPr b="0" lang="en-ID" sz="2000" spc="-1" strike="noStrike">
              <a:latin typeface="Arial"/>
            </a:endParaRPr>
          </a:p>
          <a:p>
            <a:pPr marL="274320" indent="-273240">
              <a:lnSpc>
                <a:spcPct val="120000"/>
              </a:lnSpc>
              <a:spcBef>
                <a:spcPts val="459"/>
              </a:spcBef>
              <a:buClr>
                <a:srgbClr val="4f81bd"/>
              </a:buClr>
              <a:buSzPct val="85000"/>
              <a:buFont typeface="Wingdings 2" charset="2"/>
              <a:buChar char=""/>
            </a:pPr>
            <a:r>
              <a:rPr b="0" lang="en-US" sz="2000" spc="-1" strike="noStrike">
                <a:solidFill>
                  <a:srgbClr val="000000"/>
                </a:solidFill>
                <a:latin typeface="Arial"/>
                <a:ea typeface="DejaVu Sans"/>
              </a:rPr>
              <a:t>Anda memerlukan kebijakan mengenai periode retensi standar untuk menyesuaikan kebutuhan dokumentasi.</a:t>
            </a:r>
            <a:endParaRPr b="0" lang="en-ID" sz="2000" spc="-1" strike="noStrike">
              <a:latin typeface="Arial"/>
            </a:endParaRPr>
          </a:p>
          <a:p>
            <a:pPr marL="274320" indent="-273240">
              <a:lnSpc>
                <a:spcPct val="120000"/>
              </a:lnSpc>
              <a:spcBef>
                <a:spcPts val="459"/>
              </a:spcBef>
              <a:buClr>
                <a:srgbClr val="4f81bd"/>
              </a:buClr>
              <a:buSzPct val="85000"/>
              <a:buFont typeface="Wingdings 2" charset="2"/>
              <a:buChar char=""/>
            </a:pPr>
            <a:r>
              <a:rPr b="0" lang="en-US" sz="2000" spc="-1" strike="noStrike">
                <a:solidFill>
                  <a:srgbClr val="000000"/>
                </a:solidFill>
                <a:latin typeface="Arial"/>
                <a:ea typeface="DejaVu Sans"/>
              </a:rPr>
              <a:t>Anda harus meninjau data yang Anda simpan secara berkala, dan menghapus atau membuatnya anonim saat tidak lagi membutuhkannya.</a:t>
            </a:r>
            <a:endParaRPr b="0" lang="en-ID" sz="2000" spc="-1" strike="noStrike">
              <a:latin typeface="Arial"/>
            </a:endParaRPr>
          </a:p>
          <a:p>
            <a:pPr marL="274320" indent="-273240">
              <a:lnSpc>
                <a:spcPct val="120000"/>
              </a:lnSpc>
              <a:spcBef>
                <a:spcPts val="459"/>
              </a:spcBef>
              <a:buClr>
                <a:srgbClr val="4f81bd"/>
              </a:buClr>
              <a:buSzPct val="85000"/>
              <a:buFont typeface="Wingdings 2" charset="2"/>
              <a:buChar char=""/>
            </a:pPr>
            <a:r>
              <a:rPr b="0" lang="en-US" sz="2000" spc="-1" strike="noStrike">
                <a:solidFill>
                  <a:srgbClr val="000000"/>
                </a:solidFill>
                <a:latin typeface="Arial"/>
                <a:ea typeface="DejaVu Sans"/>
              </a:rPr>
              <a:t>Individu memiliki hak untuk menghapus jika Anda tidak lagi membutuhkan datanya.</a:t>
            </a:r>
            <a:endParaRPr b="0" lang="en-ID" sz="2000" spc="-1" strike="noStrike">
              <a:latin typeface="Arial"/>
            </a:endParaRPr>
          </a:p>
          <a:p>
            <a:pPr marL="274320" indent="-273240">
              <a:lnSpc>
                <a:spcPct val="120000"/>
              </a:lnSpc>
              <a:spcBef>
                <a:spcPts val="459"/>
              </a:spcBef>
              <a:buClr>
                <a:srgbClr val="4f81bd"/>
              </a:buClr>
              <a:buSzPct val="85000"/>
              <a:buFont typeface="Wingdings 2" charset="2"/>
              <a:buChar char=""/>
            </a:pPr>
            <a:r>
              <a:rPr b="0" lang="en-US" sz="2000" spc="-1" strike="noStrike">
                <a:solidFill>
                  <a:srgbClr val="000000"/>
                </a:solidFill>
                <a:latin typeface="Arial"/>
                <a:ea typeface="DejaVu Sans"/>
              </a:rPr>
              <a:t>Anda dapat menyimpan data pribadi lebih lama untuk kepentingan umum, ilmiah atau penelitian sejarah, atau tujuan statistik.</a:t>
            </a:r>
            <a:endParaRPr b="0" lang="en-ID" sz="2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323640" y="332640"/>
            <a:ext cx="8533440" cy="757800"/>
          </a:xfrm>
          <a:prstGeom prst="rect">
            <a:avLst/>
          </a:prstGeom>
          <a:noFill/>
          <a:ln w="0">
            <a:noFill/>
          </a:ln>
        </p:spPr>
        <p:style>
          <a:lnRef idx="0"/>
          <a:fillRef idx="0"/>
          <a:effectRef idx="0"/>
          <a:fontRef idx="minor"/>
        </p:style>
        <p:txBody>
          <a:bodyPr lIns="90000" rIns="90000" tIns="45000" bIns="45000" anchor="b">
            <a:normAutofit/>
          </a:bodyPr>
          <a:p>
            <a:pPr marL="457200" indent="-456120" algn="ctr">
              <a:lnSpc>
                <a:spcPct val="100000"/>
              </a:lnSpc>
              <a:tabLst>
                <a:tab algn="l" pos="0"/>
              </a:tabLst>
            </a:pPr>
            <a:r>
              <a:rPr b="0" lang="en-US" sz="3300" spc="-1" strike="noStrike">
                <a:solidFill>
                  <a:srgbClr val="88a54e"/>
                </a:solidFill>
                <a:latin typeface="Arial"/>
                <a:ea typeface="DejaVu Sans"/>
              </a:rPr>
              <a:t>5. Storage limitation (cont.)</a:t>
            </a:r>
            <a:endParaRPr b="0" lang="en-ID" sz="3300" spc="-1" strike="noStrike">
              <a:latin typeface="Arial"/>
            </a:endParaRPr>
          </a:p>
        </p:txBody>
      </p:sp>
      <p:sp>
        <p:nvSpPr>
          <p:cNvPr id="276" name="CustomShape 2"/>
          <p:cNvSpPr/>
          <p:nvPr/>
        </p:nvSpPr>
        <p:spPr>
          <a:xfrm>
            <a:off x="301680" y="1527120"/>
            <a:ext cx="8613000" cy="4781160"/>
          </a:xfrm>
          <a:prstGeom prst="rect">
            <a:avLst/>
          </a:prstGeom>
          <a:noFill/>
          <a:ln w="0">
            <a:noFill/>
          </a:ln>
        </p:spPr>
        <p:style>
          <a:lnRef idx="0"/>
          <a:fillRef idx="0"/>
          <a:effectRef idx="0"/>
          <a:fontRef idx="minor"/>
        </p:style>
        <p:txBody>
          <a:bodyPr lIns="90000" rIns="90000" tIns="45000" bIns="45000">
            <a:noAutofit/>
          </a:bodyPr>
          <a:p>
            <a:pPr marL="274320" indent="-273240">
              <a:lnSpc>
                <a:spcPct val="120000"/>
              </a:lnSpc>
              <a:spcBef>
                <a:spcPts val="459"/>
              </a:spcBef>
              <a:buClr>
                <a:srgbClr val="4f81bd"/>
              </a:buClr>
              <a:buSzPct val="85000"/>
              <a:buFont typeface="Wingdings 2" charset="2"/>
              <a:buChar char=""/>
            </a:pPr>
            <a:r>
              <a:rPr b="0" lang="en-US" sz="2000" spc="-1" strike="noStrike">
                <a:solidFill>
                  <a:srgbClr val="000000"/>
                </a:solidFill>
                <a:latin typeface="Arial"/>
                <a:ea typeface="DejaVu Sans"/>
              </a:rPr>
              <a:t>Contoh:</a:t>
            </a:r>
            <a:endParaRPr b="0" lang="en-ID" sz="2000" spc="-1" strike="noStrike">
              <a:latin typeface="Arial"/>
            </a:endParaRPr>
          </a:p>
          <a:p>
            <a:pPr marL="274320" indent="-273240">
              <a:lnSpc>
                <a:spcPct val="120000"/>
              </a:lnSpc>
              <a:spcBef>
                <a:spcPts val="459"/>
              </a:spcBef>
              <a:buClr>
                <a:srgbClr val="4f81bd"/>
              </a:buClr>
              <a:buSzPct val="85000"/>
              <a:buFont typeface="Wingdings 2" charset="2"/>
              <a:buChar char=""/>
            </a:pPr>
            <a:r>
              <a:rPr b="0" lang="en-US" sz="2000" spc="-1" strike="noStrike">
                <a:solidFill>
                  <a:srgbClr val="000000"/>
                </a:solidFill>
                <a:latin typeface="Arial"/>
                <a:ea typeface="DejaVu Sans"/>
              </a:rPr>
              <a:t>A bank holds personal data about its customers. This includes details of each customer’s address, date of birth and mother’s maiden name. </a:t>
            </a:r>
            <a:endParaRPr b="0" lang="en-ID" sz="2000" spc="-1" strike="noStrike">
              <a:latin typeface="Arial"/>
            </a:endParaRPr>
          </a:p>
          <a:p>
            <a:pPr marL="274320" indent="-273240">
              <a:lnSpc>
                <a:spcPct val="120000"/>
              </a:lnSpc>
              <a:spcBef>
                <a:spcPts val="459"/>
              </a:spcBef>
              <a:buClr>
                <a:srgbClr val="4f81bd"/>
              </a:buClr>
              <a:buSzPct val="85000"/>
              <a:buFont typeface="Wingdings 2" charset="2"/>
              <a:buChar char=""/>
            </a:pPr>
            <a:r>
              <a:rPr b="0" lang="en-US" sz="2000" spc="-1" strike="noStrike">
                <a:solidFill>
                  <a:srgbClr val="000000"/>
                </a:solidFill>
                <a:latin typeface="Arial"/>
                <a:ea typeface="DejaVu Sans"/>
              </a:rPr>
              <a:t>The bank uses this information as part of its security procedures. </a:t>
            </a:r>
            <a:endParaRPr b="0" lang="en-ID" sz="2000" spc="-1" strike="noStrike">
              <a:latin typeface="Arial"/>
            </a:endParaRPr>
          </a:p>
          <a:p>
            <a:pPr marL="274320" indent="-273240">
              <a:lnSpc>
                <a:spcPct val="120000"/>
              </a:lnSpc>
              <a:spcBef>
                <a:spcPts val="459"/>
              </a:spcBef>
              <a:buClr>
                <a:srgbClr val="4f81bd"/>
              </a:buClr>
              <a:buSzPct val="85000"/>
              <a:buFont typeface="Wingdings 2" charset="2"/>
              <a:buChar char=""/>
            </a:pPr>
            <a:r>
              <a:rPr b="0" lang="en-US" sz="2000" spc="-1" strike="noStrike">
                <a:solidFill>
                  <a:srgbClr val="000000"/>
                </a:solidFill>
                <a:latin typeface="Arial"/>
                <a:ea typeface="DejaVu Sans"/>
              </a:rPr>
              <a:t>It is appropriate for the bank to retain this data for as long as the customer has an account with the bank. </a:t>
            </a:r>
            <a:endParaRPr b="0" lang="en-ID" sz="2000" spc="-1" strike="noStrike">
              <a:latin typeface="Arial"/>
            </a:endParaRPr>
          </a:p>
          <a:p>
            <a:pPr marL="274320" indent="-273240">
              <a:lnSpc>
                <a:spcPct val="120000"/>
              </a:lnSpc>
              <a:spcBef>
                <a:spcPts val="459"/>
              </a:spcBef>
              <a:buClr>
                <a:srgbClr val="4f81bd"/>
              </a:buClr>
              <a:buSzPct val="85000"/>
              <a:buFont typeface="Wingdings 2" charset="2"/>
              <a:buChar char=""/>
            </a:pPr>
            <a:r>
              <a:rPr b="0" lang="en-US" sz="2000" spc="-1" strike="noStrike">
                <a:solidFill>
                  <a:srgbClr val="000000"/>
                </a:solidFill>
                <a:latin typeface="Arial"/>
                <a:ea typeface="DejaVu Sans"/>
              </a:rPr>
              <a:t>Even after the account has been closed, the bank may need to continue holding some of this information for legal or operational reasons for a further set time.</a:t>
            </a:r>
            <a:endParaRPr b="0" lang="en-ID"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301680" y="228600"/>
            <a:ext cx="8533440" cy="75780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0" lang="en-US" sz="3300" spc="-1" strike="noStrike">
                <a:solidFill>
                  <a:srgbClr val="88a54e"/>
                </a:solidFill>
                <a:latin typeface="Arial"/>
                <a:ea typeface="DejaVu Sans"/>
              </a:rPr>
              <a:t>Jenis Privasi (lanj.)</a:t>
            </a:r>
            <a:endParaRPr b="0" lang="en-ID" sz="3300" spc="-1" strike="noStrike">
              <a:latin typeface="Arial"/>
            </a:endParaRPr>
          </a:p>
        </p:txBody>
      </p:sp>
      <p:sp>
        <p:nvSpPr>
          <p:cNvPr id="213" name="CustomShape 2"/>
          <p:cNvSpPr/>
          <p:nvPr/>
        </p:nvSpPr>
        <p:spPr>
          <a:xfrm>
            <a:off x="301680" y="1845000"/>
            <a:ext cx="8502840" cy="4253040"/>
          </a:xfrm>
          <a:prstGeom prst="rect">
            <a:avLst/>
          </a:prstGeom>
          <a:noFill/>
          <a:ln w="0">
            <a:noFill/>
          </a:ln>
        </p:spPr>
        <p:style>
          <a:lnRef idx="0"/>
          <a:fillRef idx="0"/>
          <a:effectRef idx="0"/>
          <a:fontRef idx="minor"/>
        </p:style>
        <p:txBody>
          <a:bodyPr lIns="90000" rIns="90000" tIns="45000" bIns="45000">
            <a:normAutofit/>
          </a:bodyPr>
          <a:p>
            <a:pPr marL="514440" indent="-513360">
              <a:lnSpc>
                <a:spcPct val="100000"/>
              </a:lnSpc>
              <a:spcBef>
                <a:spcPts val="541"/>
              </a:spcBef>
              <a:buClr>
                <a:srgbClr val="4f81bd"/>
              </a:buClr>
              <a:buSzPct val="85000"/>
              <a:buFont typeface="Arial"/>
              <a:buAutoNum type="arabicPeriod" startAt="4"/>
            </a:pPr>
            <a:r>
              <a:rPr b="0" lang="id-ID" sz="2700" spc="-1" strike="noStrike">
                <a:solidFill>
                  <a:srgbClr val="000000"/>
                </a:solidFill>
                <a:latin typeface="Arial"/>
                <a:ea typeface="DejaVu Sans"/>
              </a:rPr>
              <a:t>Informational Privacy</a:t>
            </a:r>
            <a:endParaRPr b="0" lang="en-ID" sz="2700" spc="-1" strike="noStrike">
              <a:latin typeface="Arial"/>
            </a:endParaRPr>
          </a:p>
          <a:p>
            <a:pPr lvl="1" marL="901800" indent="-271800">
              <a:lnSpc>
                <a:spcPct val="100000"/>
              </a:lnSpc>
              <a:spcBef>
                <a:spcPts val="439"/>
              </a:spcBef>
              <a:buClr>
                <a:srgbClr val="c0504d"/>
              </a:buClr>
              <a:buSzPct val="70000"/>
              <a:buFont typeface="Arial"/>
              <a:buChar char="•"/>
            </a:pPr>
            <a:r>
              <a:rPr b="0" lang="en-US" sz="2200" spc="-1" strike="noStrike">
                <a:solidFill>
                  <a:srgbClr val="1f497d"/>
                </a:solidFill>
                <a:latin typeface="Arial"/>
                <a:ea typeface="DejaVu Sans"/>
              </a:rPr>
              <a:t>Kebebasan untuk mengontrol/ membatasi akses terhadap informasi pribadinya.</a:t>
            </a:r>
            <a:endParaRPr b="0" lang="en-ID" sz="2200" spc="-1" strike="noStrike">
              <a:latin typeface="Arial"/>
            </a:endParaRPr>
          </a:p>
          <a:p>
            <a:pPr lvl="1" marL="901800" indent="-271800">
              <a:lnSpc>
                <a:spcPct val="120000"/>
              </a:lnSpc>
              <a:spcBef>
                <a:spcPts val="439"/>
              </a:spcBef>
              <a:buClr>
                <a:srgbClr val="c0504d"/>
              </a:buClr>
              <a:buSzPct val="70000"/>
              <a:buFont typeface="Arial"/>
              <a:buChar char="•"/>
            </a:pPr>
            <a:r>
              <a:rPr b="0" lang="en-US" sz="2200" spc="-1" strike="noStrike">
                <a:solidFill>
                  <a:srgbClr val="1f497d"/>
                </a:solidFill>
                <a:latin typeface="Arial"/>
                <a:ea typeface="DejaVu Sans"/>
              </a:rPr>
              <a:t>Beberapa hal yang termasuk informasi pribadi</a:t>
            </a:r>
            <a:r>
              <a:rPr b="0" lang="id-ID" sz="2200" spc="-1" strike="noStrike">
                <a:solidFill>
                  <a:srgbClr val="1f497d"/>
                </a:solidFill>
                <a:latin typeface="Arial"/>
                <a:ea typeface="DejaVu Sans"/>
              </a:rPr>
              <a:t>:</a:t>
            </a:r>
            <a:endParaRPr b="0" lang="en-ID" sz="2200" spc="-1" strike="noStrike">
              <a:latin typeface="Arial"/>
            </a:endParaRPr>
          </a:p>
          <a:p>
            <a:pPr lvl="3" marL="1097280" indent="-227520">
              <a:lnSpc>
                <a:spcPct val="120000"/>
              </a:lnSpc>
              <a:spcBef>
                <a:spcPts val="400"/>
              </a:spcBef>
              <a:buClr>
                <a:srgbClr val="8064a2"/>
              </a:buClr>
              <a:buSzPct val="70000"/>
              <a:buFont typeface="Wingdings" charset="2"/>
              <a:buChar char=""/>
            </a:pPr>
            <a:r>
              <a:rPr b="0" lang="en-US" sz="2000" spc="-1" strike="noStrike">
                <a:solidFill>
                  <a:srgbClr val="1f497d"/>
                </a:solidFill>
                <a:latin typeface="Arial"/>
                <a:ea typeface="DejaVu Sans"/>
              </a:rPr>
              <a:t>Data tentang aktivitas sehari-hari</a:t>
            </a:r>
            <a:endParaRPr b="0" lang="en-ID" sz="2000" spc="-1" strike="noStrike">
              <a:latin typeface="Arial"/>
            </a:endParaRPr>
          </a:p>
          <a:p>
            <a:pPr lvl="3" marL="1097280" indent="-227520">
              <a:lnSpc>
                <a:spcPct val="120000"/>
              </a:lnSpc>
              <a:spcBef>
                <a:spcPts val="400"/>
              </a:spcBef>
              <a:buClr>
                <a:srgbClr val="8064a2"/>
              </a:buClr>
              <a:buSzPct val="70000"/>
              <a:buFont typeface="Wingdings" charset="2"/>
              <a:buChar char=""/>
            </a:pPr>
            <a:r>
              <a:rPr b="0" lang="en-US" sz="2000" spc="-1" strike="noStrike">
                <a:solidFill>
                  <a:srgbClr val="1f497d"/>
                </a:solidFill>
                <a:latin typeface="Arial"/>
                <a:ea typeface="DejaVu Sans"/>
              </a:rPr>
              <a:t>Gaya hidup pribadi (</a:t>
            </a:r>
            <a:r>
              <a:rPr b="0" i="1" lang="en-US" sz="2000" spc="-1" strike="noStrike">
                <a:solidFill>
                  <a:srgbClr val="1f497d"/>
                </a:solidFill>
                <a:latin typeface="Arial"/>
                <a:ea typeface="DejaVu Sans"/>
              </a:rPr>
              <a:t>personal lifestyle</a:t>
            </a:r>
            <a:r>
              <a:rPr b="0" lang="en-US" sz="2000" spc="-1" strike="noStrike">
                <a:solidFill>
                  <a:srgbClr val="1f497d"/>
                </a:solidFill>
                <a:latin typeface="Arial"/>
                <a:ea typeface="DejaVu Sans"/>
              </a:rPr>
              <a:t>) </a:t>
            </a:r>
            <a:endParaRPr b="0" lang="en-ID" sz="2000" spc="-1" strike="noStrike">
              <a:latin typeface="Arial"/>
            </a:endParaRPr>
          </a:p>
          <a:p>
            <a:pPr lvl="3" marL="1097280" indent="-227520">
              <a:lnSpc>
                <a:spcPct val="120000"/>
              </a:lnSpc>
              <a:spcBef>
                <a:spcPts val="400"/>
              </a:spcBef>
              <a:buClr>
                <a:srgbClr val="8064a2"/>
              </a:buClr>
              <a:buSzPct val="70000"/>
              <a:buFont typeface="Wingdings" charset="2"/>
              <a:buChar char=""/>
            </a:pPr>
            <a:r>
              <a:rPr b="0" lang="en-US" sz="2000" spc="-1" strike="noStrike">
                <a:solidFill>
                  <a:srgbClr val="1f497d"/>
                </a:solidFill>
                <a:latin typeface="Arial"/>
                <a:ea typeface="DejaVu Sans"/>
              </a:rPr>
              <a:t>Keuangan</a:t>
            </a:r>
            <a:r>
              <a:rPr b="0" lang="id-ID" sz="2000" spc="-1" strike="noStrike">
                <a:solidFill>
                  <a:srgbClr val="1f497d"/>
                </a:solidFill>
                <a:latin typeface="Arial"/>
                <a:ea typeface="DejaVu Sans"/>
              </a:rPr>
              <a:t> </a:t>
            </a:r>
            <a:endParaRPr b="0" lang="en-ID" sz="2000" spc="-1" strike="noStrike">
              <a:latin typeface="Arial"/>
            </a:endParaRPr>
          </a:p>
          <a:p>
            <a:pPr lvl="3" marL="1097280" indent="-227520">
              <a:lnSpc>
                <a:spcPct val="120000"/>
              </a:lnSpc>
              <a:spcBef>
                <a:spcPts val="400"/>
              </a:spcBef>
              <a:buClr>
                <a:srgbClr val="8064a2"/>
              </a:buClr>
              <a:buSzPct val="70000"/>
              <a:buFont typeface="Wingdings" charset="2"/>
              <a:buChar char=""/>
            </a:pPr>
            <a:r>
              <a:rPr b="0" lang="en-US" sz="2000" spc="-1" strike="noStrike">
                <a:solidFill>
                  <a:srgbClr val="1f497d"/>
                </a:solidFill>
                <a:latin typeface="Arial"/>
                <a:ea typeface="DejaVu Sans"/>
              </a:rPr>
              <a:t>Riwayat kesehatan (rekam medis) </a:t>
            </a:r>
            <a:endParaRPr b="0" lang="en-ID" sz="2000" spc="-1" strike="noStrike">
              <a:latin typeface="Arial"/>
            </a:endParaRPr>
          </a:p>
          <a:p>
            <a:pPr lvl="3" marL="1097280" indent="-227520">
              <a:lnSpc>
                <a:spcPct val="120000"/>
              </a:lnSpc>
              <a:spcBef>
                <a:spcPts val="400"/>
              </a:spcBef>
              <a:buClr>
                <a:srgbClr val="8064a2"/>
              </a:buClr>
              <a:buSzPct val="70000"/>
              <a:buFont typeface="Wingdings" charset="2"/>
              <a:buChar char=""/>
            </a:pPr>
            <a:r>
              <a:rPr b="0" lang="en-US" sz="2000" spc="-1" strike="noStrike">
                <a:solidFill>
                  <a:srgbClr val="1f497d"/>
                </a:solidFill>
                <a:latin typeface="Arial"/>
                <a:ea typeface="DejaVu Sans"/>
              </a:rPr>
              <a:t>Prestasi akademik</a:t>
            </a:r>
            <a:endParaRPr b="0" lang="en-ID" sz="2000" spc="-1" strike="noStrike">
              <a:latin typeface="Arial"/>
            </a:endParaRPr>
          </a:p>
          <a:p>
            <a:pPr>
              <a:lnSpc>
                <a:spcPct val="100000"/>
              </a:lnSpc>
            </a:pPr>
            <a:endParaRPr b="0" lang="en-ID" sz="2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323640" y="332640"/>
            <a:ext cx="8533440" cy="757800"/>
          </a:xfrm>
          <a:prstGeom prst="rect">
            <a:avLst/>
          </a:prstGeom>
          <a:noFill/>
          <a:ln w="0">
            <a:noFill/>
          </a:ln>
        </p:spPr>
        <p:style>
          <a:lnRef idx="0"/>
          <a:fillRef idx="0"/>
          <a:effectRef idx="0"/>
          <a:fontRef idx="minor"/>
        </p:style>
        <p:txBody>
          <a:bodyPr lIns="90000" rIns="90000" tIns="45000" bIns="45000" anchor="b">
            <a:normAutofit/>
          </a:bodyPr>
          <a:p>
            <a:pPr marL="457200" indent="-456120" algn="ctr">
              <a:lnSpc>
                <a:spcPct val="100000"/>
              </a:lnSpc>
              <a:tabLst>
                <a:tab algn="l" pos="0"/>
              </a:tabLst>
            </a:pPr>
            <a:r>
              <a:rPr b="0" lang="en-US" sz="3300" spc="-1" strike="noStrike">
                <a:solidFill>
                  <a:srgbClr val="88a54e"/>
                </a:solidFill>
                <a:latin typeface="Arial"/>
                <a:ea typeface="DejaVu Sans"/>
              </a:rPr>
              <a:t>6. Integrity and confidentiality (security)</a:t>
            </a:r>
            <a:endParaRPr b="0" lang="en-ID" sz="3300" spc="-1" strike="noStrike">
              <a:latin typeface="Arial"/>
            </a:endParaRPr>
          </a:p>
        </p:txBody>
      </p:sp>
      <p:sp>
        <p:nvSpPr>
          <p:cNvPr id="278" name="CustomShape 2"/>
          <p:cNvSpPr/>
          <p:nvPr/>
        </p:nvSpPr>
        <p:spPr>
          <a:xfrm>
            <a:off x="301680" y="1527120"/>
            <a:ext cx="8613000" cy="4781160"/>
          </a:xfrm>
          <a:prstGeom prst="rect">
            <a:avLst/>
          </a:prstGeom>
          <a:noFill/>
          <a:ln w="0">
            <a:noFill/>
          </a:ln>
        </p:spPr>
        <p:style>
          <a:lnRef idx="0"/>
          <a:fillRef idx="0"/>
          <a:effectRef idx="0"/>
          <a:fontRef idx="minor"/>
        </p:style>
        <p:txBody>
          <a:bodyPr lIns="90000" rIns="90000" tIns="45000" bIns="45000">
            <a:noAutofit/>
          </a:bodyPr>
          <a:p>
            <a:pPr marL="274320" indent="-273240">
              <a:lnSpc>
                <a:spcPct val="120000"/>
              </a:lnSpc>
              <a:spcBef>
                <a:spcPts val="459"/>
              </a:spcBef>
              <a:buClr>
                <a:srgbClr val="4f81bd"/>
              </a:buClr>
              <a:buSzPct val="85000"/>
              <a:buFont typeface="Wingdings 2" charset="2"/>
              <a:buChar char=""/>
            </a:pPr>
            <a:r>
              <a:rPr b="0" lang="en-US" sz="2400" spc="-1" strike="noStrike">
                <a:solidFill>
                  <a:srgbClr val="000000"/>
                </a:solidFill>
                <a:latin typeface="Arial"/>
                <a:ea typeface="DejaVu Sans"/>
              </a:rPr>
              <a:t>Anda harus memastikan bahwa Anda memiliki langkah-langkah keamanan yang tepat untuk melindungi data pribadi Anda simpan</a:t>
            </a:r>
            <a:endParaRPr b="0" lang="en-ID" sz="24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301680" y="228600"/>
            <a:ext cx="8533440" cy="757800"/>
          </a:xfrm>
          <a:prstGeom prst="rect">
            <a:avLst/>
          </a:prstGeom>
          <a:noFill/>
          <a:ln w="0">
            <a:noFill/>
          </a:ln>
        </p:spPr>
        <p:style>
          <a:lnRef idx="0"/>
          <a:fillRef idx="0"/>
          <a:effectRef idx="0"/>
          <a:fontRef idx="minor"/>
        </p:style>
        <p:txBody>
          <a:bodyPr lIns="90000" rIns="90000" tIns="45000" bIns="45000" anchor="b">
            <a:normAutofit/>
          </a:bodyPr>
          <a:p>
            <a:pPr algn="ctr">
              <a:lnSpc>
                <a:spcPct val="100000"/>
              </a:lnSpc>
            </a:pPr>
            <a:r>
              <a:rPr b="0" lang="en-US" sz="3300" spc="-1" strike="noStrike">
                <a:solidFill>
                  <a:srgbClr val="88a54e"/>
                </a:solidFill>
                <a:latin typeface="Arial"/>
                <a:ea typeface="DejaVu Sans"/>
              </a:rPr>
              <a:t>7. Accountability </a:t>
            </a:r>
            <a:endParaRPr b="0" lang="en-ID" sz="3300" spc="-1" strike="noStrike">
              <a:latin typeface="Arial"/>
            </a:endParaRPr>
          </a:p>
        </p:txBody>
      </p:sp>
      <p:sp>
        <p:nvSpPr>
          <p:cNvPr id="280" name="CustomShape 2"/>
          <p:cNvSpPr/>
          <p:nvPr/>
        </p:nvSpPr>
        <p:spPr>
          <a:xfrm>
            <a:off x="301680" y="1563120"/>
            <a:ext cx="8502840" cy="4570920"/>
          </a:xfrm>
          <a:prstGeom prst="rect">
            <a:avLst/>
          </a:prstGeom>
          <a:noFill/>
          <a:ln w="0">
            <a:noFill/>
          </a:ln>
        </p:spPr>
        <p:style>
          <a:lnRef idx="0"/>
          <a:fillRef idx="0"/>
          <a:effectRef idx="0"/>
          <a:fontRef idx="minor"/>
        </p:style>
        <p:txBody>
          <a:bodyPr lIns="90000" rIns="90000" tIns="45000" bIns="45000">
            <a:normAutofit/>
          </a:bodyPr>
          <a:p>
            <a:pPr marL="274320" indent="-273240">
              <a:lnSpc>
                <a:spcPct val="100000"/>
              </a:lnSpc>
              <a:spcBef>
                <a:spcPts val="479"/>
              </a:spcBef>
              <a:buClr>
                <a:srgbClr val="4f81bd"/>
              </a:buClr>
              <a:buSzPct val="85000"/>
              <a:buFont typeface="Wingdings 2" charset="2"/>
              <a:buChar char=""/>
            </a:pPr>
            <a:r>
              <a:rPr b="0" lang="en-US" sz="2400" spc="-1" strike="noStrike">
                <a:solidFill>
                  <a:srgbClr val="000000"/>
                </a:solidFill>
                <a:latin typeface="Arial"/>
                <a:ea typeface="DejaVu Sans"/>
              </a:rPr>
              <a:t>Anda harus bertanggung jawab atas apa yang Anda lakukan dengan data pribadi dan bagaimana Anda mematuhi prinsip-prinsip lainnya.</a:t>
            </a:r>
            <a:endParaRPr b="0" lang="en-ID" sz="2400" spc="-1" strike="noStrike">
              <a:latin typeface="Arial"/>
            </a:endParaRPr>
          </a:p>
          <a:p>
            <a:pPr marL="274320" indent="-273240">
              <a:lnSpc>
                <a:spcPct val="100000"/>
              </a:lnSpc>
              <a:spcBef>
                <a:spcPts val="479"/>
              </a:spcBef>
              <a:buClr>
                <a:srgbClr val="4f81bd"/>
              </a:buClr>
              <a:buSzPct val="85000"/>
              <a:buFont typeface="Wingdings 2" charset="2"/>
              <a:buChar char=""/>
            </a:pPr>
            <a:r>
              <a:rPr b="0" lang="en-US" sz="2400" spc="-1" strike="noStrike">
                <a:solidFill>
                  <a:srgbClr val="000000"/>
                </a:solidFill>
                <a:latin typeface="Arial"/>
                <a:ea typeface="DejaVu Sans"/>
              </a:rPr>
              <a:t>Anda harus memiliki ukuran dan catatan yang tepat untuk menunjukkan bahwa Anda telah mematuhi prinsip-prinsip tersebut.</a:t>
            </a:r>
            <a:endParaRPr b="0" lang="en-ID" sz="24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301680" y="228600"/>
            <a:ext cx="8533440" cy="757800"/>
          </a:xfrm>
          <a:prstGeom prst="rect">
            <a:avLst/>
          </a:prstGeom>
          <a:noFill/>
          <a:ln w="0">
            <a:noFill/>
          </a:ln>
        </p:spPr>
        <p:style>
          <a:lnRef idx="0"/>
          <a:fillRef idx="0"/>
          <a:effectRef idx="0"/>
          <a:fontRef idx="minor"/>
        </p:style>
        <p:txBody>
          <a:bodyPr lIns="90000" rIns="90000" tIns="45000" bIns="45000" anchor="b">
            <a:normAutofit/>
          </a:bodyPr>
          <a:p>
            <a:pPr algn="ctr">
              <a:lnSpc>
                <a:spcPct val="100000"/>
              </a:lnSpc>
            </a:pPr>
            <a:r>
              <a:rPr b="0" lang="en-US" sz="3300" spc="-1" strike="noStrike">
                <a:solidFill>
                  <a:srgbClr val="88a54e"/>
                </a:solidFill>
                <a:latin typeface="Arial"/>
                <a:ea typeface="DejaVu Sans"/>
              </a:rPr>
              <a:t>Data Protection Officer</a:t>
            </a:r>
            <a:endParaRPr b="0" lang="en-ID" sz="3300" spc="-1" strike="noStrike">
              <a:latin typeface="Arial"/>
            </a:endParaRPr>
          </a:p>
        </p:txBody>
      </p:sp>
      <p:sp>
        <p:nvSpPr>
          <p:cNvPr id="282" name="CustomShape 2"/>
          <p:cNvSpPr/>
          <p:nvPr/>
        </p:nvSpPr>
        <p:spPr>
          <a:xfrm>
            <a:off x="301680" y="1563120"/>
            <a:ext cx="8502840" cy="4570920"/>
          </a:xfrm>
          <a:prstGeom prst="rect">
            <a:avLst/>
          </a:prstGeom>
          <a:noFill/>
          <a:ln w="0">
            <a:noFill/>
          </a:ln>
        </p:spPr>
        <p:style>
          <a:lnRef idx="0"/>
          <a:fillRef idx="0"/>
          <a:effectRef idx="0"/>
          <a:fontRef idx="minor"/>
        </p:style>
        <p:txBody>
          <a:bodyPr lIns="90000" rIns="90000" tIns="45000" bIns="45000">
            <a:normAutofit/>
          </a:bodyPr>
          <a:p>
            <a:pPr marL="274320" indent="-273240">
              <a:lnSpc>
                <a:spcPct val="100000"/>
              </a:lnSpc>
              <a:spcBef>
                <a:spcPts val="763"/>
              </a:spcBef>
              <a:spcAft>
                <a:spcPts val="283"/>
              </a:spcAft>
              <a:buClr>
                <a:srgbClr val="4f81bd"/>
              </a:buClr>
              <a:buSzPct val="85000"/>
              <a:buFont typeface="Wingdings 2" charset="2"/>
              <a:buChar char=""/>
            </a:pPr>
            <a:r>
              <a:rPr b="0" lang="en-US" sz="2200" spc="-1" strike="noStrike">
                <a:solidFill>
                  <a:srgbClr val="000000"/>
                </a:solidFill>
                <a:latin typeface="Arial"/>
                <a:ea typeface="DejaVu Sans"/>
              </a:rPr>
              <a:t>Beberapa organisasi diharuskan menunjuk DPO. </a:t>
            </a:r>
            <a:endParaRPr b="0" lang="en-ID" sz="2200" spc="-1" strike="noStrike">
              <a:latin typeface="Arial"/>
            </a:endParaRPr>
          </a:p>
          <a:p>
            <a:pPr marL="274320" indent="-273240">
              <a:lnSpc>
                <a:spcPct val="100000"/>
              </a:lnSpc>
              <a:spcBef>
                <a:spcPts val="763"/>
              </a:spcBef>
              <a:spcAft>
                <a:spcPts val="283"/>
              </a:spcAft>
              <a:buClr>
                <a:srgbClr val="4f81bd"/>
              </a:buClr>
              <a:buSzPct val="85000"/>
              <a:buFont typeface="Wingdings 2" charset="2"/>
              <a:buChar char=""/>
            </a:pPr>
            <a:r>
              <a:rPr b="0" lang="en-US" sz="2200" spc="-1" strike="noStrike">
                <a:solidFill>
                  <a:srgbClr val="000000"/>
                </a:solidFill>
                <a:latin typeface="Arial"/>
                <a:ea typeface="DejaVu Sans"/>
              </a:rPr>
              <a:t>Tugas DPO termasuk memberi tahu organisasi tentang GDPR, memantau kepatuhan dan melatih staf.</a:t>
            </a:r>
            <a:endParaRPr b="0" lang="en-ID" sz="2200" spc="-1" strike="noStrike">
              <a:latin typeface="Arial"/>
            </a:endParaRPr>
          </a:p>
          <a:p>
            <a:pPr marL="274320" indent="-273240">
              <a:lnSpc>
                <a:spcPct val="100000"/>
              </a:lnSpc>
              <a:spcBef>
                <a:spcPts val="763"/>
              </a:spcBef>
              <a:spcAft>
                <a:spcPts val="283"/>
              </a:spcAft>
              <a:buClr>
                <a:srgbClr val="4f81bd"/>
              </a:buClr>
              <a:buSzPct val="85000"/>
              <a:buFont typeface="Wingdings 2" charset="2"/>
              <a:buChar char=""/>
            </a:pPr>
            <a:r>
              <a:rPr b="0" lang="en-US" sz="2200" spc="-1" strike="noStrike">
                <a:solidFill>
                  <a:srgbClr val="000000"/>
                </a:solidFill>
                <a:latin typeface="Arial"/>
                <a:ea typeface="DejaVu Sans"/>
              </a:rPr>
              <a:t>DPO harus melapor ke level manajemen tertinggi, beroperasi secara independen, dan memiliki kecukupan</a:t>
            </a:r>
            <a:endParaRPr b="0" lang="en-ID" sz="2200" spc="-1" strike="noStrike">
              <a:latin typeface="Arial"/>
            </a:endParaRPr>
          </a:p>
          <a:p>
            <a:pPr marL="274320" indent="-273240">
              <a:lnSpc>
                <a:spcPct val="100000"/>
              </a:lnSpc>
              <a:spcBef>
                <a:spcPts val="763"/>
              </a:spcBef>
              <a:spcAft>
                <a:spcPts val="283"/>
              </a:spcAft>
              <a:buClr>
                <a:srgbClr val="4f81bd"/>
              </a:buClr>
              <a:buSzPct val="85000"/>
              <a:buFont typeface="Wingdings 2" charset="2"/>
              <a:buChar char=""/>
            </a:pPr>
            <a:r>
              <a:rPr b="0" lang="en-US" sz="2200" spc="-1" strike="noStrike">
                <a:solidFill>
                  <a:srgbClr val="000000"/>
                </a:solidFill>
                <a:latin typeface="Arial"/>
                <a:ea typeface="DejaVu Sans"/>
              </a:rPr>
              <a:t>sumber daya untuk melaksanakan tugas mereka.</a:t>
            </a:r>
            <a:endParaRPr b="0" lang="en-ID" sz="2200" spc="-1" strike="noStrike">
              <a:latin typeface="Arial"/>
            </a:endParaRPr>
          </a:p>
          <a:p>
            <a:pPr marL="274320" indent="-273240">
              <a:lnSpc>
                <a:spcPct val="100000"/>
              </a:lnSpc>
              <a:spcBef>
                <a:spcPts val="763"/>
              </a:spcBef>
              <a:spcAft>
                <a:spcPts val="283"/>
              </a:spcAft>
              <a:buClr>
                <a:srgbClr val="4f81bd"/>
              </a:buClr>
              <a:buSzPct val="85000"/>
              <a:buFont typeface="Wingdings 2" charset="2"/>
              <a:buChar char=""/>
            </a:pPr>
            <a:r>
              <a:rPr b="0" lang="en-US" sz="2200" spc="-1" strike="noStrike">
                <a:solidFill>
                  <a:srgbClr val="000000"/>
                </a:solidFill>
                <a:latin typeface="Arial"/>
                <a:ea typeface="DejaVu Sans"/>
              </a:rPr>
              <a:t>Meskipun tidak diwajibkan untuk menunjuk DPO, namun sangatlah penting bahwa organisasi harus memiliki staf, keterampilan, dan keahlian yang memadai untuk memenuhi kewajiban organisasi sesuai GDPR.</a:t>
            </a:r>
            <a:endParaRPr b="0" lang="en-ID" sz="22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301680" y="228600"/>
            <a:ext cx="8533440" cy="757800"/>
          </a:xfrm>
          <a:prstGeom prst="rect">
            <a:avLst/>
          </a:prstGeom>
          <a:noFill/>
          <a:ln w="0">
            <a:noFill/>
          </a:ln>
        </p:spPr>
        <p:style>
          <a:lnRef idx="0"/>
          <a:fillRef idx="0"/>
          <a:effectRef idx="0"/>
          <a:fontRef idx="minor"/>
        </p:style>
        <p:txBody>
          <a:bodyPr lIns="90000" rIns="90000" tIns="45000" bIns="45000" anchor="b">
            <a:normAutofit fontScale="59000"/>
          </a:bodyPr>
          <a:p>
            <a:pPr algn="ctr">
              <a:lnSpc>
                <a:spcPct val="100000"/>
              </a:lnSpc>
            </a:pPr>
            <a:r>
              <a:rPr b="0" lang="en-US" sz="3300" spc="-1" strike="noStrike">
                <a:solidFill>
                  <a:srgbClr val="88a54e"/>
                </a:solidFill>
                <a:latin typeface="Arial"/>
                <a:ea typeface="DejaVu Sans"/>
              </a:rPr>
              <a:t>Dasar Hukum Perlindungan Privasi di Indonesia</a:t>
            </a:r>
            <a:endParaRPr b="0" lang="en-ID" sz="3300" spc="-1" strike="noStrike">
              <a:latin typeface="Arial"/>
            </a:endParaRPr>
          </a:p>
        </p:txBody>
      </p:sp>
      <p:sp>
        <p:nvSpPr>
          <p:cNvPr id="284" name="CustomShape 2"/>
          <p:cNvSpPr/>
          <p:nvPr/>
        </p:nvSpPr>
        <p:spPr>
          <a:xfrm>
            <a:off x="301680" y="1527120"/>
            <a:ext cx="8502840" cy="457092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541"/>
              </a:spcBef>
              <a:tabLst>
                <a:tab algn="l" pos="0"/>
              </a:tabLst>
            </a:pPr>
            <a:r>
              <a:rPr b="1" lang="en-US" sz="2700" spc="-1" strike="noStrike">
                <a:solidFill>
                  <a:srgbClr val="000000"/>
                </a:solidFill>
                <a:latin typeface="Arial"/>
                <a:ea typeface="DejaVu Sans"/>
              </a:rPr>
              <a:t>UUD 1945 Pasal 28G ayat (1)</a:t>
            </a:r>
            <a:endParaRPr b="0" lang="en-ID" sz="2700" spc="-1" strike="noStrike">
              <a:latin typeface="Arial"/>
            </a:endParaRPr>
          </a:p>
          <a:p>
            <a:pPr marL="274320" indent="-273240">
              <a:lnSpc>
                <a:spcPct val="100000"/>
              </a:lnSpc>
              <a:spcBef>
                <a:spcPts val="541"/>
              </a:spcBef>
              <a:buClr>
                <a:srgbClr val="4f81bd"/>
              </a:buClr>
              <a:buSzPct val="85000"/>
              <a:buFont typeface="Wingdings 2" charset="2"/>
              <a:buChar char=""/>
              <a:tabLst>
                <a:tab algn="l" pos="0"/>
              </a:tabLst>
            </a:pPr>
            <a:r>
              <a:rPr b="0" i="1" lang="en-US" sz="2700" spc="-1" strike="noStrike">
                <a:solidFill>
                  <a:srgbClr val="000000"/>
                </a:solidFill>
                <a:latin typeface="Arial"/>
                <a:ea typeface="DejaVu Sans"/>
              </a:rPr>
              <a:t>Setiap orang berhak atas perlindungan diri pribadi, keluarga, kehormatan, martabat, dan harta benda yang di bawah kekuasaannya, serta berhak atas rasa aman dan perlindungan dari ancaman ketakutan untuk berbuat atau tidak berbuat sesuatu yang merupakan hak asasi.</a:t>
            </a:r>
            <a:endParaRPr b="0" lang="en-ID" sz="27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301680" y="228600"/>
            <a:ext cx="8533440" cy="757800"/>
          </a:xfrm>
          <a:prstGeom prst="rect">
            <a:avLst/>
          </a:prstGeom>
          <a:noFill/>
          <a:ln w="0">
            <a:noFill/>
          </a:ln>
        </p:spPr>
        <p:style>
          <a:lnRef idx="0"/>
          <a:fillRef idx="0"/>
          <a:effectRef idx="0"/>
          <a:fontRef idx="minor"/>
        </p:style>
        <p:txBody>
          <a:bodyPr lIns="90000" rIns="90000" tIns="45000" bIns="45000" anchor="b">
            <a:normAutofit fontScale="59000"/>
          </a:bodyPr>
          <a:p>
            <a:pPr algn="ctr">
              <a:lnSpc>
                <a:spcPct val="100000"/>
              </a:lnSpc>
            </a:pPr>
            <a:r>
              <a:rPr b="0" lang="en-US" sz="3300" spc="-1" strike="noStrike">
                <a:solidFill>
                  <a:srgbClr val="88a54e"/>
                </a:solidFill>
                <a:latin typeface="Arial"/>
                <a:ea typeface="DejaVu Sans"/>
              </a:rPr>
              <a:t>Dasar Hukum Perlindungan Privasi di Indonesia</a:t>
            </a:r>
            <a:endParaRPr b="0" lang="en-ID" sz="3300" spc="-1" strike="noStrike">
              <a:latin typeface="Arial"/>
            </a:endParaRPr>
          </a:p>
        </p:txBody>
      </p:sp>
      <p:sp>
        <p:nvSpPr>
          <p:cNvPr id="286" name="CustomShape 2"/>
          <p:cNvSpPr/>
          <p:nvPr/>
        </p:nvSpPr>
        <p:spPr>
          <a:xfrm>
            <a:off x="301680" y="1527120"/>
            <a:ext cx="8502840" cy="4570920"/>
          </a:xfrm>
          <a:prstGeom prst="rect">
            <a:avLst/>
          </a:prstGeom>
          <a:noFill/>
          <a:ln w="0">
            <a:noFill/>
          </a:ln>
        </p:spPr>
        <p:style>
          <a:lnRef idx="0"/>
          <a:fillRef idx="0"/>
          <a:effectRef idx="0"/>
          <a:fontRef idx="minor"/>
        </p:style>
        <p:txBody>
          <a:bodyPr lIns="90000" rIns="90000" tIns="45000" bIns="45000">
            <a:noAutofit/>
          </a:bodyPr>
          <a:p>
            <a:pPr marL="274320" indent="-273240">
              <a:lnSpc>
                <a:spcPct val="100000"/>
              </a:lnSpc>
              <a:spcBef>
                <a:spcPts val="541"/>
              </a:spcBef>
              <a:buClr>
                <a:srgbClr val="4f81bd"/>
              </a:buClr>
              <a:buSzPct val="85000"/>
              <a:buFont typeface="Wingdings 2" charset="2"/>
              <a:buChar char=""/>
            </a:pPr>
            <a:r>
              <a:rPr b="0" lang="en-US" sz="2700" spc="-1" strike="noStrike">
                <a:solidFill>
                  <a:srgbClr val="000000"/>
                </a:solidFill>
                <a:latin typeface="Arial"/>
                <a:ea typeface="DejaVu Sans"/>
              </a:rPr>
              <a:t>Peraturan Menteri Komunikasi dan Informatika Republik Indonesia Nomor 20 Tahun 2016 tentang Perlindungan Data Pribadi dalam Sistem Elektronik</a:t>
            </a:r>
            <a:endParaRPr b="0" lang="en-ID" sz="27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301680" y="228600"/>
            <a:ext cx="8533440" cy="757800"/>
          </a:xfrm>
          <a:prstGeom prst="rect">
            <a:avLst/>
          </a:prstGeom>
          <a:noFill/>
          <a:ln w="0">
            <a:noFill/>
          </a:ln>
        </p:spPr>
        <p:style>
          <a:lnRef idx="0"/>
          <a:fillRef idx="0"/>
          <a:effectRef idx="0"/>
          <a:fontRef idx="minor"/>
        </p:style>
        <p:txBody>
          <a:bodyPr lIns="90000" rIns="90000" tIns="45000" bIns="45000" anchor="b">
            <a:normAutofit fontScale="59000"/>
          </a:bodyPr>
          <a:p>
            <a:pPr algn="ctr">
              <a:lnSpc>
                <a:spcPct val="100000"/>
              </a:lnSpc>
            </a:pPr>
            <a:r>
              <a:rPr b="0" lang="en-US" sz="3300" spc="-1" strike="noStrike">
                <a:solidFill>
                  <a:srgbClr val="88a54e"/>
                </a:solidFill>
                <a:latin typeface="Arial"/>
                <a:ea typeface="DejaVu Sans"/>
              </a:rPr>
              <a:t>Dasar Hukum Perlindungan Privasi di Indonesia</a:t>
            </a:r>
            <a:endParaRPr b="0" lang="en-ID" sz="3300" spc="-1" strike="noStrike">
              <a:latin typeface="Arial"/>
            </a:endParaRPr>
          </a:p>
        </p:txBody>
      </p:sp>
      <p:sp>
        <p:nvSpPr>
          <p:cNvPr id="288" name="CustomShape 2"/>
          <p:cNvSpPr/>
          <p:nvPr/>
        </p:nvSpPr>
        <p:spPr>
          <a:xfrm>
            <a:off x="301680" y="1527120"/>
            <a:ext cx="8502840" cy="4853160"/>
          </a:xfrm>
          <a:prstGeom prst="rect">
            <a:avLst/>
          </a:prstGeom>
          <a:noFill/>
          <a:ln w="0">
            <a:noFill/>
          </a:ln>
        </p:spPr>
        <p:style>
          <a:lnRef idx="0"/>
          <a:fillRef idx="0"/>
          <a:effectRef idx="0"/>
          <a:fontRef idx="minor"/>
        </p:style>
        <p:txBody>
          <a:bodyPr lIns="90000" rIns="90000" tIns="45000" bIns="45000">
            <a:normAutofit fontScale="44000"/>
          </a:bodyPr>
          <a:p>
            <a:pPr>
              <a:lnSpc>
                <a:spcPct val="120000"/>
              </a:lnSpc>
              <a:spcBef>
                <a:spcPts val="541"/>
              </a:spcBef>
              <a:tabLst>
                <a:tab algn="l" pos="0"/>
              </a:tabLst>
            </a:pPr>
            <a:r>
              <a:rPr b="1" lang="en-US" sz="2700" spc="-1" strike="noStrike">
                <a:solidFill>
                  <a:srgbClr val="000000"/>
                </a:solidFill>
                <a:latin typeface="Arial"/>
                <a:ea typeface="DejaVu Sans"/>
              </a:rPr>
              <a:t>UU Nomor 14 Tahun 2008 tentang Keterbukaan Informasi Publik</a:t>
            </a:r>
            <a:endParaRPr b="0" lang="en-ID" sz="2700" spc="-1" strike="noStrike">
              <a:latin typeface="Arial"/>
            </a:endParaRPr>
          </a:p>
          <a:p>
            <a:pPr marL="274320" indent="-273240">
              <a:lnSpc>
                <a:spcPct val="120000"/>
              </a:lnSpc>
              <a:spcBef>
                <a:spcPts val="541"/>
              </a:spcBef>
              <a:buClr>
                <a:srgbClr val="4f81bd"/>
              </a:buClr>
              <a:buSzPct val="85000"/>
              <a:buFont typeface="Wingdings 2" charset="2"/>
              <a:buChar char=""/>
              <a:tabLst>
                <a:tab algn="l" pos="0"/>
              </a:tabLst>
            </a:pPr>
            <a:r>
              <a:rPr b="0" lang="en-US" sz="2700" spc="-1" strike="noStrike">
                <a:solidFill>
                  <a:srgbClr val="000000"/>
                </a:solidFill>
                <a:latin typeface="Arial"/>
                <a:ea typeface="DejaVu Sans"/>
              </a:rPr>
              <a:t>Setiap badan publik wajib membuka akses bagi setiap pemohon informasi publik untuk mendapatkan informasi publik, kecuali informasi publik yang apabila dibuka dan diberikan kepada pemohon informasi publik dapat mengungkap rahasia pribadi, yaitu:</a:t>
            </a:r>
            <a:endParaRPr b="0" lang="en-ID" sz="2700" spc="-1" strike="noStrike">
              <a:latin typeface="Arial"/>
            </a:endParaRPr>
          </a:p>
          <a:p>
            <a:pPr lvl="1" marL="548640" indent="-273240">
              <a:lnSpc>
                <a:spcPct val="120000"/>
              </a:lnSpc>
              <a:spcBef>
                <a:spcPts val="439"/>
              </a:spcBef>
              <a:buClr>
                <a:srgbClr val="c0504d"/>
              </a:buClr>
              <a:buSzPct val="70000"/>
              <a:buFont typeface="Wingdings" charset="2"/>
              <a:buChar char=""/>
              <a:tabLst>
                <a:tab algn="l" pos="0"/>
              </a:tabLst>
            </a:pPr>
            <a:r>
              <a:rPr b="0" lang="en-US" sz="2200" spc="-1" strike="noStrike">
                <a:solidFill>
                  <a:srgbClr val="1f497d"/>
                </a:solidFill>
                <a:latin typeface="Arial"/>
                <a:ea typeface="DejaVu Sans"/>
              </a:rPr>
              <a:t>riwayat dan kondisi anggota keluarga</a:t>
            </a:r>
            <a:endParaRPr b="0" lang="en-ID" sz="2200" spc="-1" strike="noStrike">
              <a:latin typeface="Arial"/>
            </a:endParaRPr>
          </a:p>
          <a:p>
            <a:pPr lvl="1" marL="548640" indent="-273240">
              <a:lnSpc>
                <a:spcPct val="120000"/>
              </a:lnSpc>
              <a:spcBef>
                <a:spcPts val="439"/>
              </a:spcBef>
              <a:buClr>
                <a:srgbClr val="c0504d"/>
              </a:buClr>
              <a:buSzPct val="70000"/>
              <a:buFont typeface="Wingdings" charset="2"/>
              <a:buChar char=""/>
              <a:tabLst>
                <a:tab algn="l" pos="0"/>
              </a:tabLst>
            </a:pPr>
            <a:r>
              <a:rPr b="0" lang="en-US" sz="2200" spc="-1" strike="noStrike">
                <a:solidFill>
                  <a:srgbClr val="1f497d"/>
                </a:solidFill>
                <a:latin typeface="Arial"/>
                <a:ea typeface="DejaVu Sans"/>
              </a:rPr>
              <a:t>riwayat, kondisi dan perawatan, pengobatan kesehatan fisik, dan psikis seseorang;</a:t>
            </a:r>
            <a:endParaRPr b="0" lang="en-ID" sz="2200" spc="-1" strike="noStrike">
              <a:latin typeface="Arial"/>
            </a:endParaRPr>
          </a:p>
          <a:p>
            <a:pPr lvl="1" marL="548640" indent="-273240">
              <a:lnSpc>
                <a:spcPct val="120000"/>
              </a:lnSpc>
              <a:spcBef>
                <a:spcPts val="439"/>
              </a:spcBef>
              <a:buClr>
                <a:srgbClr val="c0504d"/>
              </a:buClr>
              <a:buSzPct val="70000"/>
              <a:buFont typeface="Wingdings" charset="2"/>
              <a:buChar char=""/>
              <a:tabLst>
                <a:tab algn="l" pos="0"/>
              </a:tabLst>
            </a:pPr>
            <a:r>
              <a:rPr b="0" lang="en-US" sz="2200" spc="-1" strike="noStrike">
                <a:solidFill>
                  <a:srgbClr val="1f497d"/>
                </a:solidFill>
                <a:latin typeface="Arial"/>
                <a:ea typeface="DejaVu Sans"/>
              </a:rPr>
              <a:t>kondisi keuangan, aset, pendapatan, dan rekening bank seseorang;</a:t>
            </a:r>
            <a:endParaRPr b="0" lang="en-ID" sz="2200" spc="-1" strike="noStrike">
              <a:latin typeface="Arial"/>
            </a:endParaRPr>
          </a:p>
          <a:p>
            <a:pPr lvl="1" marL="548640" indent="-273240">
              <a:lnSpc>
                <a:spcPct val="120000"/>
              </a:lnSpc>
              <a:spcBef>
                <a:spcPts val="439"/>
              </a:spcBef>
              <a:buClr>
                <a:srgbClr val="c0504d"/>
              </a:buClr>
              <a:buSzPct val="70000"/>
              <a:buFont typeface="Wingdings" charset="2"/>
              <a:buChar char=""/>
              <a:tabLst>
                <a:tab algn="l" pos="0"/>
              </a:tabLst>
            </a:pPr>
            <a:r>
              <a:rPr b="0" lang="en-US" sz="2200" spc="-1" strike="noStrike">
                <a:solidFill>
                  <a:srgbClr val="1f497d"/>
                </a:solidFill>
                <a:latin typeface="Arial"/>
                <a:ea typeface="DejaVu Sans"/>
              </a:rPr>
              <a:t>hasil-hasil evaluasi sehubungan dengan kapabilitas, intelektualitas, dan rekomendasi kemampuan seseorang; dan/atau</a:t>
            </a:r>
            <a:endParaRPr b="0" lang="en-ID" sz="2200" spc="-1" strike="noStrike">
              <a:latin typeface="Arial"/>
            </a:endParaRPr>
          </a:p>
          <a:p>
            <a:pPr lvl="1" marL="548640" indent="-273240">
              <a:lnSpc>
                <a:spcPct val="120000"/>
              </a:lnSpc>
              <a:spcBef>
                <a:spcPts val="439"/>
              </a:spcBef>
              <a:buClr>
                <a:srgbClr val="c0504d"/>
              </a:buClr>
              <a:buSzPct val="70000"/>
              <a:buFont typeface="Wingdings" charset="2"/>
              <a:buChar char=""/>
              <a:tabLst>
                <a:tab algn="l" pos="0"/>
              </a:tabLst>
            </a:pPr>
            <a:r>
              <a:rPr b="0" lang="en-US" sz="2200" spc="-1" strike="noStrike">
                <a:solidFill>
                  <a:srgbClr val="1f497d"/>
                </a:solidFill>
                <a:latin typeface="Arial"/>
                <a:ea typeface="DejaVu Sans"/>
              </a:rPr>
              <a:t>catatan yang menyangkut pribadi seseorang yang berkaitan dengan kegiatan satuan pendidikan formal dan satuan pendidikan non formal.</a:t>
            </a:r>
            <a:endParaRPr b="0" lang="en-ID" sz="22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301680" y="228600"/>
            <a:ext cx="8533440" cy="757800"/>
          </a:xfrm>
          <a:prstGeom prst="rect">
            <a:avLst/>
          </a:prstGeom>
          <a:noFill/>
          <a:ln w="0">
            <a:noFill/>
          </a:ln>
        </p:spPr>
        <p:style>
          <a:lnRef idx="0"/>
          <a:fillRef idx="0"/>
          <a:effectRef idx="0"/>
          <a:fontRef idx="minor"/>
        </p:style>
        <p:txBody>
          <a:bodyPr lIns="90000" rIns="90000" tIns="45000" bIns="45000" anchor="b">
            <a:normAutofit fontScale="59000"/>
          </a:bodyPr>
          <a:p>
            <a:pPr algn="ctr">
              <a:lnSpc>
                <a:spcPct val="100000"/>
              </a:lnSpc>
            </a:pPr>
            <a:r>
              <a:rPr b="0" lang="en-US" sz="3300" spc="-1" strike="noStrike">
                <a:solidFill>
                  <a:srgbClr val="88a54e"/>
                </a:solidFill>
                <a:latin typeface="Arial"/>
                <a:ea typeface="DejaVu Sans"/>
              </a:rPr>
              <a:t>Dasar Hukum Perlindungan Privasi di Indonesia</a:t>
            </a:r>
            <a:endParaRPr b="0" lang="en-ID" sz="3300" spc="-1" strike="noStrike">
              <a:latin typeface="Arial"/>
            </a:endParaRPr>
          </a:p>
        </p:txBody>
      </p:sp>
      <p:sp>
        <p:nvSpPr>
          <p:cNvPr id="290" name="CustomShape 2"/>
          <p:cNvSpPr/>
          <p:nvPr/>
        </p:nvSpPr>
        <p:spPr>
          <a:xfrm>
            <a:off x="301680" y="1527120"/>
            <a:ext cx="8502840" cy="4570920"/>
          </a:xfrm>
          <a:prstGeom prst="rect">
            <a:avLst/>
          </a:prstGeom>
          <a:noFill/>
          <a:ln w="0">
            <a:noFill/>
          </a:ln>
        </p:spPr>
        <p:style>
          <a:lnRef idx="0"/>
          <a:fillRef idx="0"/>
          <a:effectRef idx="0"/>
          <a:fontRef idx="minor"/>
        </p:style>
        <p:txBody>
          <a:bodyPr lIns="90000" rIns="90000" tIns="45000" bIns="45000">
            <a:normAutofit fontScale="88000"/>
          </a:bodyPr>
          <a:p>
            <a:pPr>
              <a:lnSpc>
                <a:spcPct val="110000"/>
              </a:lnSpc>
              <a:spcBef>
                <a:spcPts val="541"/>
              </a:spcBef>
              <a:tabLst>
                <a:tab algn="l" pos="0"/>
              </a:tabLst>
            </a:pPr>
            <a:r>
              <a:rPr b="1" lang="en-US" sz="2700" spc="-1" strike="noStrike">
                <a:solidFill>
                  <a:srgbClr val="000000"/>
                </a:solidFill>
                <a:latin typeface="Arial"/>
                <a:ea typeface="DejaVu Sans"/>
              </a:rPr>
              <a:t>Peraturan Pemerintah Nomor 40 Tahun 2019 Pasal 58 ayat (1)</a:t>
            </a:r>
            <a:r>
              <a:rPr b="0" lang="en-US" sz="2700" spc="-1" strike="noStrike">
                <a:solidFill>
                  <a:srgbClr val="000000"/>
                </a:solidFill>
                <a:latin typeface="Arial"/>
                <a:ea typeface="DejaVu Sans"/>
              </a:rPr>
              <a:t>:</a:t>
            </a:r>
            <a:endParaRPr b="0" lang="en-ID" sz="2700" spc="-1" strike="noStrike">
              <a:latin typeface="Arial"/>
            </a:endParaRPr>
          </a:p>
          <a:p>
            <a:pPr>
              <a:lnSpc>
                <a:spcPct val="110000"/>
              </a:lnSpc>
              <a:spcBef>
                <a:spcPts val="541"/>
              </a:spcBef>
              <a:tabLst>
                <a:tab algn="l" pos="0"/>
              </a:tabLst>
            </a:pPr>
            <a:r>
              <a:rPr b="0" i="1" lang="en-US" sz="2700" spc="-1" strike="noStrike">
                <a:solidFill>
                  <a:srgbClr val="000000"/>
                </a:solidFill>
                <a:latin typeface="Arial"/>
                <a:ea typeface="DejaVu Sans"/>
              </a:rPr>
              <a:t>Kementerian/lembaga dan badan hukum Indonesia yang memperoleh Data Pribadi Penduduk atau Data Kependudukan dilarang:</a:t>
            </a:r>
            <a:endParaRPr b="0" lang="en-ID" sz="2700" spc="-1" strike="noStrike">
              <a:latin typeface="Arial"/>
            </a:endParaRPr>
          </a:p>
          <a:p>
            <a:pPr marL="274320" indent="-273240">
              <a:lnSpc>
                <a:spcPct val="110000"/>
              </a:lnSpc>
              <a:spcBef>
                <a:spcPts val="541"/>
              </a:spcBef>
              <a:buClr>
                <a:srgbClr val="4f81bd"/>
              </a:buClr>
              <a:buSzPct val="85000"/>
              <a:buFont typeface="Wingdings 2" charset="2"/>
              <a:buChar char=""/>
              <a:tabLst>
                <a:tab algn="l" pos="0"/>
              </a:tabLst>
            </a:pPr>
            <a:r>
              <a:rPr b="0" i="1" lang="en-US" sz="2700" spc="-1" strike="noStrike">
                <a:solidFill>
                  <a:srgbClr val="000000"/>
                </a:solidFill>
                <a:latin typeface="Arial"/>
                <a:ea typeface="DejaVu Sans"/>
              </a:rPr>
              <a:t>menggunakan Data Pribadi Penduduk atau Data Kependudukan melampaui batas kewenangannya; atau</a:t>
            </a:r>
            <a:endParaRPr b="0" lang="en-ID" sz="2700" spc="-1" strike="noStrike">
              <a:latin typeface="Arial"/>
            </a:endParaRPr>
          </a:p>
          <a:p>
            <a:pPr marL="274320" indent="-273240">
              <a:lnSpc>
                <a:spcPct val="110000"/>
              </a:lnSpc>
              <a:spcBef>
                <a:spcPts val="541"/>
              </a:spcBef>
              <a:buClr>
                <a:srgbClr val="4f81bd"/>
              </a:buClr>
              <a:buSzPct val="85000"/>
              <a:buFont typeface="Wingdings 2" charset="2"/>
              <a:buChar char=""/>
              <a:tabLst>
                <a:tab algn="l" pos="0"/>
              </a:tabLst>
            </a:pPr>
            <a:r>
              <a:rPr b="0" i="1" lang="en-US" sz="2700" spc="-1" strike="noStrike">
                <a:solidFill>
                  <a:srgbClr val="000000"/>
                </a:solidFill>
                <a:latin typeface="Arial"/>
                <a:ea typeface="DejaVu Sans"/>
              </a:rPr>
              <a:t>menjadikan Data Pribadi Penduduk atau Data Kependudukan sebagai bahan informasi publik sebelum mendapat persetujuan dari Menteri.</a:t>
            </a:r>
            <a:endParaRPr b="0" lang="en-ID" sz="2700" spc="-1" strike="noStrike">
              <a:latin typeface="Arial"/>
            </a:endParaRPr>
          </a:p>
          <a:p>
            <a:pPr>
              <a:lnSpc>
                <a:spcPct val="110000"/>
              </a:lnSpc>
              <a:spcBef>
                <a:spcPts val="541"/>
              </a:spcBef>
              <a:tabLst>
                <a:tab algn="l" pos="0"/>
              </a:tabLst>
            </a:pPr>
            <a:endParaRPr b="0" lang="en-ID" sz="27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301680" y="228600"/>
            <a:ext cx="8533440" cy="75780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0" lang="en-US" sz="3300" spc="-1" strike="noStrike">
                <a:solidFill>
                  <a:srgbClr val="88a54e"/>
                </a:solidFill>
                <a:latin typeface="Arial"/>
                <a:ea typeface="DejaVu Sans"/>
              </a:rPr>
              <a:t>References</a:t>
            </a:r>
            <a:endParaRPr b="0" lang="en-ID" sz="3300" spc="-1" strike="noStrike">
              <a:latin typeface="Arial"/>
            </a:endParaRPr>
          </a:p>
        </p:txBody>
      </p:sp>
      <p:sp>
        <p:nvSpPr>
          <p:cNvPr id="292" name="CustomShape 2"/>
          <p:cNvSpPr/>
          <p:nvPr/>
        </p:nvSpPr>
        <p:spPr>
          <a:xfrm>
            <a:off x="301680" y="1527120"/>
            <a:ext cx="8502840" cy="4570920"/>
          </a:xfrm>
          <a:prstGeom prst="rect">
            <a:avLst/>
          </a:prstGeom>
          <a:noFill/>
          <a:ln w="0">
            <a:noFill/>
          </a:ln>
        </p:spPr>
        <p:style>
          <a:lnRef idx="0"/>
          <a:fillRef idx="0"/>
          <a:effectRef idx="0"/>
          <a:fontRef idx="minor"/>
        </p:style>
        <p:txBody>
          <a:bodyPr lIns="90000" rIns="90000" tIns="45000" bIns="45000">
            <a:noAutofit/>
          </a:bodyPr>
          <a:p>
            <a:pPr marL="274320" indent="-273240">
              <a:lnSpc>
                <a:spcPct val="100000"/>
              </a:lnSpc>
              <a:spcBef>
                <a:spcPts val="541"/>
              </a:spcBef>
              <a:buClr>
                <a:srgbClr val="4f81bd"/>
              </a:buClr>
              <a:buSzPct val="85000"/>
              <a:buFont typeface="Wingdings 2" charset="2"/>
              <a:buChar char=""/>
            </a:pPr>
            <a:r>
              <a:rPr b="0" lang="en-US" sz="2700" spc="-1" strike="noStrike">
                <a:solidFill>
                  <a:srgbClr val="000000"/>
                </a:solidFill>
                <a:latin typeface="Arial"/>
                <a:ea typeface="DejaVu Sans"/>
              </a:rPr>
              <a:t>Quinn, M.J., 2015, </a:t>
            </a:r>
            <a:r>
              <a:rPr b="0" i="1" lang="en-US" sz="2700" spc="-1" strike="noStrike">
                <a:solidFill>
                  <a:srgbClr val="000000"/>
                </a:solidFill>
                <a:latin typeface="Arial"/>
                <a:ea typeface="DejaVu Sans"/>
              </a:rPr>
              <a:t>Ethics for The Information Age 6</a:t>
            </a:r>
            <a:r>
              <a:rPr b="0" i="1" lang="en-US" sz="2700" spc="-1" strike="noStrike" baseline="30000">
                <a:solidFill>
                  <a:srgbClr val="000000"/>
                </a:solidFill>
                <a:latin typeface="Arial"/>
                <a:ea typeface="DejaVu Sans"/>
              </a:rPr>
              <a:t>th</a:t>
            </a:r>
            <a:r>
              <a:rPr b="0" i="1" lang="en-US" sz="2700" spc="-1" strike="noStrike">
                <a:solidFill>
                  <a:srgbClr val="000000"/>
                </a:solidFill>
                <a:latin typeface="Arial"/>
                <a:ea typeface="DejaVu Sans"/>
              </a:rPr>
              <a:t> Edition</a:t>
            </a:r>
            <a:r>
              <a:rPr b="0" lang="en-US" sz="2700" spc="-1" strike="noStrike">
                <a:solidFill>
                  <a:srgbClr val="000000"/>
                </a:solidFill>
                <a:latin typeface="Arial"/>
                <a:ea typeface="DejaVu Sans"/>
              </a:rPr>
              <a:t>, Pearson Education.</a:t>
            </a:r>
            <a:endParaRPr b="0" lang="en-ID" sz="2700" spc="-1" strike="noStrike">
              <a:latin typeface="Arial"/>
            </a:endParaRPr>
          </a:p>
          <a:p>
            <a:pPr marL="274320" indent="-273240">
              <a:lnSpc>
                <a:spcPct val="100000"/>
              </a:lnSpc>
              <a:spcBef>
                <a:spcPts val="541"/>
              </a:spcBef>
              <a:buClr>
                <a:srgbClr val="4f81bd"/>
              </a:buClr>
              <a:buSzPct val="85000"/>
              <a:buFont typeface="Wingdings 2" charset="2"/>
              <a:buChar char=""/>
            </a:pPr>
            <a:r>
              <a:rPr b="0" lang="en-US" sz="2700" spc="-1" strike="noStrike">
                <a:solidFill>
                  <a:srgbClr val="000000"/>
                </a:solidFill>
                <a:latin typeface="Arial"/>
                <a:ea typeface="DejaVu Sans"/>
              </a:rPr>
              <a:t>Tavani, H.T, 2008, </a:t>
            </a:r>
            <a:r>
              <a:rPr b="0" lang="id-ID" sz="2700" spc="-1" strike="noStrike">
                <a:solidFill>
                  <a:srgbClr val="000000"/>
                </a:solidFill>
                <a:latin typeface="Arial"/>
                <a:ea typeface="DejaVu Sans"/>
              </a:rPr>
              <a:t>Informational Privacy: Concepts,</a:t>
            </a:r>
            <a:r>
              <a:rPr b="0" lang="en-US" sz="2700" spc="-1" strike="noStrike">
                <a:solidFill>
                  <a:srgbClr val="000000"/>
                </a:solidFill>
                <a:latin typeface="Arial"/>
                <a:ea typeface="DejaVu Sans"/>
              </a:rPr>
              <a:t> </a:t>
            </a:r>
            <a:r>
              <a:rPr b="0" lang="id-ID" sz="2700" spc="-1" strike="noStrike">
                <a:solidFill>
                  <a:srgbClr val="000000"/>
                </a:solidFill>
                <a:latin typeface="Arial"/>
                <a:ea typeface="DejaVu Sans"/>
              </a:rPr>
              <a:t>Theories, and Controversies</a:t>
            </a:r>
            <a:r>
              <a:rPr b="0" lang="en-US" sz="2700" spc="-1" strike="noStrike">
                <a:solidFill>
                  <a:srgbClr val="000000"/>
                </a:solidFill>
                <a:latin typeface="Arial"/>
                <a:ea typeface="DejaVu Sans"/>
              </a:rPr>
              <a:t>, in </a:t>
            </a:r>
            <a:r>
              <a:rPr b="0" i="1" lang="en-US" sz="2700" spc="-1" strike="noStrike">
                <a:solidFill>
                  <a:srgbClr val="000000"/>
                </a:solidFill>
                <a:latin typeface="Arial"/>
                <a:ea typeface="DejaVu Sans"/>
              </a:rPr>
              <a:t>The Handbook of Information and Computer Ethics</a:t>
            </a:r>
            <a:r>
              <a:rPr b="0" lang="en-US" sz="2700" spc="-1" strike="noStrike">
                <a:solidFill>
                  <a:srgbClr val="000000"/>
                </a:solidFill>
                <a:latin typeface="Arial"/>
                <a:ea typeface="DejaVu Sans"/>
              </a:rPr>
              <a:t>, Wiley, New Jersey.</a:t>
            </a:r>
            <a:endParaRPr b="0" lang="en-ID" sz="2700" spc="-1" strike="noStrike">
              <a:latin typeface="Arial"/>
            </a:endParaRPr>
          </a:p>
          <a:p>
            <a:pPr marL="274320" indent="-273240">
              <a:lnSpc>
                <a:spcPct val="100000"/>
              </a:lnSpc>
              <a:spcBef>
                <a:spcPts val="541"/>
              </a:spcBef>
              <a:buClr>
                <a:srgbClr val="4f81bd"/>
              </a:buClr>
              <a:buSzPct val="85000"/>
              <a:buFont typeface="Wingdings 2" charset="2"/>
              <a:buChar char=""/>
            </a:pPr>
            <a:r>
              <a:rPr b="0" lang="en-US" sz="2700" spc="-1" strike="noStrike">
                <a:solidFill>
                  <a:srgbClr val="000000"/>
                </a:solidFill>
                <a:latin typeface="Arial"/>
                <a:ea typeface="DejaVu Sans"/>
              </a:rPr>
              <a:t>Handbook on European data protection law</a:t>
            </a:r>
            <a:endParaRPr b="0" lang="en-ID" sz="2700" spc="-1" strike="noStrike">
              <a:latin typeface="Arial"/>
            </a:endParaRPr>
          </a:p>
          <a:p>
            <a:pPr marL="274320" indent="-273240">
              <a:lnSpc>
                <a:spcPct val="100000"/>
              </a:lnSpc>
              <a:spcBef>
                <a:spcPts val="541"/>
              </a:spcBef>
              <a:buClr>
                <a:srgbClr val="4f81bd"/>
              </a:buClr>
              <a:buSzPct val="85000"/>
              <a:buFont typeface="Wingdings 2" charset="2"/>
              <a:buChar char=""/>
            </a:pPr>
            <a:r>
              <a:rPr b="0" lang="en-US" sz="2700" spc="-1" strike="noStrike">
                <a:solidFill>
                  <a:srgbClr val="000000"/>
                </a:solidFill>
                <a:latin typeface="Arial"/>
                <a:ea typeface="DejaVu Sans"/>
              </a:rPr>
              <a:t>Guide to General Data Protection Regulation (GDPR), 2018</a:t>
            </a:r>
            <a:br/>
            <a:r>
              <a:rPr b="0" lang="id-ID" sz="2700" spc="-1" strike="noStrike">
                <a:solidFill>
                  <a:srgbClr val="000000"/>
                </a:solidFill>
                <a:latin typeface="Arial"/>
                <a:ea typeface="DejaVu Sans"/>
              </a:rPr>
              <a:t> </a:t>
            </a:r>
            <a:endParaRPr b="0" lang="en-ID" sz="27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301680" y="228600"/>
            <a:ext cx="8533440" cy="757800"/>
          </a:xfrm>
          <a:prstGeom prst="rect">
            <a:avLst/>
          </a:prstGeom>
          <a:noFill/>
          <a:ln w="0">
            <a:noFill/>
          </a:ln>
        </p:spPr>
        <p:style>
          <a:lnRef idx="0"/>
          <a:fillRef idx="0"/>
          <a:effectRef idx="0"/>
          <a:fontRef idx="minor"/>
        </p:style>
        <p:txBody>
          <a:bodyPr lIns="90000" rIns="90000" tIns="45000" bIns="45000" anchor="b">
            <a:normAutofit/>
          </a:bodyPr>
          <a:p>
            <a:pPr algn="ctr">
              <a:lnSpc>
                <a:spcPct val="100000"/>
              </a:lnSpc>
            </a:pPr>
            <a:r>
              <a:rPr b="0" lang="id-ID" sz="3300" spc="-1" strike="noStrike">
                <a:solidFill>
                  <a:srgbClr val="88a54e"/>
                </a:solidFill>
                <a:latin typeface="Arial"/>
                <a:ea typeface="DejaVu Sans"/>
              </a:rPr>
              <a:t>Informational Privacy</a:t>
            </a:r>
            <a:endParaRPr b="0" lang="en-ID" sz="3300" spc="-1" strike="noStrike">
              <a:latin typeface="Arial"/>
            </a:endParaRPr>
          </a:p>
        </p:txBody>
      </p:sp>
      <p:sp>
        <p:nvSpPr>
          <p:cNvPr id="215" name="CustomShape 2"/>
          <p:cNvSpPr/>
          <p:nvPr/>
        </p:nvSpPr>
        <p:spPr>
          <a:xfrm>
            <a:off x="301680" y="1527120"/>
            <a:ext cx="8502840" cy="4570920"/>
          </a:xfrm>
          <a:prstGeom prst="rect">
            <a:avLst/>
          </a:prstGeom>
          <a:noFill/>
          <a:ln w="0">
            <a:noFill/>
          </a:ln>
        </p:spPr>
        <p:style>
          <a:lnRef idx="0"/>
          <a:fillRef idx="0"/>
          <a:effectRef idx="0"/>
          <a:fontRef idx="minor"/>
        </p:style>
        <p:txBody>
          <a:bodyPr lIns="90000" rIns="90000" tIns="45000" bIns="45000">
            <a:normAutofit/>
          </a:bodyPr>
          <a:p>
            <a:pPr marL="274320" indent="-273240">
              <a:lnSpc>
                <a:spcPct val="120000"/>
              </a:lnSpc>
              <a:spcBef>
                <a:spcPts val="541"/>
              </a:spcBef>
              <a:buClr>
                <a:srgbClr val="4f81bd"/>
              </a:buClr>
              <a:buSzPct val="85000"/>
              <a:buFont typeface="Wingdings 2" charset="2"/>
              <a:buChar char=""/>
            </a:pPr>
            <a:r>
              <a:rPr b="0" lang="en-US" sz="2700" spc="-1" strike="noStrike">
                <a:solidFill>
                  <a:srgbClr val="000000"/>
                </a:solidFill>
                <a:latin typeface="Arial"/>
                <a:ea typeface="DejaVu Sans"/>
              </a:rPr>
              <a:t>Information privacy meliputi: </a:t>
            </a:r>
            <a:endParaRPr b="0" lang="en-ID" sz="2700" spc="-1" strike="noStrike">
              <a:latin typeface="Arial"/>
            </a:endParaRPr>
          </a:p>
          <a:p>
            <a:pPr lvl="1" marL="548640" indent="-273240">
              <a:lnSpc>
                <a:spcPct val="120000"/>
              </a:lnSpc>
              <a:spcBef>
                <a:spcPts val="439"/>
              </a:spcBef>
              <a:buClr>
                <a:srgbClr val="c0504d"/>
              </a:buClr>
              <a:buSzPct val="70000"/>
              <a:buFont typeface="Wingdings" charset="2"/>
              <a:buChar char=""/>
            </a:pPr>
            <a:r>
              <a:rPr b="0" i="1" lang="en-US" sz="2200" spc="-1" strike="noStrike">
                <a:solidFill>
                  <a:srgbClr val="1f497d"/>
                </a:solidFill>
                <a:latin typeface="Arial"/>
                <a:ea typeface="DejaVu Sans"/>
              </a:rPr>
              <a:t>Data privacy</a:t>
            </a:r>
            <a:r>
              <a:rPr b="0" lang="en-US" sz="2200" spc="-1" strike="noStrike">
                <a:solidFill>
                  <a:srgbClr val="1f497d"/>
                </a:solidFill>
                <a:latin typeface="Arial"/>
                <a:ea typeface="DejaVu Sans"/>
              </a:rPr>
              <a:t> – </a:t>
            </a:r>
            <a:r>
              <a:rPr b="0" lang="en-US" sz="2200" spc="-1" strike="noStrike">
                <a:solidFill>
                  <a:srgbClr val="000000"/>
                </a:solidFill>
                <a:latin typeface="Arial"/>
                <a:ea typeface="DejaVu Sans"/>
              </a:rPr>
              <a:t>kemampuan untuk membatasi akses data pribadi oleh orang atau organisasi lain untuk melakukan kontrol terhadap susbtansi maupun penggunaannya.</a:t>
            </a:r>
            <a:endParaRPr b="0" lang="en-ID" sz="2200" spc="-1" strike="noStrike">
              <a:latin typeface="Arial"/>
            </a:endParaRPr>
          </a:p>
          <a:p>
            <a:pPr lvl="1" marL="548640" indent="-273240">
              <a:lnSpc>
                <a:spcPct val="120000"/>
              </a:lnSpc>
              <a:spcBef>
                <a:spcPts val="439"/>
              </a:spcBef>
              <a:buClr>
                <a:srgbClr val="c0504d"/>
              </a:buClr>
              <a:buSzPct val="70000"/>
              <a:buFont typeface="Wingdings" charset="2"/>
              <a:buChar char=""/>
            </a:pPr>
            <a:r>
              <a:rPr b="0" i="1" lang="id-ID" sz="2200" spc="-1" strike="noStrike">
                <a:solidFill>
                  <a:srgbClr val="1f497d"/>
                </a:solidFill>
                <a:latin typeface="Arial"/>
                <a:ea typeface="DejaVu Sans"/>
              </a:rPr>
              <a:t>Communication privacy</a:t>
            </a:r>
            <a:r>
              <a:rPr b="0" lang="id-ID" sz="2200" spc="-1" strike="noStrike">
                <a:solidFill>
                  <a:srgbClr val="1f497d"/>
                </a:solidFill>
                <a:latin typeface="Arial"/>
                <a:ea typeface="DejaVu Sans"/>
              </a:rPr>
              <a:t> – </a:t>
            </a:r>
            <a:r>
              <a:rPr b="0" lang="id-ID" sz="2200" spc="-1" strike="noStrike">
                <a:solidFill>
                  <a:srgbClr val="000000"/>
                </a:solidFill>
                <a:latin typeface="Arial"/>
                <a:ea typeface="DejaVu Sans"/>
              </a:rPr>
              <a:t>kemampuan untuk berkomunikasi dengan orang lain tanpa adanya monitoring terhadap apa yang dikomunikasikan tersebut.</a:t>
            </a:r>
            <a:endParaRPr b="0" lang="en-ID" sz="2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301680" y="228600"/>
            <a:ext cx="8533440" cy="757800"/>
          </a:xfrm>
          <a:prstGeom prst="rect">
            <a:avLst/>
          </a:prstGeom>
          <a:noFill/>
          <a:ln w="0">
            <a:noFill/>
          </a:ln>
        </p:spPr>
        <p:style>
          <a:lnRef idx="0"/>
          <a:fillRef idx="0"/>
          <a:effectRef idx="0"/>
          <a:fontRef idx="minor"/>
        </p:style>
        <p:txBody>
          <a:bodyPr lIns="90000" rIns="90000" tIns="45000" bIns="45000" anchor="b">
            <a:normAutofit/>
          </a:bodyPr>
          <a:p>
            <a:pPr algn="ctr">
              <a:lnSpc>
                <a:spcPct val="100000"/>
              </a:lnSpc>
            </a:pPr>
            <a:r>
              <a:rPr b="0" lang="id-ID" sz="3300" spc="-1" strike="noStrike">
                <a:solidFill>
                  <a:srgbClr val="88a54e"/>
                </a:solidFill>
                <a:latin typeface="Arial"/>
                <a:ea typeface="DejaVu Sans"/>
              </a:rPr>
              <a:t>The Effect of IT to Personal Privacy</a:t>
            </a:r>
            <a:endParaRPr b="0" lang="en-ID" sz="3300" spc="-1" strike="noStrike">
              <a:latin typeface="Arial"/>
            </a:endParaRPr>
          </a:p>
        </p:txBody>
      </p:sp>
      <p:sp>
        <p:nvSpPr>
          <p:cNvPr id="217" name="CustomShape 2"/>
          <p:cNvSpPr/>
          <p:nvPr/>
        </p:nvSpPr>
        <p:spPr>
          <a:xfrm>
            <a:off x="457200" y="1600200"/>
            <a:ext cx="7354080" cy="5068080"/>
          </a:xfrm>
          <a:prstGeom prst="rect">
            <a:avLst/>
          </a:prstGeom>
          <a:noFill/>
          <a:ln w="0">
            <a:noFill/>
          </a:ln>
        </p:spPr>
        <p:style>
          <a:lnRef idx="0"/>
          <a:fillRef idx="0"/>
          <a:effectRef idx="0"/>
          <a:fontRef idx="minor"/>
        </p:style>
        <p:txBody>
          <a:bodyPr lIns="90000" rIns="90000" tIns="45000" bIns="45000">
            <a:noAutofit/>
          </a:bodyPr>
          <a:p>
            <a:pPr>
              <a:lnSpc>
                <a:spcPct val="120000"/>
              </a:lnSpc>
              <a:spcBef>
                <a:spcPts val="360"/>
              </a:spcBef>
              <a:tabLst>
                <a:tab algn="l" pos="0"/>
              </a:tabLst>
            </a:pPr>
            <a:r>
              <a:rPr b="0" lang="en-US" sz="1800" spc="-1" strike="noStrike">
                <a:solidFill>
                  <a:srgbClr val="000000"/>
                </a:solidFill>
                <a:latin typeface="Arial"/>
                <a:ea typeface="DejaVu Sans"/>
              </a:rPr>
              <a:t>Perkembangan IT berpengaruh terhadap privasi dalam 4 faktor:</a:t>
            </a:r>
            <a:endParaRPr b="0" lang="en-ID" sz="1800" spc="-1" strike="noStrike">
              <a:latin typeface="Arial"/>
            </a:endParaRPr>
          </a:p>
          <a:p>
            <a:pPr marL="274320" indent="-273240">
              <a:lnSpc>
                <a:spcPct val="120000"/>
              </a:lnSpc>
              <a:spcBef>
                <a:spcPts val="360"/>
              </a:spcBef>
              <a:buClr>
                <a:srgbClr val="4f81bd"/>
              </a:buClr>
              <a:buSzPct val="85000"/>
              <a:buFont typeface="Wingdings 2" charset="2"/>
              <a:buChar char=""/>
              <a:tabLst>
                <a:tab algn="l" pos="0"/>
              </a:tabLst>
            </a:pPr>
            <a:r>
              <a:rPr b="1" lang="en-US" sz="1800" spc="-1" strike="noStrike">
                <a:solidFill>
                  <a:srgbClr val="000000"/>
                </a:solidFill>
                <a:latin typeface="Arial"/>
                <a:ea typeface="DejaVu Sans"/>
              </a:rPr>
              <a:t>Jumlah</a:t>
            </a:r>
            <a:r>
              <a:rPr b="0" lang="en-US" sz="1800" spc="-1" strike="noStrike">
                <a:solidFill>
                  <a:srgbClr val="000000"/>
                </a:solidFill>
                <a:latin typeface="Arial"/>
                <a:ea typeface="DejaVu Sans"/>
              </a:rPr>
              <a:t> data pribadi yang dapat dikumpulkan</a:t>
            </a:r>
            <a:endParaRPr b="0" lang="en-ID" sz="1800" spc="-1" strike="noStrike">
              <a:latin typeface="Arial"/>
            </a:endParaRPr>
          </a:p>
          <a:p>
            <a:pPr lvl="1" marL="548640" indent="-273240">
              <a:lnSpc>
                <a:spcPct val="120000"/>
              </a:lnSpc>
              <a:spcBef>
                <a:spcPts val="360"/>
              </a:spcBef>
              <a:buClr>
                <a:srgbClr val="c0504d"/>
              </a:buClr>
              <a:buSzPct val="70000"/>
              <a:buFont typeface="Wingdings" charset="2"/>
              <a:buChar char=""/>
              <a:tabLst>
                <a:tab algn="l" pos="0"/>
              </a:tabLst>
            </a:pPr>
            <a:r>
              <a:rPr b="0" lang="en-US" sz="1800" spc="-1" strike="noStrike">
                <a:solidFill>
                  <a:srgbClr val="1f497d"/>
                </a:solidFill>
                <a:latin typeface="Arial"/>
                <a:ea typeface="DejaVu Sans"/>
              </a:rPr>
              <a:t>Semakin banyak jumlah yang dapat dikumpulkan. </a:t>
            </a:r>
            <a:endParaRPr b="0" lang="en-ID" sz="1800" spc="-1" strike="noStrike">
              <a:latin typeface="Arial"/>
            </a:endParaRPr>
          </a:p>
          <a:p>
            <a:pPr marL="274320" indent="-273240">
              <a:lnSpc>
                <a:spcPct val="120000"/>
              </a:lnSpc>
              <a:spcBef>
                <a:spcPts val="360"/>
              </a:spcBef>
              <a:buClr>
                <a:srgbClr val="4f81bd"/>
              </a:buClr>
              <a:buSzPct val="85000"/>
              <a:buFont typeface="Wingdings 2" charset="2"/>
              <a:buChar char=""/>
              <a:tabLst>
                <a:tab algn="l" pos="0"/>
              </a:tabLst>
            </a:pPr>
            <a:r>
              <a:rPr b="1" lang="en-US" sz="1800" spc="-1" strike="noStrike">
                <a:solidFill>
                  <a:srgbClr val="000000"/>
                </a:solidFill>
                <a:latin typeface="Arial"/>
                <a:ea typeface="DejaVu Sans"/>
              </a:rPr>
              <a:t>Kecepatan</a:t>
            </a:r>
            <a:r>
              <a:rPr b="0" lang="en-US" sz="1800" spc="-1" strike="noStrike">
                <a:solidFill>
                  <a:srgbClr val="000000"/>
                </a:solidFill>
                <a:latin typeface="Arial"/>
                <a:ea typeface="DejaVu Sans"/>
              </a:rPr>
              <a:t> pertukaran data  pribadi</a:t>
            </a:r>
            <a:endParaRPr b="0" lang="en-ID" sz="1800" spc="-1" strike="noStrike">
              <a:latin typeface="Arial"/>
            </a:endParaRPr>
          </a:p>
          <a:p>
            <a:pPr lvl="1" marL="548640" indent="-273240">
              <a:lnSpc>
                <a:spcPct val="120000"/>
              </a:lnSpc>
              <a:spcBef>
                <a:spcPts val="360"/>
              </a:spcBef>
              <a:buClr>
                <a:srgbClr val="c0504d"/>
              </a:buClr>
              <a:buSzPct val="70000"/>
              <a:buFont typeface="Wingdings" charset="2"/>
              <a:buChar char=""/>
              <a:tabLst>
                <a:tab algn="l" pos="0"/>
              </a:tabLst>
            </a:pPr>
            <a:r>
              <a:rPr b="0" lang="en-US" sz="1800" spc="-1" strike="noStrike">
                <a:solidFill>
                  <a:srgbClr val="1f497d"/>
                </a:solidFill>
                <a:latin typeface="Arial"/>
                <a:ea typeface="DejaVu Sans"/>
              </a:rPr>
              <a:t>Pertukaran data dapat dilakukan lebih cepat melalui jaringan komputer/ internet.</a:t>
            </a:r>
            <a:endParaRPr b="0" lang="en-ID" sz="1800" spc="-1" strike="noStrike">
              <a:latin typeface="Arial"/>
            </a:endParaRPr>
          </a:p>
          <a:p>
            <a:pPr marL="274320" indent="-273240">
              <a:lnSpc>
                <a:spcPct val="120000"/>
              </a:lnSpc>
              <a:spcBef>
                <a:spcPts val="360"/>
              </a:spcBef>
              <a:buClr>
                <a:srgbClr val="4f81bd"/>
              </a:buClr>
              <a:buSzPct val="85000"/>
              <a:buFont typeface="Wingdings 2" charset="2"/>
              <a:buChar char=""/>
              <a:tabLst>
                <a:tab algn="l" pos="0"/>
              </a:tabLst>
            </a:pPr>
            <a:r>
              <a:rPr b="1" lang="en-US" sz="1800" spc="-1" strike="noStrike">
                <a:solidFill>
                  <a:srgbClr val="000000"/>
                </a:solidFill>
                <a:latin typeface="Arial"/>
                <a:ea typeface="DejaVu Sans"/>
              </a:rPr>
              <a:t>Durasi</a:t>
            </a:r>
            <a:r>
              <a:rPr b="0" lang="en-US" sz="1800" spc="-1" strike="noStrike">
                <a:solidFill>
                  <a:srgbClr val="000000"/>
                </a:solidFill>
                <a:latin typeface="Arial"/>
                <a:ea typeface="DejaVu Sans"/>
              </a:rPr>
              <a:t> penyimpanan data pribadi</a:t>
            </a:r>
            <a:endParaRPr b="0" lang="en-ID" sz="1800" spc="-1" strike="noStrike">
              <a:latin typeface="Arial"/>
            </a:endParaRPr>
          </a:p>
          <a:p>
            <a:pPr lvl="1" marL="548640" indent="-273240">
              <a:lnSpc>
                <a:spcPct val="120000"/>
              </a:lnSpc>
              <a:spcBef>
                <a:spcPts val="360"/>
              </a:spcBef>
              <a:buClr>
                <a:srgbClr val="c0504d"/>
              </a:buClr>
              <a:buSzPct val="70000"/>
              <a:buFont typeface="Wingdings" charset="2"/>
              <a:buChar char=""/>
              <a:tabLst>
                <a:tab algn="l" pos="0"/>
              </a:tabLst>
            </a:pPr>
            <a:r>
              <a:rPr b="0" lang="en-US" sz="1800" spc="-1" strike="noStrike">
                <a:solidFill>
                  <a:srgbClr val="1f497d"/>
                </a:solidFill>
                <a:latin typeface="Arial"/>
                <a:ea typeface="DejaVu Sans"/>
              </a:rPr>
              <a:t>Dengan media penyimpanan digital, data pribadi seseorang dapat disimpan lebih lama.</a:t>
            </a:r>
            <a:endParaRPr b="0" lang="en-ID" sz="1800" spc="-1" strike="noStrike">
              <a:latin typeface="Arial"/>
            </a:endParaRPr>
          </a:p>
          <a:p>
            <a:pPr marL="274320" indent="-273240">
              <a:lnSpc>
                <a:spcPct val="120000"/>
              </a:lnSpc>
              <a:spcBef>
                <a:spcPts val="360"/>
              </a:spcBef>
              <a:buClr>
                <a:srgbClr val="4f81bd"/>
              </a:buClr>
              <a:buSzPct val="85000"/>
              <a:buFont typeface="Wingdings 2" charset="2"/>
              <a:buChar char=""/>
              <a:tabLst>
                <a:tab algn="l" pos="0"/>
              </a:tabLst>
            </a:pPr>
            <a:r>
              <a:rPr b="1" lang="en-US" sz="1800" spc="-1" strike="noStrike">
                <a:solidFill>
                  <a:srgbClr val="000000"/>
                </a:solidFill>
                <a:latin typeface="Arial"/>
                <a:ea typeface="DejaVu Sans"/>
              </a:rPr>
              <a:t>Jenis</a:t>
            </a:r>
            <a:r>
              <a:rPr b="0" lang="en-US" sz="1800" spc="-1" strike="noStrike">
                <a:solidFill>
                  <a:srgbClr val="000000"/>
                </a:solidFill>
                <a:latin typeface="Arial"/>
                <a:ea typeface="DejaVu Sans"/>
              </a:rPr>
              <a:t> informasi pribadi yang dapat dikumpulkan</a:t>
            </a:r>
            <a:endParaRPr b="0" lang="en-ID" sz="1800" spc="-1" strike="noStrike">
              <a:latin typeface="Arial"/>
            </a:endParaRPr>
          </a:p>
          <a:p>
            <a:pPr lvl="1" marL="548640" indent="-273240">
              <a:lnSpc>
                <a:spcPct val="120000"/>
              </a:lnSpc>
              <a:spcBef>
                <a:spcPts val="360"/>
              </a:spcBef>
              <a:buClr>
                <a:srgbClr val="c0504d"/>
              </a:buClr>
              <a:buSzPct val="70000"/>
              <a:buFont typeface="Wingdings" charset="2"/>
              <a:buChar char=""/>
              <a:tabLst>
                <a:tab algn="l" pos="0"/>
              </a:tabLst>
            </a:pPr>
            <a:r>
              <a:rPr b="0" lang="en-US" sz="1800" spc="-1" strike="noStrike">
                <a:solidFill>
                  <a:srgbClr val="1f497d"/>
                </a:solidFill>
                <a:latin typeface="Arial"/>
                <a:ea typeface="DejaVu Sans"/>
              </a:rPr>
              <a:t>Jenis data yang dikumpulkan lebih beragam, bahkan memungkinkan adanya penggalian </a:t>
            </a:r>
            <a:r>
              <a:rPr b="0" i="1" lang="en-US" sz="1800" spc="-1" strike="noStrike">
                <a:solidFill>
                  <a:srgbClr val="1f497d"/>
                </a:solidFill>
                <a:latin typeface="Arial"/>
                <a:ea typeface="DejaVu Sans"/>
              </a:rPr>
              <a:t>knowledge</a:t>
            </a:r>
            <a:r>
              <a:rPr b="0" lang="en-US" sz="1800" spc="-1" strike="noStrike">
                <a:solidFill>
                  <a:srgbClr val="1f497d"/>
                </a:solidFill>
                <a:latin typeface="Arial"/>
                <a:ea typeface="DejaVu Sans"/>
              </a:rPr>
              <a:t> terhadap data tersebut (</a:t>
            </a:r>
            <a:r>
              <a:rPr b="0" lang="en-US" sz="1800" spc="-1" strike="noStrike">
                <a:solidFill>
                  <a:srgbClr val="1f497d"/>
                </a:solidFill>
                <a:latin typeface="Wingdings"/>
                <a:ea typeface="DejaVu Sans"/>
              </a:rPr>
              <a:t></a:t>
            </a:r>
            <a:r>
              <a:rPr b="0" lang="en-US" sz="1800" spc="-1" strike="noStrike">
                <a:solidFill>
                  <a:srgbClr val="1f497d"/>
                </a:solidFill>
                <a:latin typeface="Arial"/>
                <a:ea typeface="DejaVu Sans"/>
              </a:rPr>
              <a:t> data mining).</a:t>
            </a:r>
            <a:endParaRPr b="0" lang="en-ID" sz="1800" spc="-1" strike="noStrike">
              <a:latin typeface="Arial"/>
            </a:endParaRPr>
          </a:p>
        </p:txBody>
      </p:sp>
      <p:sp>
        <p:nvSpPr>
          <p:cNvPr id="218" name="CustomShape 3"/>
          <p:cNvSpPr/>
          <p:nvPr/>
        </p:nvSpPr>
        <p:spPr>
          <a:xfrm>
            <a:off x="7696800" y="2277000"/>
            <a:ext cx="286920" cy="2375280"/>
          </a:xfrm>
          <a:prstGeom prst="rightBrace">
            <a:avLst>
              <a:gd name="adj1" fmla="val 8333"/>
              <a:gd name="adj2" fmla="val 50000"/>
            </a:avLst>
          </a:prstGeom>
          <a:noFill/>
          <a:ln w="28575">
            <a:solidFill>
              <a:srgbClr val="4f81bd"/>
            </a:solidFill>
            <a:round/>
          </a:ln>
        </p:spPr>
        <p:style>
          <a:lnRef idx="1">
            <a:schemeClr val="accent1"/>
          </a:lnRef>
          <a:fillRef idx="0">
            <a:schemeClr val="accent1"/>
          </a:fillRef>
          <a:effectRef idx="0">
            <a:schemeClr val="accent1"/>
          </a:effectRef>
          <a:fontRef idx="minor"/>
        </p:style>
      </p:sp>
      <p:sp>
        <p:nvSpPr>
          <p:cNvPr id="219" name="CustomShape 4"/>
          <p:cNvSpPr/>
          <p:nvPr/>
        </p:nvSpPr>
        <p:spPr>
          <a:xfrm flipH="1" rot="10800000">
            <a:off x="7840440" y="4942440"/>
            <a:ext cx="124920" cy="1186920"/>
          </a:xfrm>
          <a:prstGeom prst="rightBrace">
            <a:avLst>
              <a:gd name="adj1" fmla="val 8333"/>
              <a:gd name="adj2" fmla="val 50000"/>
            </a:avLst>
          </a:prstGeom>
          <a:noFill/>
          <a:ln w="28575">
            <a:solidFill>
              <a:srgbClr val="4f81bd"/>
            </a:solidFill>
            <a:round/>
          </a:ln>
        </p:spPr>
        <p:style>
          <a:lnRef idx="1">
            <a:schemeClr val="accent1"/>
          </a:lnRef>
          <a:fillRef idx="0">
            <a:schemeClr val="accent1"/>
          </a:fillRef>
          <a:effectRef idx="0">
            <a:schemeClr val="accent1"/>
          </a:effectRef>
          <a:fontRef idx="minor"/>
        </p:style>
      </p:sp>
      <p:sp>
        <p:nvSpPr>
          <p:cNvPr id="220" name="CustomShape 5"/>
          <p:cNvSpPr/>
          <p:nvPr/>
        </p:nvSpPr>
        <p:spPr>
          <a:xfrm>
            <a:off x="8136360" y="3186720"/>
            <a:ext cx="934920" cy="5158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000000"/>
                </a:solidFill>
                <a:latin typeface="Arial"/>
                <a:ea typeface="DejaVu Sans"/>
              </a:rPr>
              <a:t>Aspek </a:t>
            </a:r>
            <a:endParaRPr b="0" lang="en-ID" sz="1400" spc="-1" strike="noStrike">
              <a:latin typeface="Arial"/>
            </a:endParaRPr>
          </a:p>
          <a:p>
            <a:pPr algn="ctr">
              <a:lnSpc>
                <a:spcPct val="100000"/>
              </a:lnSpc>
            </a:pPr>
            <a:r>
              <a:rPr b="0" lang="en-US" sz="1400" spc="-1" strike="noStrike">
                <a:solidFill>
                  <a:srgbClr val="000000"/>
                </a:solidFill>
                <a:latin typeface="Arial"/>
                <a:ea typeface="DejaVu Sans"/>
              </a:rPr>
              <a:t>Kuantitas</a:t>
            </a:r>
            <a:endParaRPr b="0" lang="en-ID" sz="1400" spc="-1" strike="noStrike">
              <a:latin typeface="Arial"/>
            </a:endParaRPr>
          </a:p>
        </p:txBody>
      </p:sp>
      <p:sp>
        <p:nvSpPr>
          <p:cNvPr id="221" name="CustomShape 6"/>
          <p:cNvSpPr/>
          <p:nvPr/>
        </p:nvSpPr>
        <p:spPr>
          <a:xfrm>
            <a:off x="8045640" y="5157360"/>
            <a:ext cx="934920" cy="5158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000000"/>
                </a:solidFill>
                <a:latin typeface="Arial"/>
                <a:ea typeface="DejaVu Sans"/>
              </a:rPr>
              <a:t>Aspek </a:t>
            </a:r>
            <a:endParaRPr b="0" lang="en-ID" sz="1400" spc="-1" strike="noStrike">
              <a:latin typeface="Arial"/>
            </a:endParaRPr>
          </a:p>
          <a:p>
            <a:pPr algn="ctr">
              <a:lnSpc>
                <a:spcPct val="100000"/>
              </a:lnSpc>
            </a:pPr>
            <a:r>
              <a:rPr b="0" lang="en-US" sz="1400" spc="-1" strike="noStrike">
                <a:solidFill>
                  <a:srgbClr val="000000"/>
                </a:solidFill>
                <a:latin typeface="Arial"/>
                <a:ea typeface="DejaVu Sans"/>
              </a:rPr>
              <a:t>Kualitas</a:t>
            </a:r>
            <a:endParaRPr b="0" lang="en-ID" sz="1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301680" y="365760"/>
            <a:ext cx="8533440" cy="757800"/>
          </a:xfrm>
          <a:prstGeom prst="rect">
            <a:avLst/>
          </a:prstGeom>
          <a:noFill/>
          <a:ln w="0">
            <a:noFill/>
          </a:ln>
        </p:spPr>
        <p:style>
          <a:lnRef idx="0"/>
          <a:fillRef idx="0"/>
          <a:effectRef idx="0"/>
          <a:fontRef idx="minor"/>
        </p:style>
        <p:txBody>
          <a:bodyPr lIns="90000" rIns="90000" tIns="45000" bIns="45000" anchor="b">
            <a:normAutofit fontScale="59000"/>
          </a:bodyPr>
          <a:p>
            <a:pPr algn="ctr">
              <a:lnSpc>
                <a:spcPct val="100000"/>
              </a:lnSpc>
            </a:pPr>
            <a:r>
              <a:rPr b="0" lang="en-US" sz="3300" spc="-1" strike="noStrike">
                <a:solidFill>
                  <a:srgbClr val="88a54e"/>
                </a:solidFill>
                <a:latin typeface="Arial"/>
                <a:ea typeface="DejaVu Sans"/>
              </a:rPr>
              <a:t>Three Ways Privacy is Threatened by Cybertechnology?</a:t>
            </a:r>
            <a:endParaRPr b="0" lang="en-ID" sz="3300" spc="-1" strike="noStrike">
              <a:latin typeface="Arial"/>
            </a:endParaRPr>
          </a:p>
        </p:txBody>
      </p:sp>
      <p:sp>
        <p:nvSpPr>
          <p:cNvPr id="223" name="CustomShape 2"/>
          <p:cNvSpPr/>
          <p:nvPr/>
        </p:nvSpPr>
        <p:spPr>
          <a:xfrm>
            <a:off x="4338720" y="6356520"/>
            <a:ext cx="4518720" cy="2862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200" spc="-1" strike="noStrike">
                <a:solidFill>
                  <a:srgbClr val="ffffff"/>
                </a:solidFill>
                <a:latin typeface="Arial"/>
                <a:ea typeface="DejaVu Sans"/>
              </a:rPr>
              <a:t>Slide From Benny Mutiara (Universitas Gunadarma)</a:t>
            </a:r>
            <a:endParaRPr b="0" lang="en-ID" sz="1200" spc="-1" strike="noStrike">
              <a:latin typeface="Arial"/>
            </a:endParaRPr>
          </a:p>
        </p:txBody>
      </p:sp>
      <p:sp>
        <p:nvSpPr>
          <p:cNvPr id="224" name="CustomShape 3"/>
          <p:cNvSpPr/>
          <p:nvPr/>
        </p:nvSpPr>
        <p:spPr>
          <a:xfrm>
            <a:off x="301680" y="1628640"/>
            <a:ext cx="8502840" cy="4469040"/>
          </a:xfrm>
          <a:prstGeom prst="rect">
            <a:avLst/>
          </a:prstGeom>
          <a:noFill/>
          <a:ln w="0">
            <a:noFill/>
          </a:ln>
        </p:spPr>
        <p:style>
          <a:lnRef idx="0"/>
          <a:fillRef idx="0"/>
          <a:effectRef idx="0"/>
          <a:fontRef idx="minor"/>
        </p:style>
        <p:txBody>
          <a:bodyPr lIns="90000" rIns="90000" tIns="45000" bIns="45000">
            <a:noAutofit/>
          </a:bodyPr>
          <a:p>
            <a:pPr marL="274320" indent="-273240">
              <a:lnSpc>
                <a:spcPct val="100000"/>
              </a:lnSpc>
              <a:spcBef>
                <a:spcPts val="459"/>
              </a:spcBef>
              <a:buClr>
                <a:srgbClr val="4f81bd"/>
              </a:buClr>
              <a:buSzPct val="85000"/>
              <a:buFont typeface="Wingdings 2" charset="2"/>
              <a:buChar char=""/>
            </a:pPr>
            <a:r>
              <a:rPr b="0" lang="en-US" sz="2300" spc="-1" strike="noStrike">
                <a:solidFill>
                  <a:srgbClr val="4bacc6"/>
                </a:solidFill>
                <a:latin typeface="Arial"/>
                <a:ea typeface="DejaVu Sans"/>
              </a:rPr>
              <a:t>Data-gathering</a:t>
            </a:r>
            <a:r>
              <a:rPr b="0" lang="en-US" sz="2300" spc="-1" strike="noStrike">
                <a:solidFill>
                  <a:srgbClr val="000000"/>
                </a:solidFill>
                <a:latin typeface="Arial"/>
                <a:ea typeface="DejaVu Sans"/>
              </a:rPr>
              <a:t> </a:t>
            </a:r>
            <a:r>
              <a:rPr b="0" lang="en-US" sz="2300" spc="-1" strike="noStrike">
                <a:solidFill>
                  <a:srgbClr val="4bacc6"/>
                </a:solidFill>
                <a:latin typeface="Arial"/>
                <a:ea typeface="DejaVu Sans"/>
              </a:rPr>
              <a:t>techniques</a:t>
            </a:r>
            <a:r>
              <a:rPr b="0" lang="en-US" sz="2300" spc="-1" strike="noStrike">
                <a:solidFill>
                  <a:srgbClr val="000000"/>
                </a:solidFill>
                <a:latin typeface="Arial"/>
                <a:ea typeface="DejaVu Sans"/>
              </a:rPr>
              <a:t> yang digunakan untuk mengumpulkan dan menyimpan data pribadi, bahkan tanpa sepengetahuan pengguna.</a:t>
            </a:r>
            <a:endParaRPr b="0" lang="en-ID" sz="2300" spc="-1" strike="noStrike">
              <a:latin typeface="Arial"/>
            </a:endParaRPr>
          </a:p>
          <a:p>
            <a:pPr>
              <a:lnSpc>
                <a:spcPct val="100000"/>
              </a:lnSpc>
              <a:spcBef>
                <a:spcPts val="459"/>
              </a:spcBef>
            </a:pPr>
            <a:endParaRPr b="0" lang="en-ID" sz="2300" spc="-1" strike="noStrike">
              <a:latin typeface="Arial"/>
            </a:endParaRPr>
          </a:p>
          <a:p>
            <a:pPr marL="274320" indent="-273240">
              <a:lnSpc>
                <a:spcPct val="100000"/>
              </a:lnSpc>
              <a:spcBef>
                <a:spcPts val="459"/>
              </a:spcBef>
              <a:buClr>
                <a:srgbClr val="4f81bd"/>
              </a:buClr>
              <a:buSzPct val="85000"/>
              <a:buFont typeface="Wingdings 2" charset="2"/>
              <a:buChar char=""/>
            </a:pPr>
            <a:r>
              <a:rPr b="0" lang="en-US" sz="2300" spc="-1" strike="noStrike">
                <a:solidFill>
                  <a:srgbClr val="4bacc6"/>
                </a:solidFill>
                <a:latin typeface="Arial"/>
                <a:ea typeface="DejaVu Sans"/>
              </a:rPr>
              <a:t>Data-exchanging</a:t>
            </a:r>
            <a:r>
              <a:rPr b="0" lang="en-US" sz="2300" spc="-1" strike="noStrike">
                <a:solidFill>
                  <a:srgbClr val="000000"/>
                </a:solidFill>
                <a:latin typeface="Arial"/>
                <a:ea typeface="DejaVu Sans"/>
              </a:rPr>
              <a:t> </a:t>
            </a:r>
            <a:r>
              <a:rPr b="0" lang="en-US" sz="2300" spc="-1" strike="noStrike">
                <a:solidFill>
                  <a:srgbClr val="4bacc6"/>
                </a:solidFill>
                <a:latin typeface="Arial"/>
                <a:ea typeface="DejaVu Sans"/>
              </a:rPr>
              <a:t>techniques</a:t>
            </a:r>
            <a:r>
              <a:rPr b="0" lang="en-US" sz="2300" spc="-1" strike="noStrike">
                <a:solidFill>
                  <a:srgbClr val="000000"/>
                </a:solidFill>
                <a:latin typeface="Arial"/>
                <a:ea typeface="DejaVu Sans"/>
              </a:rPr>
              <a:t> yang digunakan untuk melakukan transfer dan pertukaran data antar basis data elektronik, bahkan tanpa sepengetahuan pengguna.</a:t>
            </a:r>
            <a:endParaRPr b="0" lang="en-ID" sz="2300" spc="-1" strike="noStrike">
              <a:latin typeface="Arial"/>
            </a:endParaRPr>
          </a:p>
          <a:p>
            <a:pPr>
              <a:lnSpc>
                <a:spcPct val="100000"/>
              </a:lnSpc>
              <a:spcBef>
                <a:spcPts val="459"/>
              </a:spcBef>
            </a:pPr>
            <a:endParaRPr b="0" lang="en-ID" sz="2300" spc="-1" strike="noStrike">
              <a:latin typeface="Arial"/>
            </a:endParaRPr>
          </a:p>
          <a:p>
            <a:pPr marL="274320" indent="-273240">
              <a:lnSpc>
                <a:spcPct val="100000"/>
              </a:lnSpc>
              <a:spcBef>
                <a:spcPts val="459"/>
              </a:spcBef>
              <a:buClr>
                <a:srgbClr val="4f81bd"/>
              </a:buClr>
              <a:buSzPct val="85000"/>
              <a:buFont typeface="Wingdings 2" charset="2"/>
              <a:buChar char=""/>
            </a:pPr>
            <a:r>
              <a:rPr b="0" lang="en-US" sz="2300" spc="-1" strike="noStrike">
                <a:solidFill>
                  <a:srgbClr val="4bacc6"/>
                </a:solidFill>
                <a:latin typeface="Arial"/>
                <a:ea typeface="DejaVu Sans"/>
              </a:rPr>
              <a:t>Data-mining</a:t>
            </a:r>
            <a:r>
              <a:rPr b="0" lang="en-US" sz="2300" spc="-1" strike="noStrike">
                <a:solidFill>
                  <a:srgbClr val="000000"/>
                </a:solidFill>
                <a:latin typeface="Arial"/>
                <a:ea typeface="DejaVu Sans"/>
              </a:rPr>
              <a:t> </a:t>
            </a:r>
            <a:r>
              <a:rPr b="0" lang="en-US" sz="2300" spc="-1" strike="noStrike">
                <a:solidFill>
                  <a:srgbClr val="4bacc6"/>
                </a:solidFill>
                <a:latin typeface="Arial"/>
                <a:ea typeface="DejaVu Sans"/>
              </a:rPr>
              <a:t>techniques</a:t>
            </a:r>
            <a:r>
              <a:rPr b="0" lang="en-US" sz="2300" spc="-1" strike="noStrike">
                <a:solidFill>
                  <a:srgbClr val="000000"/>
                </a:solidFill>
                <a:latin typeface="Arial"/>
                <a:ea typeface="DejaVu Sans"/>
              </a:rPr>
              <a:t> yang digunakan untuk menggali pengetahuan (knowledge) yang ada di dalam data. </a:t>
            </a:r>
            <a:endParaRPr b="0" lang="en-ID" sz="2300" spc="-1" strike="noStrike">
              <a:latin typeface="Arial"/>
            </a:endParaRPr>
          </a:p>
          <a:p>
            <a:pPr lvl="1" marL="548640" indent="-273240">
              <a:lnSpc>
                <a:spcPct val="100000"/>
              </a:lnSpc>
              <a:spcBef>
                <a:spcPts val="459"/>
              </a:spcBef>
              <a:buClr>
                <a:srgbClr val="c0504d"/>
              </a:buClr>
              <a:buSzPct val="70000"/>
              <a:buFont typeface="Wingdings" charset="2"/>
              <a:buChar char=""/>
            </a:pPr>
            <a:r>
              <a:rPr b="0" lang="en-US" sz="2300" spc="-1" strike="noStrike">
                <a:solidFill>
                  <a:srgbClr val="000000"/>
                </a:solidFill>
                <a:latin typeface="Arial"/>
                <a:ea typeface="DejaVu Sans"/>
              </a:rPr>
              <a:t>Contoh: men-generate profil konsumen berdasarkan riwayat tranksaksi pada situs belanja online.</a:t>
            </a:r>
            <a:endParaRPr b="0" lang="en-ID" sz="23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301680" y="228600"/>
            <a:ext cx="8533440" cy="757800"/>
          </a:xfrm>
          <a:prstGeom prst="rect">
            <a:avLst/>
          </a:prstGeom>
          <a:noFill/>
          <a:ln w="0">
            <a:noFill/>
          </a:ln>
        </p:spPr>
        <p:style>
          <a:lnRef idx="0"/>
          <a:fillRef idx="0"/>
          <a:effectRef idx="0"/>
          <a:fontRef idx="minor"/>
        </p:style>
        <p:txBody>
          <a:bodyPr lIns="90000" rIns="90000" tIns="45000" bIns="45000" anchor="b">
            <a:normAutofit/>
          </a:bodyPr>
          <a:p>
            <a:pPr algn="ctr">
              <a:lnSpc>
                <a:spcPct val="100000"/>
              </a:lnSpc>
            </a:pPr>
            <a:r>
              <a:rPr b="0" lang="en-US" sz="3300" spc="-1" strike="noStrike">
                <a:solidFill>
                  <a:srgbClr val="88a54e"/>
                </a:solidFill>
                <a:latin typeface="Arial"/>
                <a:ea typeface="DejaVu Sans"/>
              </a:rPr>
              <a:t>Some Key Privacy and Anonymity Issues</a:t>
            </a:r>
            <a:endParaRPr b="0" lang="en-ID" sz="3300" spc="-1" strike="noStrike">
              <a:latin typeface="Arial"/>
            </a:endParaRPr>
          </a:p>
        </p:txBody>
      </p:sp>
      <p:sp>
        <p:nvSpPr>
          <p:cNvPr id="226" name="CustomShape 2"/>
          <p:cNvSpPr/>
          <p:nvPr/>
        </p:nvSpPr>
        <p:spPr>
          <a:xfrm>
            <a:off x="301680" y="1527120"/>
            <a:ext cx="8502840" cy="4570920"/>
          </a:xfrm>
          <a:prstGeom prst="rect">
            <a:avLst/>
          </a:prstGeom>
          <a:noFill/>
          <a:ln w="0">
            <a:noFill/>
          </a:ln>
        </p:spPr>
        <p:style>
          <a:lnRef idx="0"/>
          <a:fillRef idx="0"/>
          <a:effectRef idx="0"/>
          <a:fontRef idx="minor"/>
        </p:style>
        <p:txBody>
          <a:bodyPr lIns="90000" rIns="90000" tIns="45000" bIns="45000">
            <a:normAutofit/>
          </a:bodyPr>
          <a:p>
            <a:pPr>
              <a:lnSpc>
                <a:spcPct val="100000"/>
              </a:lnSpc>
              <a:spcBef>
                <a:spcPts val="541"/>
              </a:spcBef>
            </a:pPr>
            <a:endParaRPr b="0" lang="en-ID" sz="1800" spc="-1" strike="noStrike">
              <a:latin typeface="Arial"/>
            </a:endParaRPr>
          </a:p>
          <a:p>
            <a:pPr marL="514440" indent="-513360">
              <a:lnSpc>
                <a:spcPct val="100000"/>
              </a:lnSpc>
              <a:spcBef>
                <a:spcPts val="541"/>
              </a:spcBef>
              <a:buClr>
                <a:srgbClr val="4f81bd"/>
              </a:buClr>
              <a:buSzPct val="85000"/>
              <a:buFont typeface="Arial"/>
              <a:buAutoNum type="arabicPeriod"/>
            </a:pPr>
            <a:r>
              <a:rPr b="0" lang="en-US" sz="2700" spc="-1" strike="noStrike">
                <a:solidFill>
                  <a:srgbClr val="000000"/>
                </a:solidFill>
                <a:latin typeface="Arial"/>
                <a:ea typeface="DejaVu Sans"/>
              </a:rPr>
              <a:t>Data breaches</a:t>
            </a:r>
            <a:endParaRPr b="0" lang="en-ID" sz="2700" spc="-1" strike="noStrike">
              <a:latin typeface="Arial"/>
            </a:endParaRPr>
          </a:p>
          <a:p>
            <a:pPr marL="514440" indent="-513360">
              <a:lnSpc>
                <a:spcPct val="100000"/>
              </a:lnSpc>
              <a:spcBef>
                <a:spcPts val="541"/>
              </a:spcBef>
              <a:buClr>
                <a:srgbClr val="4f81bd"/>
              </a:buClr>
              <a:buSzPct val="85000"/>
              <a:buFont typeface="Arial"/>
              <a:buAutoNum type="arabicPeriod"/>
            </a:pPr>
            <a:r>
              <a:rPr b="0" lang="en-US" sz="2700" spc="-1" strike="noStrike">
                <a:solidFill>
                  <a:srgbClr val="000000"/>
                </a:solidFill>
                <a:latin typeface="Arial"/>
                <a:ea typeface="DejaVu Sans"/>
              </a:rPr>
              <a:t>Cookies technology</a:t>
            </a:r>
            <a:endParaRPr b="0" lang="en-ID" sz="2700" spc="-1" strike="noStrike">
              <a:latin typeface="Arial"/>
            </a:endParaRPr>
          </a:p>
          <a:p>
            <a:pPr marL="514440" indent="-513360">
              <a:lnSpc>
                <a:spcPct val="100000"/>
              </a:lnSpc>
              <a:spcBef>
                <a:spcPts val="541"/>
              </a:spcBef>
              <a:buClr>
                <a:srgbClr val="4f81bd"/>
              </a:buClr>
              <a:buSzPct val="85000"/>
              <a:buFont typeface="Arial"/>
              <a:buAutoNum type="arabicPeriod"/>
            </a:pPr>
            <a:r>
              <a:rPr b="0" lang="en-US" sz="2700" spc="-1" strike="noStrike">
                <a:solidFill>
                  <a:srgbClr val="000000"/>
                </a:solidFill>
                <a:latin typeface="Arial"/>
                <a:ea typeface="DejaVu Sans"/>
              </a:rPr>
              <a:t>Surveillance technologies</a:t>
            </a:r>
            <a:endParaRPr b="0" lang="en-ID" sz="2700" spc="-1" strike="noStrike">
              <a:latin typeface="Arial"/>
            </a:endParaRPr>
          </a:p>
          <a:p>
            <a:pPr marL="514440" indent="-513360">
              <a:lnSpc>
                <a:spcPct val="100000"/>
              </a:lnSpc>
              <a:spcBef>
                <a:spcPts val="541"/>
              </a:spcBef>
              <a:buClr>
                <a:srgbClr val="4f81bd"/>
              </a:buClr>
              <a:buSzPct val="85000"/>
              <a:buFont typeface="Arial"/>
              <a:buAutoNum type="arabicPeriod"/>
            </a:pPr>
            <a:r>
              <a:rPr b="0" lang="en-US" sz="2700" spc="-1" strike="noStrike">
                <a:solidFill>
                  <a:srgbClr val="000000"/>
                </a:solidFill>
                <a:latin typeface="Arial"/>
                <a:ea typeface="DejaVu Sans"/>
              </a:rPr>
              <a:t>Data Mining (ex: consumer profiling, credit report, social network analysis)</a:t>
            </a:r>
            <a:endParaRPr b="0" lang="en-ID" sz="2700" spc="-1" strike="noStrike">
              <a:latin typeface="Arial"/>
            </a:endParaRPr>
          </a:p>
          <a:p>
            <a:pPr>
              <a:lnSpc>
                <a:spcPct val="100000"/>
              </a:lnSpc>
              <a:spcBef>
                <a:spcPts val="541"/>
              </a:spcBef>
            </a:pPr>
            <a:endParaRPr b="0" lang="en-ID" sz="2700" spc="-1" strike="noStrike">
              <a:latin typeface="Arial"/>
            </a:endParaRPr>
          </a:p>
          <a:p>
            <a:pPr>
              <a:lnSpc>
                <a:spcPct val="100000"/>
              </a:lnSpc>
              <a:spcBef>
                <a:spcPts val="541"/>
              </a:spcBef>
            </a:pPr>
            <a:endParaRPr b="0" lang="en-ID" sz="2700" spc="-1" strike="noStrike">
              <a:latin typeface="Arial"/>
            </a:endParaRPr>
          </a:p>
          <a:p>
            <a:pPr>
              <a:lnSpc>
                <a:spcPct val="100000"/>
              </a:lnSpc>
              <a:spcBef>
                <a:spcPts val="541"/>
              </a:spcBef>
            </a:pPr>
            <a:endParaRPr b="0" lang="en-ID" sz="27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301680" y="228600"/>
            <a:ext cx="8533440" cy="757800"/>
          </a:xfrm>
          <a:prstGeom prst="rect">
            <a:avLst/>
          </a:prstGeom>
          <a:noFill/>
          <a:ln w="0">
            <a:noFill/>
          </a:ln>
        </p:spPr>
        <p:style>
          <a:lnRef idx="0"/>
          <a:fillRef idx="0"/>
          <a:effectRef idx="0"/>
          <a:fontRef idx="minor"/>
        </p:style>
        <p:txBody>
          <a:bodyPr lIns="90000" rIns="90000" tIns="45000" bIns="45000" anchor="b">
            <a:normAutofit/>
          </a:bodyPr>
          <a:p>
            <a:pPr algn="ctr">
              <a:lnSpc>
                <a:spcPct val="100000"/>
              </a:lnSpc>
            </a:pPr>
            <a:r>
              <a:rPr b="0" lang="en-US" sz="3300" spc="-1" strike="noStrike">
                <a:solidFill>
                  <a:srgbClr val="88a54e"/>
                </a:solidFill>
                <a:latin typeface="Arial"/>
                <a:ea typeface="DejaVu Sans"/>
              </a:rPr>
              <a:t>Cookies Technology</a:t>
            </a:r>
            <a:endParaRPr b="0" lang="en-ID" sz="3300" spc="-1" strike="noStrike">
              <a:latin typeface="Arial"/>
            </a:endParaRPr>
          </a:p>
        </p:txBody>
      </p:sp>
      <p:sp>
        <p:nvSpPr>
          <p:cNvPr id="228" name="CustomShape 2"/>
          <p:cNvSpPr/>
          <p:nvPr/>
        </p:nvSpPr>
        <p:spPr>
          <a:xfrm>
            <a:off x="228600" y="1481040"/>
            <a:ext cx="8502840" cy="3126240"/>
          </a:xfrm>
          <a:prstGeom prst="rect">
            <a:avLst/>
          </a:prstGeom>
          <a:noFill/>
          <a:ln w="0">
            <a:noFill/>
          </a:ln>
        </p:spPr>
        <p:style>
          <a:lnRef idx="0"/>
          <a:fillRef idx="0"/>
          <a:effectRef idx="0"/>
          <a:fontRef idx="minor"/>
        </p:style>
        <p:txBody>
          <a:bodyPr lIns="90000" rIns="90000" tIns="45000" bIns="45000">
            <a:noAutofit/>
          </a:bodyPr>
          <a:p>
            <a:pPr marL="274320" indent="-273240">
              <a:lnSpc>
                <a:spcPct val="100000"/>
              </a:lnSpc>
              <a:spcBef>
                <a:spcPts val="439"/>
              </a:spcBef>
              <a:buClr>
                <a:srgbClr val="4f81bd"/>
              </a:buClr>
              <a:buSzPct val="85000"/>
              <a:buFont typeface="Wingdings 2" charset="2"/>
              <a:buChar char=""/>
            </a:pPr>
            <a:r>
              <a:rPr b="0" lang="en-US" sz="2200" spc="-1" strike="noStrike">
                <a:solidFill>
                  <a:srgbClr val="000000"/>
                </a:solidFill>
                <a:latin typeface="Arial"/>
                <a:ea typeface="DejaVu Sans"/>
              </a:rPr>
              <a:t>Cookies adalah sebuah file yang ditulis oleh web server dan disimpan di web browser pengguna.</a:t>
            </a:r>
            <a:endParaRPr b="0" lang="en-ID" sz="2200" spc="-1" strike="noStrike">
              <a:latin typeface="Arial"/>
            </a:endParaRPr>
          </a:p>
          <a:p>
            <a:pPr marL="274320" indent="-273240">
              <a:lnSpc>
                <a:spcPct val="100000"/>
              </a:lnSpc>
              <a:spcBef>
                <a:spcPts val="439"/>
              </a:spcBef>
              <a:buClr>
                <a:srgbClr val="4f81bd"/>
              </a:buClr>
              <a:buSzPct val="85000"/>
              <a:buFont typeface="Wingdings 2" charset="2"/>
              <a:buChar char=""/>
            </a:pPr>
            <a:r>
              <a:rPr b="0" lang="en-US" sz="2200" spc="-1" strike="noStrike">
                <a:solidFill>
                  <a:srgbClr val="000000"/>
                </a:solidFill>
                <a:latin typeface="Arial"/>
                <a:ea typeface="DejaVu Sans"/>
              </a:rPr>
              <a:t>Cookies dapat berisi informasi terkait pengguna saat mengunjungi sebuah website, seperti username, password, preferensi tampilan atau produk, shopping cart, dsb. </a:t>
            </a:r>
            <a:endParaRPr b="0" lang="en-ID" sz="2200" spc="-1" strike="noStrike">
              <a:latin typeface="Arial"/>
            </a:endParaRPr>
          </a:p>
          <a:p>
            <a:pPr marL="274320" indent="-273240">
              <a:lnSpc>
                <a:spcPct val="100000"/>
              </a:lnSpc>
              <a:spcBef>
                <a:spcPts val="439"/>
              </a:spcBef>
              <a:buClr>
                <a:srgbClr val="4f81bd"/>
              </a:buClr>
              <a:buSzPct val="85000"/>
              <a:buFont typeface="Wingdings 2" charset="2"/>
              <a:buChar char=""/>
            </a:pPr>
            <a:r>
              <a:rPr b="0" lang="en-US" sz="2200" spc="-1" strike="noStrike">
                <a:solidFill>
                  <a:srgbClr val="000000"/>
                </a:solidFill>
                <a:latin typeface="Arial"/>
                <a:ea typeface="DejaVu Sans"/>
              </a:rPr>
              <a:t>Website menggunakan cookies untuk menyediakan layanan sesuai dengan preferensi penggunanya saat pengguna mengunjungi kembali website tersebut.</a:t>
            </a:r>
            <a:endParaRPr b="0" lang="en-ID" sz="2200" spc="-1" strike="noStrike">
              <a:latin typeface="Arial"/>
            </a:endParaRPr>
          </a:p>
        </p:txBody>
      </p:sp>
      <p:pic>
        <p:nvPicPr>
          <p:cNvPr id="229" name="Picture 2_0" descr="https://termsfeed.com/blog/wp-content/uploads/2018/02/blueconic-cookies-notification-message.jpg"/>
          <p:cNvPicPr/>
          <p:nvPr/>
        </p:nvPicPr>
        <p:blipFill>
          <a:blip r:embed="rId1"/>
          <a:srcRect l="11043" t="28041" r="10695" b="20921"/>
          <a:stretch/>
        </p:blipFill>
        <p:spPr>
          <a:xfrm>
            <a:off x="1443600" y="4490280"/>
            <a:ext cx="5485680" cy="17625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301680" y="228600"/>
            <a:ext cx="8533440" cy="757800"/>
          </a:xfrm>
          <a:prstGeom prst="rect">
            <a:avLst/>
          </a:prstGeom>
          <a:noFill/>
          <a:ln w="0">
            <a:noFill/>
          </a:ln>
        </p:spPr>
        <p:style>
          <a:lnRef idx="0"/>
          <a:fillRef idx="0"/>
          <a:effectRef idx="0"/>
          <a:fontRef idx="minor"/>
        </p:style>
        <p:txBody>
          <a:bodyPr lIns="90000" rIns="90000" tIns="45000" bIns="45000" anchor="b">
            <a:normAutofit/>
          </a:bodyPr>
          <a:p>
            <a:pPr algn="ctr">
              <a:lnSpc>
                <a:spcPct val="100000"/>
              </a:lnSpc>
            </a:pPr>
            <a:r>
              <a:rPr b="0" lang="en-US" sz="3300" spc="-1" strike="noStrike">
                <a:solidFill>
                  <a:srgbClr val="88a54e"/>
                </a:solidFill>
                <a:latin typeface="Arial"/>
                <a:ea typeface="DejaVu Sans"/>
              </a:rPr>
              <a:t>Cookies Technology (cont.)</a:t>
            </a:r>
            <a:endParaRPr b="0" lang="en-ID" sz="3300" spc="-1" strike="noStrike">
              <a:latin typeface="Arial"/>
            </a:endParaRPr>
          </a:p>
        </p:txBody>
      </p:sp>
      <p:sp>
        <p:nvSpPr>
          <p:cNvPr id="231" name="CustomShape 2"/>
          <p:cNvSpPr/>
          <p:nvPr/>
        </p:nvSpPr>
        <p:spPr>
          <a:xfrm>
            <a:off x="301680" y="1700640"/>
            <a:ext cx="8502840" cy="4397040"/>
          </a:xfrm>
          <a:prstGeom prst="rect">
            <a:avLst/>
          </a:prstGeom>
          <a:noFill/>
          <a:ln w="0">
            <a:noFill/>
          </a:ln>
        </p:spPr>
        <p:style>
          <a:lnRef idx="0"/>
          <a:fillRef idx="0"/>
          <a:effectRef idx="0"/>
          <a:fontRef idx="minor"/>
        </p:style>
        <p:txBody>
          <a:bodyPr lIns="90000" rIns="90000" tIns="45000" bIns="45000">
            <a:noAutofit/>
          </a:bodyPr>
          <a:p>
            <a:pPr marL="274320" indent="-273240">
              <a:lnSpc>
                <a:spcPct val="100000"/>
              </a:lnSpc>
              <a:spcBef>
                <a:spcPts val="479"/>
              </a:spcBef>
              <a:tabLst>
                <a:tab algn="l" pos="0"/>
              </a:tabLst>
            </a:pPr>
            <a:r>
              <a:rPr b="1" lang="en-US" sz="2400" spc="-1" strike="noStrike">
                <a:solidFill>
                  <a:srgbClr val="000000"/>
                </a:solidFill>
                <a:latin typeface="Arial"/>
                <a:ea typeface="DejaVu Sans"/>
              </a:rPr>
              <a:t>Isu privasi terhadap teknologi cookies</a:t>
            </a:r>
            <a:endParaRPr b="0" lang="en-ID" sz="2400" spc="-1" strike="noStrike">
              <a:latin typeface="Arial"/>
            </a:endParaRPr>
          </a:p>
          <a:p>
            <a:pPr marL="274320" indent="-273240">
              <a:lnSpc>
                <a:spcPct val="100000"/>
              </a:lnSpc>
              <a:spcBef>
                <a:spcPts val="479"/>
              </a:spcBef>
              <a:buClr>
                <a:srgbClr val="4f81bd"/>
              </a:buClr>
              <a:buSzPct val="85000"/>
              <a:buFont typeface="Wingdings 2" charset="2"/>
              <a:buChar char=""/>
              <a:tabLst>
                <a:tab algn="l" pos="0"/>
              </a:tabLst>
            </a:pPr>
            <a:r>
              <a:rPr b="0" lang="en-US" sz="2400" spc="-1" strike="noStrike">
                <a:solidFill>
                  <a:srgbClr val="000000"/>
                </a:solidFill>
                <a:latin typeface="Arial"/>
                <a:ea typeface="DejaVu Sans"/>
              </a:rPr>
              <a:t>Sejauh mana consumer profiles yang dapat dibuat berdasarkan informasi yang tersimpan di cookies.</a:t>
            </a:r>
            <a:endParaRPr b="0" lang="en-ID" sz="2400" spc="-1" strike="noStrike">
              <a:latin typeface="Arial"/>
            </a:endParaRPr>
          </a:p>
          <a:p>
            <a:pPr marL="274320" indent="-273240">
              <a:lnSpc>
                <a:spcPct val="100000"/>
              </a:lnSpc>
              <a:spcBef>
                <a:spcPts val="479"/>
              </a:spcBef>
              <a:buClr>
                <a:srgbClr val="4f81bd"/>
              </a:buClr>
              <a:buSzPct val="85000"/>
              <a:buFont typeface="Wingdings 2" charset="2"/>
              <a:buChar char=""/>
              <a:tabLst>
                <a:tab algn="l" pos="0"/>
              </a:tabLst>
            </a:pPr>
            <a:r>
              <a:rPr b="0" lang="en-US" sz="2400" spc="-1" strike="noStrike">
                <a:solidFill>
                  <a:srgbClr val="000000"/>
                </a:solidFill>
                <a:latin typeface="Arial"/>
                <a:ea typeface="DejaVu Sans"/>
              </a:rPr>
              <a:t>Terkadang website menyimpan informasi dari pengguna di cookies tanpa sepengetahuan pengguna tersebut.</a:t>
            </a:r>
            <a:endParaRPr b="0" lang="en-ID" sz="2400" spc="-1" strike="noStrike">
              <a:latin typeface="Arial"/>
            </a:endParaRPr>
          </a:p>
          <a:p>
            <a:pPr marL="274320" indent="-273240">
              <a:lnSpc>
                <a:spcPct val="100000"/>
              </a:lnSpc>
              <a:spcBef>
                <a:spcPts val="479"/>
              </a:spcBef>
              <a:buClr>
                <a:srgbClr val="4f81bd"/>
              </a:buClr>
              <a:buSzPct val="85000"/>
              <a:buFont typeface="Wingdings 2" charset="2"/>
              <a:buChar char=""/>
              <a:tabLst>
                <a:tab algn="l" pos="0"/>
              </a:tabLst>
            </a:pPr>
            <a:r>
              <a:rPr b="0" lang="en-US" sz="2400" spc="-1" strike="noStrike">
                <a:solidFill>
                  <a:srgbClr val="000000"/>
                </a:solidFill>
                <a:latin typeface="Arial"/>
                <a:ea typeface="DejaVu Sans"/>
              </a:rPr>
              <a:t>Tidak seperti mekanisme pengumpulan data pada umumnya, cookies tidak disimpan di web server, tetapi disimpan di sisi klien (web browser).</a:t>
            </a:r>
            <a:endParaRPr b="0" lang="en-ID"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Civic</Template>
  <TotalTime>2023</TotalTime>
  <Application>LibreOffice/7.0.4.2$Windows_X86_64 LibreOffice_project/dcf040e67528d9187c66b2379df5ea4407429775</Application>
  <AppVersion>15.0000</AppVersion>
  <Words>2264</Words>
  <Paragraphs>207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2015-04-03T14:58:33Z</dcterms:created>
  <dc:creator>asus</dc:creator>
  <dc:description/>
  <dc:language>en-ID</dc:language>
  <cp:lastModifiedBy/>
  <dcterms:modified xsi:type="dcterms:W3CDTF">2021-03-31T17:35:29Z</dcterms:modified>
  <cp:revision>138</cp:revision>
  <dc:subject/>
  <dc:title>Informational Privacy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41</vt:i4>
  </property>
</Properties>
</file>