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75" r:id="rId7"/>
    <p:sldId id="266" r:id="rId8"/>
    <p:sldId id="276" r:id="rId9"/>
    <p:sldId id="277" r:id="rId10"/>
    <p:sldId id="278" r:id="rId11"/>
    <p:sldId id="279" r:id="rId12"/>
    <p:sldId id="281" r:id="rId13"/>
    <p:sldId id="282" r:id="rId14"/>
    <p:sldId id="260" r:id="rId15"/>
    <p:sldId id="267" r:id="rId16"/>
    <p:sldId id="283" r:id="rId17"/>
    <p:sldId id="268" r:id="rId18"/>
    <p:sldId id="269" r:id="rId19"/>
    <p:sldId id="270" r:id="rId20"/>
    <p:sldId id="284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DF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0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9AF5-F9CA-47E4-83A1-E12D1BB7C1BD}" type="datetimeFigureOut">
              <a:rPr lang="id-ID" smtClean="0"/>
              <a:pPr/>
              <a:t>23/02/2018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9824-E964-4BC8-B54C-7EE2FF49BC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9AF5-F9CA-47E4-83A1-E12D1BB7C1BD}" type="datetimeFigureOut">
              <a:rPr lang="id-ID" smtClean="0"/>
              <a:pPr/>
              <a:t>23/02/2018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9824-E964-4BC8-B54C-7EE2FF49BC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9AF5-F9CA-47E4-83A1-E12D1BB7C1BD}" type="datetimeFigureOut">
              <a:rPr lang="id-ID" smtClean="0"/>
              <a:pPr/>
              <a:t>23/02/2018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9824-E964-4BC8-B54C-7EE2FF49BC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9AF5-F9CA-47E4-83A1-E12D1BB7C1BD}" type="datetimeFigureOut">
              <a:rPr lang="id-ID" smtClean="0"/>
              <a:pPr/>
              <a:t>23/02/2018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9824-E964-4BC8-B54C-7EE2FF49BC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9AF5-F9CA-47E4-83A1-E12D1BB7C1BD}" type="datetimeFigureOut">
              <a:rPr lang="id-ID" smtClean="0"/>
              <a:pPr/>
              <a:t>23/02/2018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9824-E964-4BC8-B54C-7EE2FF49BC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9AF5-F9CA-47E4-83A1-E12D1BB7C1BD}" type="datetimeFigureOut">
              <a:rPr lang="id-ID" smtClean="0"/>
              <a:pPr/>
              <a:t>23/02/2018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9824-E964-4BC8-B54C-7EE2FF49BC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9AF5-F9CA-47E4-83A1-E12D1BB7C1BD}" type="datetimeFigureOut">
              <a:rPr lang="id-ID" smtClean="0"/>
              <a:pPr/>
              <a:t>23/02/2018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9824-E964-4BC8-B54C-7EE2FF49BC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9AF5-F9CA-47E4-83A1-E12D1BB7C1BD}" type="datetimeFigureOut">
              <a:rPr lang="id-ID" smtClean="0"/>
              <a:pPr/>
              <a:t>23/02/2018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9824-E964-4BC8-B54C-7EE2FF49BC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9AF5-F9CA-47E4-83A1-E12D1BB7C1BD}" type="datetimeFigureOut">
              <a:rPr lang="id-ID" smtClean="0"/>
              <a:pPr/>
              <a:t>23/02/2018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9824-E964-4BC8-B54C-7EE2FF49BC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9AF5-F9CA-47E4-83A1-E12D1BB7C1BD}" type="datetimeFigureOut">
              <a:rPr lang="id-ID" smtClean="0"/>
              <a:pPr/>
              <a:t>23/02/2018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9824-E964-4BC8-B54C-7EE2FF49BC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9AF5-F9CA-47E4-83A1-E12D1BB7C1BD}" type="datetimeFigureOut">
              <a:rPr lang="id-ID" smtClean="0"/>
              <a:pPr/>
              <a:t>23/02/2018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9824-E964-4BC8-B54C-7EE2FF49BC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59AF5-F9CA-47E4-83A1-E12D1BB7C1BD}" type="datetimeFigureOut">
              <a:rPr lang="id-ID" smtClean="0"/>
              <a:pPr/>
              <a:t>23/02/2018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F9824-E964-4BC8-B54C-7EE2FF49BCE6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FUNGSI MULTI VARIABEL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57166"/>
            <a:ext cx="7143800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Aplikasi pada komp. grafik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314801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2071678"/>
            <a:ext cx="5172075" cy="423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0000"/>
                </a:solidFill>
              </a:rPr>
              <a:t>Padankan grafik 13-18 dg level kurva a-f</a:t>
            </a:r>
            <a:r>
              <a:rPr lang="id-ID" dirty="0" smtClean="0"/>
              <a:t> </a:t>
            </a:r>
          </a:p>
          <a:p>
            <a:endParaRPr lang="id-ID" dirty="0"/>
          </a:p>
        </p:txBody>
      </p:sp>
      <p:sp>
        <p:nvSpPr>
          <p:cNvPr id="5" name="Down Arrow 4"/>
          <p:cNvSpPr/>
          <p:nvPr/>
        </p:nvSpPr>
        <p:spPr>
          <a:xfrm>
            <a:off x="4286248" y="3071810"/>
            <a:ext cx="857256" cy="1500198"/>
          </a:xfrm>
          <a:prstGeom prst="downArrow">
            <a:avLst/>
          </a:prstGeom>
          <a:solidFill>
            <a:srgbClr val="181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7166"/>
            <a:ext cx="4071966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786314" y="428604"/>
            <a:ext cx="400052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2071678"/>
            <a:ext cx="3786214" cy="432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r"/>
            <a:r>
              <a:rPr lang="id-ID" sz="3200" dirty="0" smtClean="0"/>
              <a:t>LIMIT FUNGSI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792961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r"/>
            <a:r>
              <a:rPr lang="id-ID" sz="3200" dirty="0" smtClean="0"/>
              <a:t>LIMIT FUNGSI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0109"/>
            <a:ext cx="8143932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71480"/>
            <a:ext cx="7858179" cy="55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r"/>
            <a:r>
              <a:rPr lang="id-ID" sz="3200" dirty="0" smtClean="0"/>
              <a:t>LIMIT FUNGSI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778674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r"/>
            <a:r>
              <a:rPr lang="id-ID" sz="3200" dirty="0" smtClean="0"/>
              <a:t>  CONTOH 2: LIMIT FUNGSI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928670"/>
            <a:ext cx="792961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r"/>
            <a:r>
              <a:rPr lang="id-ID" sz="3200" dirty="0" smtClean="0"/>
              <a:t>LIMIT FUNGSI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8072493" cy="46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r"/>
            <a:r>
              <a:rPr lang="id-ID" sz="3200" dirty="0" smtClean="0"/>
              <a:t>FUNGSI MULTI VARIABEL : MOTIVASI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19250"/>
            <a:ext cx="8143932" cy="438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r"/>
            <a:r>
              <a:rPr lang="id-ID" sz="3200" dirty="0" smtClean="0"/>
              <a:t>CONTOH 3 :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28736"/>
            <a:ext cx="785818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r"/>
            <a:r>
              <a:rPr lang="id-ID" sz="3200" dirty="0" smtClean="0"/>
              <a:t>LATIHAN : LIMIT FUNGSI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785818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r"/>
            <a:r>
              <a:rPr lang="id-ID" sz="3200" dirty="0" smtClean="0"/>
              <a:t>FUNGSI KONTINU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298"/>
            <a:ext cx="800105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r"/>
            <a:r>
              <a:rPr lang="id-ID" sz="3200" dirty="0" smtClean="0"/>
              <a:t>FUNGSI KONTINU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8122017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928934"/>
            <a:ext cx="8215370" cy="36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r"/>
            <a:r>
              <a:rPr lang="id-ID" sz="3200" dirty="0" smtClean="0"/>
              <a:t> LATIHAN : FUNGSI KONTINU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0108"/>
            <a:ext cx="8001056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000504"/>
            <a:ext cx="7929618" cy="243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r"/>
            <a:r>
              <a:rPr lang="id-ID" sz="3200" dirty="0" smtClean="0"/>
              <a:t>FUNGSI MULTI VARIABEL : MOTIVASI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8274261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3214686"/>
            <a:ext cx="46005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r"/>
            <a:r>
              <a:rPr lang="id-ID" sz="3200" dirty="0" smtClean="0"/>
              <a:t>DOMAIN FUNGSI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8229629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r"/>
            <a:r>
              <a:rPr lang="id-ID" sz="3200" dirty="0" smtClean="0"/>
              <a:t>DOMAIN FUNGSI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1214422"/>
            <a:ext cx="8072495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554063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3500438"/>
            <a:ext cx="575982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LATIHAN 1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072494" cy="211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Kurva dan Permukaan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71612"/>
            <a:ext cx="702062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929198"/>
            <a:ext cx="6925827" cy="895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85728"/>
            <a:ext cx="4357686" cy="562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65</Words>
  <Application>Microsoft Office PowerPoint</Application>
  <PresentationFormat>On-screen Show (4:3)</PresentationFormat>
  <Paragraphs>20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FUNGSI MULTI VARIABEL</vt:lpstr>
      <vt:lpstr>FUNGSI MULTI VARIABEL : MOTIVASI</vt:lpstr>
      <vt:lpstr>FUNGSI MULTI VARIABEL : MOTIVASI</vt:lpstr>
      <vt:lpstr>DOMAIN FUNGSI</vt:lpstr>
      <vt:lpstr>DOMAIN FUNGSI</vt:lpstr>
      <vt:lpstr>Slide 6</vt:lpstr>
      <vt:lpstr>LATIHAN 1 </vt:lpstr>
      <vt:lpstr>Kurva dan Permukaan</vt:lpstr>
      <vt:lpstr>Slide 9</vt:lpstr>
      <vt:lpstr>Slide 10</vt:lpstr>
      <vt:lpstr>Aplikasi pada komp. grafik</vt:lpstr>
      <vt:lpstr>Latihan</vt:lpstr>
      <vt:lpstr>Slide 13</vt:lpstr>
      <vt:lpstr>LIMIT FUNGSI</vt:lpstr>
      <vt:lpstr>LIMIT FUNGSI</vt:lpstr>
      <vt:lpstr>Slide 16</vt:lpstr>
      <vt:lpstr>LIMIT FUNGSI</vt:lpstr>
      <vt:lpstr>  CONTOH 2: LIMIT FUNGSI</vt:lpstr>
      <vt:lpstr>LIMIT FUNGSI</vt:lpstr>
      <vt:lpstr>CONTOH 3 :</vt:lpstr>
      <vt:lpstr>LATIHAN : LIMIT FUNGSI</vt:lpstr>
      <vt:lpstr>FUNGSI KONTINU</vt:lpstr>
      <vt:lpstr>FUNGSI KONTINU</vt:lpstr>
      <vt:lpstr> LATIHAN : FUNGSI KONTINU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VEKTOR DAN FUNGSI MULTI VARIABEL</dc:title>
  <dc:creator>User</dc:creator>
  <cp:lastModifiedBy>FARIKHIN</cp:lastModifiedBy>
  <cp:revision>18</cp:revision>
  <dcterms:created xsi:type="dcterms:W3CDTF">2016-04-26T23:21:45Z</dcterms:created>
  <dcterms:modified xsi:type="dcterms:W3CDTF">2018-02-23T08:08:28Z</dcterms:modified>
</cp:coreProperties>
</file>