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88163" cy="100203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 varScale="1">
        <p:scale>
          <a:sx n="62" d="100"/>
          <a:sy n="62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548" y="0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/>
          <a:lstStyle>
            <a:lvl1pPr algn="r">
              <a:defRPr sz="1200"/>
            </a:lvl1pPr>
          </a:lstStyle>
          <a:p>
            <a:fld id="{0DF7D8A6-24E2-483D-89EA-83AB6D7324CE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275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548" y="9518275"/>
            <a:ext cx="2985076" cy="500471"/>
          </a:xfrm>
          <a:prstGeom prst="rect">
            <a:avLst/>
          </a:prstGeom>
        </p:spPr>
        <p:txBody>
          <a:bodyPr vert="horz" lIns="89191" tIns="44595" rIns="89191" bIns="44595" rtlCol="0" anchor="b"/>
          <a:lstStyle>
            <a:lvl1pPr algn="r">
              <a:defRPr sz="1200"/>
            </a:lvl1pPr>
          </a:lstStyle>
          <a:p>
            <a:fld id="{864D1CDB-33A7-4952-A29D-23CA32D392A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E115-7E83-4064-89C9-FDCD59F48759}" type="datetimeFigureOut">
              <a:rPr lang="id-ID" smtClean="0"/>
              <a:pPr/>
              <a:t>23/02/2018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D15C-EEE0-443D-80E1-2C412D07C55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DIFERENSIAL UNTUK FUNGSI MULTI VARIABEL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id-ID" dirty="0" smtClean="0"/>
              <a:t>DERIVATIF PARSIAL ORDER DUA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79296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072494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807249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357562"/>
            <a:ext cx="8143931" cy="217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8072493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792961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214686"/>
            <a:ext cx="6396975" cy="30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pPr algn="r"/>
            <a:r>
              <a:rPr lang="id-ID" dirty="0" smtClean="0"/>
              <a:t>APLIKASI MAX/MIN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14356"/>
            <a:ext cx="7286676" cy="21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000372"/>
            <a:ext cx="7191382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id-ID" dirty="0" smtClean="0"/>
              <a:t>APLIKASI MAX/MIN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80724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id-ID" dirty="0" smtClean="0"/>
              <a:t>APLIKASI MAX/MIN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7858180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r"/>
            <a:r>
              <a:rPr lang="id-ID" dirty="0" smtClean="0"/>
              <a:t>APLIKASI MAX/MIN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800105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r"/>
            <a:r>
              <a:rPr lang="id-ID" dirty="0" smtClean="0"/>
              <a:t>APLIKASI MAX/MIN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792961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86058"/>
            <a:ext cx="8072494" cy="339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7929618" cy="24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800337"/>
            <a:ext cx="5791223" cy="40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215370" cy="202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14554"/>
            <a:ext cx="8143932" cy="419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PELIPAT LAGRANGE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58473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00138"/>
            <a:ext cx="8001055" cy="50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00108"/>
            <a:ext cx="8358246" cy="132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428868"/>
            <a:ext cx="4390675" cy="380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80724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62024"/>
            <a:ext cx="8072494" cy="525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 smtClean="0"/>
              <a:t>DERIVATIF PARSIAL (LATIHAN)</a:t>
            </a:r>
            <a:endParaRPr lang="id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792961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41</Words>
  <Application>Microsoft Office PowerPoint</Application>
  <PresentationFormat>On-screen Show (4:3)</PresentationFormat>
  <Paragraphs>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DIFERENSIAL UNTUK FUNGSI MULTI VARIABEL</vt:lpstr>
      <vt:lpstr>DERIVATIF PARSIAL</vt:lpstr>
      <vt:lpstr>DERIVATIF PARSIAL</vt:lpstr>
      <vt:lpstr>DERIVATIF PARSIAL</vt:lpstr>
      <vt:lpstr>DERIVATIF PARSIAL</vt:lpstr>
      <vt:lpstr>DERIVATIF PARSIAL</vt:lpstr>
      <vt:lpstr>DERIVATIF PARSIAL</vt:lpstr>
      <vt:lpstr>DERIVATIF PARSIAL</vt:lpstr>
      <vt:lpstr>DERIVATIF PARSIAL (LATIHAN)</vt:lpstr>
      <vt:lpstr>DERIVATIF PARSIAL ORDER DUA</vt:lpstr>
      <vt:lpstr>Slide 11</vt:lpstr>
      <vt:lpstr>Slide 12</vt:lpstr>
      <vt:lpstr>Slide 13</vt:lpstr>
      <vt:lpstr>Slide 14</vt:lpstr>
      <vt:lpstr>APLIKASI MAX/MIN</vt:lpstr>
      <vt:lpstr>APLIKASI MAX/MIN</vt:lpstr>
      <vt:lpstr>APLIKASI MAX/MIN</vt:lpstr>
      <vt:lpstr>APLIKASI MAX/MIN</vt:lpstr>
      <vt:lpstr>APLIKASI MAX/MIN</vt:lpstr>
      <vt:lpstr>Slide 20</vt:lpstr>
      <vt:lpstr>LATIHAN PELIPAT LAGRANGE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DIFERENSIAL UNTUK FUNGSI MULTI VARIABEL</dc:title>
  <dc:creator>User</dc:creator>
  <cp:lastModifiedBy>FARIKHIN</cp:lastModifiedBy>
  <cp:revision>33</cp:revision>
  <dcterms:created xsi:type="dcterms:W3CDTF">2016-04-27T07:33:41Z</dcterms:created>
  <dcterms:modified xsi:type="dcterms:W3CDTF">2018-02-23T08:09:21Z</dcterms:modified>
</cp:coreProperties>
</file>