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0" r:id="rId3"/>
    <p:sldId id="267" r:id="rId4"/>
    <p:sldId id="257" r:id="rId5"/>
    <p:sldId id="265" r:id="rId6"/>
    <p:sldId id="266" r:id="rId7"/>
    <p:sldId id="258" r:id="rId8"/>
    <p:sldId id="259" r:id="rId9"/>
    <p:sldId id="260" r:id="rId10"/>
    <p:sldId id="261" r:id="rId11"/>
    <p:sldId id="268" r:id="rId12"/>
    <p:sldId id="269" r:id="rId13"/>
    <p:sldId id="262" r:id="rId14"/>
    <p:sldId id="263" r:id="rId15"/>
    <p:sldId id="264" r:id="rId16"/>
  </p:sldIdLst>
  <p:sldSz cx="9144000" cy="6858000" type="screen4x3"/>
  <p:notesSz cx="7099300" cy="102346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CFD0430-E5EB-4E4D-96B7-B2F72DD86769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62710D0-AA96-4788-9188-9485AD62E8D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B38-7638-4869-96D5-0758F4B46CF3}" type="datetimeFigureOut">
              <a:rPr lang="id-ID" smtClean="0"/>
              <a:pPr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DF82-F54F-4C20-951E-15C6362F27A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DERET FOURIER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072494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92961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215370" cy="515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85818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1"/>
            <a:ext cx="8143932" cy="589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4393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JADWAL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Pengganti kuliah 6 April :  </a:t>
            </a:r>
            <a:r>
              <a:rPr lang="id-ID" b="1" dirty="0" smtClean="0">
                <a:solidFill>
                  <a:srgbClr val="FF0000"/>
                </a:solidFill>
              </a:rPr>
              <a:t>2 Mei Jam 13.00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dirty="0" smtClean="0"/>
              <a:t>Pengganti kuliah 13 April : Mengerjakan tugas </a:t>
            </a:r>
            <a:r>
              <a:rPr lang="id-ID" dirty="0" smtClean="0"/>
              <a:t>UTS (dikumpulkan 30 April)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MOTIVASI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Metode transformasi merupakan suatu metode yang digunakan untuk mempermudah analisis proses dan hasilnya.</a:t>
            </a:r>
          </a:p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73437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ESENSI DERET FOURIER : </a:t>
            </a:r>
            <a:r>
              <a:rPr lang="id-ID" sz="3200" dirty="0" smtClean="0">
                <a:solidFill>
                  <a:srgbClr val="FF0000"/>
                </a:solidFill>
              </a:rPr>
              <a:t>APPROKSIMASI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14393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fungsi periodik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09738"/>
            <a:ext cx="8143932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fungsi periodik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3429024" cy="2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429000"/>
            <a:ext cx="5357850" cy="302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28680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92961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3"/>
            <a:ext cx="8001055" cy="519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</Words>
  <Application>Microsoft Office PowerPoint</Application>
  <PresentationFormat>On-screen Show 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DERET FOURIER</vt:lpstr>
      <vt:lpstr>JADWAL KULIAH</vt:lpstr>
      <vt:lpstr>MOTIVASI</vt:lpstr>
      <vt:lpstr>ESENSI DERET FOURIER : APPROKSIMASI</vt:lpstr>
      <vt:lpstr>Contoh fungsi periodik</vt:lpstr>
      <vt:lpstr>Contoh fungsi periodik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DERET FOURIER</dc:title>
  <dc:creator>User</dc:creator>
  <cp:lastModifiedBy>FARIKHIN</cp:lastModifiedBy>
  <cp:revision>10</cp:revision>
  <dcterms:created xsi:type="dcterms:W3CDTF">2016-03-30T07:35:19Z</dcterms:created>
  <dcterms:modified xsi:type="dcterms:W3CDTF">2018-04-27T07:43:04Z</dcterms:modified>
</cp:coreProperties>
</file>