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2D93-284C-4CD4-9F17-F955270BFED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52E9-26A7-4249-A477-97CAA38C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2D93-284C-4CD4-9F17-F955270BFED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52E9-26A7-4249-A477-97CAA38C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2D93-284C-4CD4-9F17-F955270BFED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52E9-26A7-4249-A477-97CAA38C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2D93-284C-4CD4-9F17-F955270BFED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52E9-26A7-4249-A477-97CAA38C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2D93-284C-4CD4-9F17-F955270BFED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52E9-26A7-4249-A477-97CAA38C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2D93-284C-4CD4-9F17-F955270BFED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52E9-26A7-4249-A477-97CAA38C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2D93-284C-4CD4-9F17-F955270BFED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52E9-26A7-4249-A477-97CAA38C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2D93-284C-4CD4-9F17-F955270BFED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52E9-26A7-4249-A477-97CAA38C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2D93-284C-4CD4-9F17-F955270BFED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52E9-26A7-4249-A477-97CAA38C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2D93-284C-4CD4-9F17-F955270BFED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52E9-26A7-4249-A477-97CAA38C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2D93-284C-4CD4-9F17-F955270BFED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52E9-26A7-4249-A477-97CAA38C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2D93-284C-4CD4-9F17-F955270BFED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552E9-26A7-4249-A477-97CAA38C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package" Target="../embeddings/Microsoft_Office_Word_Document8.docx"/><Relationship Id="rId4" Type="http://schemas.openxmlformats.org/officeDocument/2006/relationships/package" Target="../embeddings/Microsoft_Office_Word_Document7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PERSAMAAN DIFERENSIAL</a:t>
            </a:r>
            <a:br>
              <a:rPr lang="en-US" sz="4800" dirty="0" smtClean="0"/>
            </a:br>
            <a:r>
              <a:rPr lang="en-US" sz="4800" dirty="0" smtClean="0"/>
              <a:t>ORDER SATU DAN DERAJAT SATU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848600" cy="2590800"/>
          </a:xfrm>
        </p:spPr>
        <p:txBody>
          <a:bodyPr/>
          <a:lstStyle/>
          <a:p>
            <a:pPr marL="234950" indent="-234950"/>
            <a:r>
              <a:rPr lang="en-US" sz="2800" dirty="0" smtClean="0">
                <a:solidFill>
                  <a:schemeClr val="tx1"/>
                </a:solidFill>
              </a:rPr>
              <a:t>REFERENSI</a:t>
            </a:r>
          </a:p>
          <a:p>
            <a:pPr marL="234950" indent="-23495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WIDOWATI, R HERI SU, FARIKHIN (2012). </a:t>
            </a:r>
            <a:r>
              <a:rPr lang="en-US" sz="2800" b="1" i="1" dirty="0" smtClean="0">
                <a:solidFill>
                  <a:schemeClr val="tx1"/>
                </a:solidFill>
              </a:rPr>
              <a:t>KALKULUS</a:t>
            </a:r>
            <a:r>
              <a:rPr lang="en-US" sz="2800" dirty="0" smtClean="0">
                <a:solidFill>
                  <a:schemeClr val="tx1"/>
                </a:solidFill>
              </a:rPr>
              <a:t>, UNDIP PRESS</a:t>
            </a:r>
          </a:p>
          <a:p>
            <a:pPr marL="234950" indent="-23495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Ayres, F. (1999). </a:t>
            </a:r>
            <a:r>
              <a:rPr lang="en-US" sz="2800" b="1" i="1" dirty="0" smtClean="0">
                <a:solidFill>
                  <a:schemeClr val="tx1"/>
                </a:solidFill>
              </a:rPr>
              <a:t>Differential equation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</a:rPr>
              <a:t>Schaum</a:t>
            </a:r>
            <a:r>
              <a:rPr lang="en-US" sz="2800" dirty="0" smtClean="0">
                <a:solidFill>
                  <a:schemeClr val="tx1"/>
                </a:solidFill>
              </a:rPr>
              <a:t> series), Mc-</a:t>
            </a:r>
            <a:r>
              <a:rPr lang="en-US" sz="2800" dirty="0" err="1" smtClean="0">
                <a:solidFill>
                  <a:schemeClr val="tx1"/>
                </a:solidFill>
              </a:rPr>
              <a:t>Graw</a:t>
            </a:r>
            <a:r>
              <a:rPr lang="en-US" sz="2800" dirty="0" smtClean="0">
                <a:solidFill>
                  <a:schemeClr val="tx1"/>
                </a:solidFill>
              </a:rPr>
              <a:t> Hill.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3057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7720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305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KERJAKAN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Selesaikan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MPV 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438400"/>
            <a:ext cx="521745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8072494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07249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pPr algn="r"/>
            <a:r>
              <a:rPr lang="id-ID" sz="3200" dirty="0" smtClean="0">
                <a:solidFill>
                  <a:srgbClr val="FF0000"/>
                </a:solidFill>
              </a:rPr>
              <a:t>ALGORITMA UTK PD EKSAK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14393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7858179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8072494" cy="585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3400" y="304800"/>
          <a:ext cx="8305800" cy="5791199"/>
        </p:xfrm>
        <a:graphic>
          <a:graphicData uri="http://schemas.openxmlformats.org/presentationml/2006/ole">
            <p:oleObj spid="_x0000_s1026" name="Document" r:id="rId3" imgW="5283881" imgH="2061127" progId="Word.Document.12">
              <p:embed/>
            </p:oleObj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KERJAKAN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Selesaikan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id-ID" dirty="0" smtClean="0"/>
              <a:t>PD Eksak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745547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57200" y="762000"/>
          <a:ext cx="8153400" cy="2133600"/>
        </p:xfrm>
        <a:graphic>
          <a:graphicData uri="http://schemas.openxmlformats.org/presentationml/2006/ole">
            <p:oleObj spid="_x0000_s2050" name="Document" r:id="rId3" imgW="5283881" imgH="977290" progId="Word.Document.12">
              <p:embed/>
            </p:oleObj>
          </a:graphicData>
        </a:graphic>
      </p:graphicFrame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2971800"/>
            <a:ext cx="4876800" cy="234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33400" y="1143000"/>
          <a:ext cx="8183563" cy="4343400"/>
        </p:xfrm>
        <a:graphic>
          <a:graphicData uri="http://schemas.openxmlformats.org/presentationml/2006/ole">
            <p:oleObj spid="_x0000_s3074" name="Document" r:id="rId3" imgW="5286043" imgH="236075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METODE PEMISAHAN 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PD order </a:t>
            </a:r>
            <a:r>
              <a:rPr lang="en-US" dirty="0" err="1" smtClean="0"/>
              <a:t>satu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Dpt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MPV, </a:t>
            </a:r>
            <a:r>
              <a:rPr lang="en-US" dirty="0" err="1" smtClean="0"/>
              <a:t>jika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38200" y="2362200"/>
          <a:ext cx="7162800" cy="2133600"/>
        </p:xfrm>
        <a:graphic>
          <a:graphicData uri="http://schemas.openxmlformats.org/presentationml/2006/ole">
            <p:oleObj spid="_x0000_s4098" name="Document" r:id="rId3" imgW="5283881" imgH="972610" progId="Word.Document.12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371600" y="5181600"/>
          <a:ext cx="7010400" cy="685800"/>
        </p:xfrm>
        <a:graphic>
          <a:graphicData uri="http://schemas.openxmlformats.org/presentationml/2006/ole">
            <p:oleObj spid="_x0000_s4099" name="Document" r:id="rId4" imgW="5286043" imgH="26859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MPV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Ubah</a:t>
            </a:r>
            <a:r>
              <a:rPr lang="en-US" dirty="0" smtClean="0"/>
              <a:t> PD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Hitung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solusinya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990600" y="2209800"/>
          <a:ext cx="7010400" cy="685800"/>
        </p:xfrm>
        <a:graphic>
          <a:graphicData uri="http://schemas.openxmlformats.org/presentationml/2006/ole">
            <p:oleObj spid="_x0000_s5122" name="Document" r:id="rId3" imgW="5286043" imgH="268595" progId="Word.Document.12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066800" y="3429000"/>
          <a:ext cx="6781800" cy="838200"/>
        </p:xfrm>
        <a:graphic>
          <a:graphicData uri="http://schemas.openxmlformats.org/presentationml/2006/ole">
            <p:oleObj spid="_x0000_s5123" name="Document" r:id="rId4" imgW="5342979" imgH="304526" progId="Word.Document.12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057400" y="4419600"/>
          <a:ext cx="5283200" cy="749300"/>
        </p:xfrm>
        <a:graphic>
          <a:graphicData uri="http://schemas.openxmlformats.org/presentationml/2006/ole">
            <p:oleObj spid="_x0000_s5124" name="Document" r:id="rId5" imgW="5283881" imgH="278968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443913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45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84</Words>
  <Application>Microsoft Office PowerPoint</Application>
  <PresentationFormat>On-screen Show (4:3)</PresentationFormat>
  <Paragraphs>24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Document</vt:lpstr>
      <vt:lpstr>PERSAMAAN DIFERENSIAL ORDER SATU DAN DERAJAT SATU</vt:lpstr>
      <vt:lpstr>Slide 2</vt:lpstr>
      <vt:lpstr>Slide 3</vt:lpstr>
      <vt:lpstr>Slide 4</vt:lpstr>
      <vt:lpstr>METODE PEMISAHAN VARIABEL</vt:lpstr>
      <vt:lpstr>Prosedur Penyelesaian MPV :</vt:lpstr>
      <vt:lpstr>Slide 7</vt:lpstr>
      <vt:lpstr>Slide 8</vt:lpstr>
      <vt:lpstr>Slide 9</vt:lpstr>
      <vt:lpstr>Slide 10</vt:lpstr>
      <vt:lpstr>Slide 11</vt:lpstr>
      <vt:lpstr>Slide 12</vt:lpstr>
      <vt:lpstr>Slide 13</vt:lpstr>
      <vt:lpstr>KERJAKAN :</vt:lpstr>
      <vt:lpstr>Slide 15</vt:lpstr>
      <vt:lpstr>Slide 16</vt:lpstr>
      <vt:lpstr>ALGORITMA UTK PD EKSAK</vt:lpstr>
      <vt:lpstr>Slide 18</vt:lpstr>
      <vt:lpstr>Slide 19</vt:lpstr>
      <vt:lpstr>KERJAKAN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PERSAMAAN DIFERENSIAL</dc:title>
  <dc:creator>FARIKHIN</dc:creator>
  <cp:lastModifiedBy>FARIKHIN</cp:lastModifiedBy>
  <cp:revision>8</cp:revision>
  <dcterms:created xsi:type="dcterms:W3CDTF">2014-10-18T04:06:11Z</dcterms:created>
  <dcterms:modified xsi:type="dcterms:W3CDTF">2018-05-18T07:26:51Z</dcterms:modified>
</cp:coreProperties>
</file>