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1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85" autoAdjust="0"/>
    <p:restoredTop sz="88224" autoAdjust="0"/>
  </p:normalViewPr>
  <p:slideViewPr>
    <p:cSldViewPr>
      <p:cViewPr>
        <p:scale>
          <a:sx n="66" d="100"/>
          <a:sy n="66" d="100"/>
        </p:scale>
        <p:origin x="-165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7ABE-E2ED-4733-9A3D-B32292DB2EA0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3650-659F-4D48-A2C4-DEF6E6B9A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memasukkan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3650-659F-4D48-A2C4-DEF6E6B9AE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Keterangan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: </a:t>
            </a:r>
          </a:p>
          <a:p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mengenal</a:t>
            </a:r>
            <a:r>
              <a:rPr lang="en-US" baseline="0" dirty="0" smtClean="0"/>
              <a:t> </a:t>
            </a:r>
            <a:r>
              <a:rPr lang="en-US" u="sng" baseline="0" dirty="0" err="1" smtClean="0"/>
              <a:t>kelas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MataKuliah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u="sng" baseline="0" dirty="0" err="1" smtClean="0"/>
              <a:t>objek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MataKuliah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().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parameter,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siklus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hidupnya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3650-659F-4D48-A2C4-DEF6E6B9AE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Objek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Jadwal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terbatas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tertentu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3650-659F-4D48-A2C4-DEF6E6B9AE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3650-659F-4D48-A2C4-DEF6E6B9AE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3650-659F-4D48-A2C4-DEF6E6B9AE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4C6927-CA71-4EB0-B0E3-39C4FC6FFEE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93B255-C9C6-46B7-B525-9256B6E0F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Panji</a:t>
            </a:r>
            <a:r>
              <a:rPr lang="en-US" dirty="0" smtClean="0"/>
              <a:t> </a:t>
            </a:r>
            <a:r>
              <a:rPr lang="en-US" dirty="0" err="1" smtClean="0"/>
              <a:t>Wisnu</a:t>
            </a:r>
            <a:r>
              <a:rPr lang="en-US" dirty="0" smtClean="0"/>
              <a:t> </a:t>
            </a:r>
            <a:r>
              <a:rPr lang="en-US" dirty="0" err="1" smtClean="0"/>
              <a:t>Wirawan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Asosiasi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 </a:t>
            </a:r>
            <a:r>
              <a:rPr lang="en-US" u="sng" dirty="0" err="1" smtClean="0"/>
              <a:t>melalui</a:t>
            </a:r>
            <a:r>
              <a:rPr lang="en-US" u="sng" dirty="0" smtClean="0"/>
              <a:t> </a:t>
            </a:r>
            <a:r>
              <a:rPr lang="en-US" u="sng" dirty="0" err="1" smtClean="0"/>
              <a:t>atribut</a:t>
            </a:r>
            <a:r>
              <a:rPr lang="en-US" u="sng" dirty="0" smtClean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029200"/>
            <a:ext cx="64719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multiplicity,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lain.</a:t>
            </a:r>
          </a:p>
          <a:p>
            <a:r>
              <a:rPr lang="en-US" dirty="0" smtClean="0"/>
              <a:t>Multiplicity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, </a:t>
            </a:r>
            <a:r>
              <a:rPr lang="en-US" dirty="0" err="1" smtClean="0"/>
              <a:t>agregasi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150360"/>
          <a:ext cx="60960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terlibat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terbatas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terlibat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terbatas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2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terlibat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maksimal</a:t>
                      </a:r>
                      <a:r>
                        <a:rPr lang="en-US" dirty="0" smtClean="0"/>
                        <a:t> 4 (range)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362200"/>
            <a:ext cx="57356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352799"/>
            <a:ext cx="5791200" cy="107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lain.</a:t>
            </a:r>
          </a:p>
          <a:p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inheritance</a:t>
            </a:r>
            <a:r>
              <a:rPr lang="en-US" dirty="0" smtClean="0"/>
              <a:t>/</a:t>
            </a:r>
            <a:r>
              <a:rPr lang="en-US" dirty="0" err="1" smtClean="0"/>
              <a:t>pewarisan</a:t>
            </a:r>
            <a:r>
              <a:rPr lang="en-US" dirty="0" smtClean="0"/>
              <a:t> / IS-A </a:t>
            </a:r>
            <a:r>
              <a:rPr lang="en-US" i="1" dirty="0" smtClean="0"/>
              <a:t>relationship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85882"/>
            <a:ext cx="2514600" cy="266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81400" y="3733800"/>
            <a:ext cx="4901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IS-A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r>
              <a:rPr lang="en-US" dirty="0" smtClean="0"/>
              <a:t> : public, protected.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“super class”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“sub class”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pic>
        <p:nvPicPr>
          <p:cNvPr id="5122" name="Picture 2" descr="http://akamaicovers.oreilly.com/images/9780596009823/ca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0"/>
            <a:ext cx="3810000" cy="499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 smtClean="0"/>
          </a:p>
          <a:p>
            <a:r>
              <a:rPr lang="en-US" dirty="0" err="1" smtClean="0"/>
              <a:t>Notasi</a:t>
            </a:r>
            <a:endParaRPr lang="en-US" dirty="0" smtClean="0"/>
          </a:p>
          <a:p>
            <a:r>
              <a:rPr lang="en-US" dirty="0" smtClean="0"/>
              <a:t>Dependency</a:t>
            </a:r>
          </a:p>
          <a:p>
            <a:r>
              <a:rPr lang="en-US" dirty="0" err="1" smtClean="0"/>
              <a:t>Asosiasi</a:t>
            </a:r>
            <a:endParaRPr lang="en-US" dirty="0" smtClean="0"/>
          </a:p>
          <a:p>
            <a:r>
              <a:rPr lang="en-US" dirty="0" err="1" smtClean="0"/>
              <a:t>Generalisasi</a:t>
            </a:r>
            <a:endParaRPr lang="en-US" dirty="0" smtClean="0"/>
          </a:p>
          <a:p>
            <a:r>
              <a:rPr lang="en-US" dirty="0" smtClean="0"/>
              <a:t>Multiplicity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statik</a:t>
            </a:r>
            <a:r>
              <a:rPr lang="en-US" dirty="0" smtClean="0"/>
              <a:t> UML.</a:t>
            </a:r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lain.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lvl="1"/>
            <a:r>
              <a:rPr lang="en-US" i="1" dirty="0" smtClean="0"/>
              <a:t>State</a:t>
            </a:r>
            <a:r>
              <a:rPr lang="en-US" dirty="0" smtClean="0"/>
              <a:t>/</a:t>
            </a:r>
            <a:r>
              <a:rPr lang="en-US" dirty="0" err="1" smtClean="0"/>
              <a:t>Atribut</a:t>
            </a:r>
            <a:endParaRPr lang="en-US" dirty="0" smtClean="0"/>
          </a:p>
          <a:p>
            <a:pPr lvl="1"/>
            <a:r>
              <a:rPr lang="en-US" i="1" dirty="0" smtClean="0"/>
              <a:t>Behavior</a:t>
            </a:r>
            <a:r>
              <a:rPr lang="en-US" dirty="0" smtClean="0"/>
              <a:t>/</a:t>
            </a:r>
            <a:r>
              <a:rPr lang="en-US" dirty="0" err="1" smtClean="0"/>
              <a:t>Metode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3352800"/>
          <a:ext cx="27432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nim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nama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registrasi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l"/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352800" y="3657600"/>
            <a:ext cx="1524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52800" y="4114800"/>
            <a:ext cx="1524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4800600"/>
            <a:ext cx="1066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Alternatif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+ </a:t>
            </a:r>
            <a:r>
              <a:rPr lang="en-US" dirty="0" err="1" smtClean="0"/>
              <a:t>atribut</a:t>
            </a:r>
            <a:endParaRPr lang="en-US" dirty="0" smtClean="0"/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+ </a:t>
            </a:r>
            <a:r>
              <a:rPr lang="en-US" dirty="0" err="1" smtClean="0"/>
              <a:t>metode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181600"/>
          <a:ext cx="198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5181600"/>
          <a:ext cx="27432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nim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nama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5181600"/>
          <a:ext cx="2743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registrasi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l"/>
                      <a:r>
                        <a:rPr lang="en-US" dirty="0" err="1" smtClean="0"/>
                        <a:t>kuliah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diagram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3048000"/>
          <a:ext cx="33528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nim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nama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342007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char</a:t>
            </a:r>
          </a:p>
          <a:p>
            <a:r>
              <a:rPr lang="en-US" dirty="0" smtClean="0"/>
              <a:t>: string</a:t>
            </a:r>
          </a:p>
          <a:p>
            <a:r>
              <a:rPr lang="en-US" dirty="0" smtClean="0"/>
              <a:t>: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0350" y="4306669"/>
            <a:ext cx="331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(</a:t>
            </a:r>
            <a:r>
              <a:rPr lang="en-US" dirty="0" err="1" smtClean="0"/>
              <a:t>nim</a:t>
            </a:r>
            <a:r>
              <a:rPr lang="en-US" dirty="0" smtClean="0"/>
              <a:t> : char, </a:t>
            </a:r>
            <a:r>
              <a:rPr lang="en-US" dirty="0" err="1" smtClean="0"/>
              <a:t>nama</a:t>
            </a:r>
            <a:r>
              <a:rPr lang="en-US" dirty="0" smtClean="0"/>
              <a:t> : string)</a:t>
            </a:r>
          </a:p>
          <a:p>
            <a:r>
              <a:rPr lang="en-US" dirty="0" err="1" smtClean="0"/>
              <a:t>kuliah</a:t>
            </a:r>
            <a:r>
              <a:rPr lang="en-US" dirty="0" smtClean="0"/>
              <a:t>(</a:t>
            </a:r>
            <a:r>
              <a:rPr lang="en-US" dirty="0" err="1" smtClean="0"/>
              <a:t>kuliah</a:t>
            </a:r>
            <a:r>
              <a:rPr lang="en-US" dirty="0" smtClean="0"/>
              <a:t>  : </a:t>
            </a:r>
            <a:r>
              <a:rPr lang="en-US" dirty="0" err="1" smtClean="0"/>
              <a:t>MataKuliah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‘Visibility’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diagram.</a:t>
            </a:r>
          </a:p>
          <a:p>
            <a:r>
              <a:rPr lang="en-US" dirty="0" smtClean="0"/>
              <a:t>Visibility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showing</a:t>
            </a:r>
            <a:r>
              <a:rPr lang="en-US" dirty="0" smtClean="0"/>
              <a:t>/</a:t>
            </a:r>
            <a:r>
              <a:rPr lang="en-US" i="1" dirty="0" smtClean="0"/>
              <a:t>hiding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Visibility : </a:t>
            </a:r>
          </a:p>
          <a:p>
            <a:pPr lvl="1"/>
            <a:r>
              <a:rPr lang="en-US" dirty="0" smtClean="0"/>
              <a:t>Private ( - )</a:t>
            </a:r>
          </a:p>
          <a:p>
            <a:pPr lvl="1"/>
            <a:r>
              <a:rPr lang="en-US" dirty="0" smtClean="0"/>
              <a:t>Package ( ~ )</a:t>
            </a:r>
          </a:p>
          <a:p>
            <a:pPr lvl="1"/>
            <a:r>
              <a:rPr lang="en-US" dirty="0" smtClean="0"/>
              <a:t>Protected ( # )</a:t>
            </a:r>
          </a:p>
          <a:p>
            <a:pPr lvl="1"/>
            <a:r>
              <a:rPr lang="en-US" dirty="0" smtClean="0"/>
              <a:t>Public ( + 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3657600"/>
          <a:ext cx="35052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nim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~</a:t>
                      </a:r>
                      <a:r>
                        <a:rPr lang="en-US" dirty="0" err="1" smtClean="0"/>
                        <a:t>nama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402967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char</a:t>
            </a:r>
          </a:p>
          <a:p>
            <a:r>
              <a:rPr lang="en-US" dirty="0" smtClean="0"/>
              <a:t>: string</a:t>
            </a:r>
          </a:p>
          <a:p>
            <a:r>
              <a:rPr lang="en-US" dirty="0" smtClean="0"/>
              <a:t>: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1550" y="4916269"/>
            <a:ext cx="347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registrasi</a:t>
            </a:r>
            <a:r>
              <a:rPr lang="en-US" dirty="0" smtClean="0"/>
              <a:t>(</a:t>
            </a:r>
            <a:r>
              <a:rPr lang="en-US" dirty="0" err="1" smtClean="0"/>
              <a:t>nim</a:t>
            </a:r>
            <a:r>
              <a:rPr lang="en-US" dirty="0" smtClean="0"/>
              <a:t> : char, </a:t>
            </a:r>
            <a:r>
              <a:rPr lang="en-US" dirty="0" err="1" smtClean="0"/>
              <a:t>nama</a:t>
            </a:r>
            <a:r>
              <a:rPr lang="en-US" dirty="0" smtClean="0"/>
              <a:t> : string)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kuliah</a:t>
            </a:r>
            <a:r>
              <a:rPr lang="en-US" dirty="0" smtClean="0"/>
              <a:t>(</a:t>
            </a:r>
            <a:r>
              <a:rPr lang="en-US" dirty="0" err="1" smtClean="0"/>
              <a:t>kuliah</a:t>
            </a:r>
            <a:r>
              <a:rPr lang="en-US" dirty="0" smtClean="0"/>
              <a:t>  : </a:t>
            </a:r>
            <a:r>
              <a:rPr lang="en-US" dirty="0" err="1" smtClean="0"/>
              <a:t>MataKuliah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Private : </a:t>
            </a:r>
            <a:r>
              <a:rPr lang="en-US" dirty="0" err="1" smtClean="0"/>
              <a:t>atribut</a:t>
            </a:r>
            <a:r>
              <a:rPr lang="en-US" dirty="0" smtClean="0"/>
              <a:t>/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Kelas</a:t>
            </a:r>
            <a:r>
              <a:rPr lang="en-US" dirty="0" smtClean="0"/>
              <a:t> yang lain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Package : </a:t>
            </a:r>
            <a:r>
              <a:rPr lang="en-US" dirty="0" err="1" smtClean="0"/>
              <a:t>atribut</a:t>
            </a:r>
            <a:r>
              <a:rPr lang="en-US" dirty="0" smtClean="0"/>
              <a:t>/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“package”. (package :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Protected : </a:t>
            </a:r>
            <a:r>
              <a:rPr lang="en-US" dirty="0" err="1" smtClean="0"/>
              <a:t>atribut</a:t>
            </a:r>
            <a:r>
              <a:rPr lang="en-US" dirty="0" smtClean="0"/>
              <a:t>/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“package”,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spesialisasi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,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“package”.</a:t>
            </a:r>
          </a:p>
          <a:p>
            <a:r>
              <a:rPr lang="en-US" dirty="0" smtClean="0"/>
              <a:t>Public : </a:t>
            </a:r>
            <a:r>
              <a:rPr lang="en-US" dirty="0" err="1" smtClean="0"/>
              <a:t>atribut</a:t>
            </a:r>
            <a:r>
              <a:rPr lang="en-US" dirty="0" smtClean="0"/>
              <a:t>/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terkecuali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Freeform 19"/>
          <p:cNvSpPr/>
          <p:nvPr/>
        </p:nvSpPr>
        <p:spPr>
          <a:xfrm>
            <a:off x="2451100" y="3835563"/>
            <a:ext cx="298450" cy="1561937"/>
          </a:xfrm>
          <a:custGeom>
            <a:avLst/>
            <a:gdLst>
              <a:gd name="connsiteX0" fmla="*/ 0 w 298450"/>
              <a:gd name="connsiteY0" fmla="*/ 1561937 h 1561937"/>
              <a:gd name="connsiteX1" fmla="*/ 25400 w 298450"/>
              <a:gd name="connsiteY1" fmla="*/ 1555587 h 1561937"/>
              <a:gd name="connsiteX2" fmla="*/ 76200 w 298450"/>
              <a:gd name="connsiteY2" fmla="*/ 1523837 h 1561937"/>
              <a:gd name="connsiteX3" fmla="*/ 95250 w 298450"/>
              <a:gd name="connsiteY3" fmla="*/ 1504787 h 1561937"/>
              <a:gd name="connsiteX4" fmla="*/ 114300 w 298450"/>
              <a:gd name="connsiteY4" fmla="*/ 1479387 h 1561937"/>
              <a:gd name="connsiteX5" fmla="*/ 120650 w 298450"/>
              <a:gd name="connsiteY5" fmla="*/ 1460337 h 1561937"/>
              <a:gd name="connsiteX6" fmla="*/ 139700 w 298450"/>
              <a:gd name="connsiteY6" fmla="*/ 1434937 h 1561937"/>
              <a:gd name="connsiteX7" fmla="*/ 152400 w 298450"/>
              <a:gd name="connsiteY7" fmla="*/ 1415887 h 1561937"/>
              <a:gd name="connsiteX8" fmla="*/ 177800 w 298450"/>
              <a:gd name="connsiteY8" fmla="*/ 1365087 h 1561937"/>
              <a:gd name="connsiteX9" fmla="*/ 184150 w 298450"/>
              <a:gd name="connsiteY9" fmla="*/ 1339687 h 1561937"/>
              <a:gd name="connsiteX10" fmla="*/ 196850 w 298450"/>
              <a:gd name="connsiteY10" fmla="*/ 1301587 h 1561937"/>
              <a:gd name="connsiteX11" fmla="*/ 215900 w 298450"/>
              <a:gd name="connsiteY11" fmla="*/ 1263487 h 1561937"/>
              <a:gd name="connsiteX12" fmla="*/ 234950 w 298450"/>
              <a:gd name="connsiteY12" fmla="*/ 1206337 h 1561937"/>
              <a:gd name="connsiteX13" fmla="*/ 241300 w 298450"/>
              <a:gd name="connsiteY13" fmla="*/ 1187287 h 1561937"/>
              <a:gd name="connsiteX14" fmla="*/ 266700 w 298450"/>
              <a:gd name="connsiteY14" fmla="*/ 1136487 h 1561937"/>
              <a:gd name="connsiteX15" fmla="*/ 285750 w 298450"/>
              <a:gd name="connsiteY15" fmla="*/ 1047587 h 1561937"/>
              <a:gd name="connsiteX16" fmla="*/ 298450 w 298450"/>
              <a:gd name="connsiteY16" fmla="*/ 990437 h 1561937"/>
              <a:gd name="connsiteX17" fmla="*/ 292100 w 298450"/>
              <a:gd name="connsiteY17" fmla="*/ 793587 h 1561937"/>
              <a:gd name="connsiteX18" fmla="*/ 279400 w 298450"/>
              <a:gd name="connsiteY18" fmla="*/ 685637 h 1561937"/>
              <a:gd name="connsiteX19" fmla="*/ 273050 w 298450"/>
              <a:gd name="connsiteY19" fmla="*/ 653887 h 1561937"/>
              <a:gd name="connsiteX20" fmla="*/ 266700 w 298450"/>
              <a:gd name="connsiteY20" fmla="*/ 603087 h 1561937"/>
              <a:gd name="connsiteX21" fmla="*/ 254000 w 298450"/>
              <a:gd name="connsiteY21" fmla="*/ 552287 h 1561937"/>
              <a:gd name="connsiteX22" fmla="*/ 247650 w 298450"/>
              <a:gd name="connsiteY22" fmla="*/ 520537 h 1561937"/>
              <a:gd name="connsiteX23" fmla="*/ 234950 w 298450"/>
              <a:gd name="connsiteY23" fmla="*/ 482437 h 1561937"/>
              <a:gd name="connsiteX24" fmla="*/ 228600 w 298450"/>
              <a:gd name="connsiteY24" fmla="*/ 463387 h 1561937"/>
              <a:gd name="connsiteX25" fmla="*/ 209550 w 298450"/>
              <a:gd name="connsiteY25" fmla="*/ 393537 h 1561937"/>
              <a:gd name="connsiteX26" fmla="*/ 196850 w 298450"/>
              <a:gd name="connsiteY26" fmla="*/ 342737 h 1561937"/>
              <a:gd name="connsiteX27" fmla="*/ 184150 w 298450"/>
              <a:gd name="connsiteY27" fmla="*/ 298287 h 1561937"/>
              <a:gd name="connsiteX28" fmla="*/ 177800 w 298450"/>
              <a:gd name="connsiteY28" fmla="*/ 279237 h 1561937"/>
              <a:gd name="connsiteX29" fmla="*/ 171450 w 298450"/>
              <a:gd name="connsiteY29" fmla="*/ 241137 h 1561937"/>
              <a:gd name="connsiteX30" fmla="*/ 146050 w 298450"/>
              <a:gd name="connsiteY30" fmla="*/ 183987 h 1561937"/>
              <a:gd name="connsiteX31" fmla="*/ 133350 w 298450"/>
              <a:gd name="connsiteY31" fmla="*/ 145887 h 1561937"/>
              <a:gd name="connsiteX32" fmla="*/ 127000 w 298450"/>
              <a:gd name="connsiteY32" fmla="*/ 126837 h 1561937"/>
              <a:gd name="connsiteX33" fmla="*/ 114300 w 298450"/>
              <a:gd name="connsiteY33" fmla="*/ 107787 h 1561937"/>
              <a:gd name="connsiteX34" fmla="*/ 95250 w 298450"/>
              <a:gd name="connsiteY34" fmla="*/ 31587 h 1561937"/>
              <a:gd name="connsiteX35" fmla="*/ 88900 w 298450"/>
              <a:gd name="connsiteY35" fmla="*/ 6187 h 15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8450" h="1561937">
                <a:moveTo>
                  <a:pt x="0" y="1561937"/>
                </a:moveTo>
                <a:cubicBezTo>
                  <a:pt x="8467" y="1559820"/>
                  <a:pt x="17228" y="1558651"/>
                  <a:pt x="25400" y="1555587"/>
                </a:cubicBezTo>
                <a:cubicBezTo>
                  <a:pt x="44673" y="1548360"/>
                  <a:pt x="60661" y="1537156"/>
                  <a:pt x="76200" y="1523837"/>
                </a:cubicBezTo>
                <a:cubicBezTo>
                  <a:pt x="83018" y="1517993"/>
                  <a:pt x="89406" y="1511605"/>
                  <a:pt x="95250" y="1504787"/>
                </a:cubicBezTo>
                <a:cubicBezTo>
                  <a:pt x="102138" y="1496752"/>
                  <a:pt x="107950" y="1487854"/>
                  <a:pt x="114300" y="1479387"/>
                </a:cubicBezTo>
                <a:cubicBezTo>
                  <a:pt x="116417" y="1473037"/>
                  <a:pt x="117329" y="1466149"/>
                  <a:pt x="120650" y="1460337"/>
                </a:cubicBezTo>
                <a:cubicBezTo>
                  <a:pt x="125901" y="1451148"/>
                  <a:pt x="133549" y="1443549"/>
                  <a:pt x="139700" y="1434937"/>
                </a:cubicBezTo>
                <a:cubicBezTo>
                  <a:pt x="144136" y="1428727"/>
                  <a:pt x="148167" y="1422237"/>
                  <a:pt x="152400" y="1415887"/>
                </a:cubicBezTo>
                <a:cubicBezTo>
                  <a:pt x="167993" y="1353517"/>
                  <a:pt x="145418" y="1429851"/>
                  <a:pt x="177800" y="1365087"/>
                </a:cubicBezTo>
                <a:cubicBezTo>
                  <a:pt x="181703" y="1357281"/>
                  <a:pt x="181642" y="1348046"/>
                  <a:pt x="184150" y="1339687"/>
                </a:cubicBezTo>
                <a:cubicBezTo>
                  <a:pt x="187997" y="1326865"/>
                  <a:pt x="192617" y="1314287"/>
                  <a:pt x="196850" y="1301587"/>
                </a:cubicBezTo>
                <a:cubicBezTo>
                  <a:pt x="220008" y="1232112"/>
                  <a:pt x="183074" y="1337345"/>
                  <a:pt x="215900" y="1263487"/>
                </a:cubicBezTo>
                <a:lnTo>
                  <a:pt x="234950" y="1206337"/>
                </a:lnTo>
                <a:cubicBezTo>
                  <a:pt x="237067" y="1199987"/>
                  <a:pt x="238307" y="1193274"/>
                  <a:pt x="241300" y="1187287"/>
                </a:cubicBezTo>
                <a:cubicBezTo>
                  <a:pt x="249767" y="1170354"/>
                  <a:pt x="262108" y="1154854"/>
                  <a:pt x="266700" y="1136487"/>
                </a:cubicBezTo>
                <a:cubicBezTo>
                  <a:pt x="275372" y="1101799"/>
                  <a:pt x="278544" y="1090822"/>
                  <a:pt x="285750" y="1047587"/>
                </a:cubicBezTo>
                <a:cubicBezTo>
                  <a:pt x="293200" y="1002885"/>
                  <a:pt x="288029" y="1021701"/>
                  <a:pt x="298450" y="990437"/>
                </a:cubicBezTo>
                <a:cubicBezTo>
                  <a:pt x="296333" y="924820"/>
                  <a:pt x="295299" y="859160"/>
                  <a:pt x="292100" y="793587"/>
                </a:cubicBezTo>
                <a:cubicBezTo>
                  <a:pt x="290855" y="768059"/>
                  <a:pt x="284119" y="713950"/>
                  <a:pt x="279400" y="685637"/>
                </a:cubicBezTo>
                <a:cubicBezTo>
                  <a:pt x="277626" y="674991"/>
                  <a:pt x="274691" y="664554"/>
                  <a:pt x="273050" y="653887"/>
                </a:cubicBezTo>
                <a:cubicBezTo>
                  <a:pt x="270455" y="637020"/>
                  <a:pt x="269295" y="619954"/>
                  <a:pt x="266700" y="603087"/>
                </a:cubicBezTo>
                <a:cubicBezTo>
                  <a:pt x="257338" y="542234"/>
                  <a:pt x="264817" y="595555"/>
                  <a:pt x="254000" y="552287"/>
                </a:cubicBezTo>
                <a:cubicBezTo>
                  <a:pt x="251382" y="541816"/>
                  <a:pt x="250490" y="530950"/>
                  <a:pt x="247650" y="520537"/>
                </a:cubicBezTo>
                <a:cubicBezTo>
                  <a:pt x="244128" y="507622"/>
                  <a:pt x="239183" y="495137"/>
                  <a:pt x="234950" y="482437"/>
                </a:cubicBezTo>
                <a:cubicBezTo>
                  <a:pt x="232833" y="476087"/>
                  <a:pt x="229913" y="469951"/>
                  <a:pt x="228600" y="463387"/>
                </a:cubicBezTo>
                <a:cubicBezTo>
                  <a:pt x="206634" y="353556"/>
                  <a:pt x="241776" y="522441"/>
                  <a:pt x="209550" y="393537"/>
                </a:cubicBezTo>
                <a:cubicBezTo>
                  <a:pt x="205317" y="376604"/>
                  <a:pt x="202370" y="359296"/>
                  <a:pt x="196850" y="342737"/>
                </a:cubicBezTo>
                <a:cubicBezTo>
                  <a:pt x="181625" y="297062"/>
                  <a:pt x="200097" y="354101"/>
                  <a:pt x="184150" y="298287"/>
                </a:cubicBezTo>
                <a:cubicBezTo>
                  <a:pt x="182311" y="291851"/>
                  <a:pt x="179252" y="285771"/>
                  <a:pt x="177800" y="279237"/>
                </a:cubicBezTo>
                <a:cubicBezTo>
                  <a:pt x="175007" y="266668"/>
                  <a:pt x="174573" y="253628"/>
                  <a:pt x="171450" y="241137"/>
                </a:cubicBezTo>
                <a:cubicBezTo>
                  <a:pt x="149843" y="154709"/>
                  <a:pt x="169878" y="237599"/>
                  <a:pt x="146050" y="183987"/>
                </a:cubicBezTo>
                <a:cubicBezTo>
                  <a:pt x="140613" y="171754"/>
                  <a:pt x="137583" y="158587"/>
                  <a:pt x="133350" y="145887"/>
                </a:cubicBezTo>
                <a:cubicBezTo>
                  <a:pt x="131233" y="139537"/>
                  <a:pt x="130713" y="132406"/>
                  <a:pt x="127000" y="126837"/>
                </a:cubicBezTo>
                <a:cubicBezTo>
                  <a:pt x="122767" y="120487"/>
                  <a:pt x="117400" y="114761"/>
                  <a:pt x="114300" y="107787"/>
                </a:cubicBezTo>
                <a:cubicBezTo>
                  <a:pt x="97192" y="69294"/>
                  <a:pt x="104125" y="71523"/>
                  <a:pt x="95250" y="31587"/>
                </a:cubicBezTo>
                <a:cubicBezTo>
                  <a:pt x="88231" y="0"/>
                  <a:pt x="88900" y="22560"/>
                  <a:pt x="88900" y="6187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82650" y="3276600"/>
            <a:ext cx="1003300" cy="2184400"/>
          </a:xfrm>
          <a:custGeom>
            <a:avLst/>
            <a:gdLst>
              <a:gd name="connsiteX0" fmla="*/ 1003300 w 1003300"/>
              <a:gd name="connsiteY0" fmla="*/ 2184400 h 2184400"/>
              <a:gd name="connsiteX1" fmla="*/ 939800 w 1003300"/>
              <a:gd name="connsiteY1" fmla="*/ 2178050 h 2184400"/>
              <a:gd name="connsiteX2" fmla="*/ 914400 w 1003300"/>
              <a:gd name="connsiteY2" fmla="*/ 2165350 h 2184400"/>
              <a:gd name="connsiteX3" fmla="*/ 882650 w 1003300"/>
              <a:gd name="connsiteY3" fmla="*/ 2152650 h 2184400"/>
              <a:gd name="connsiteX4" fmla="*/ 844550 w 1003300"/>
              <a:gd name="connsiteY4" fmla="*/ 2133600 h 2184400"/>
              <a:gd name="connsiteX5" fmla="*/ 774700 w 1003300"/>
              <a:gd name="connsiteY5" fmla="*/ 2114550 h 2184400"/>
              <a:gd name="connsiteX6" fmla="*/ 679450 w 1003300"/>
              <a:gd name="connsiteY6" fmla="*/ 2057400 h 2184400"/>
              <a:gd name="connsiteX7" fmla="*/ 609600 w 1003300"/>
              <a:gd name="connsiteY7" fmla="*/ 2012950 h 2184400"/>
              <a:gd name="connsiteX8" fmla="*/ 577850 w 1003300"/>
              <a:gd name="connsiteY8" fmla="*/ 1981200 h 2184400"/>
              <a:gd name="connsiteX9" fmla="*/ 539750 w 1003300"/>
              <a:gd name="connsiteY9" fmla="*/ 1955800 h 2184400"/>
              <a:gd name="connsiteX10" fmla="*/ 488950 w 1003300"/>
              <a:gd name="connsiteY10" fmla="*/ 1917700 h 2184400"/>
              <a:gd name="connsiteX11" fmla="*/ 431800 w 1003300"/>
              <a:gd name="connsiteY11" fmla="*/ 1879600 h 2184400"/>
              <a:gd name="connsiteX12" fmla="*/ 311150 w 1003300"/>
              <a:gd name="connsiteY12" fmla="*/ 1771650 h 2184400"/>
              <a:gd name="connsiteX13" fmla="*/ 273050 w 1003300"/>
              <a:gd name="connsiteY13" fmla="*/ 1727200 h 2184400"/>
              <a:gd name="connsiteX14" fmla="*/ 247650 w 1003300"/>
              <a:gd name="connsiteY14" fmla="*/ 1701800 h 2184400"/>
              <a:gd name="connsiteX15" fmla="*/ 222250 w 1003300"/>
              <a:gd name="connsiteY15" fmla="*/ 1657350 h 2184400"/>
              <a:gd name="connsiteX16" fmla="*/ 196850 w 1003300"/>
              <a:gd name="connsiteY16" fmla="*/ 1625600 h 2184400"/>
              <a:gd name="connsiteX17" fmla="*/ 152400 w 1003300"/>
              <a:gd name="connsiteY17" fmla="*/ 1574800 h 2184400"/>
              <a:gd name="connsiteX18" fmla="*/ 120650 w 1003300"/>
              <a:gd name="connsiteY18" fmla="*/ 1504950 h 2184400"/>
              <a:gd name="connsiteX19" fmla="*/ 69850 w 1003300"/>
              <a:gd name="connsiteY19" fmla="*/ 1409700 h 2184400"/>
              <a:gd name="connsiteX20" fmla="*/ 31750 w 1003300"/>
              <a:gd name="connsiteY20" fmla="*/ 1320800 h 2184400"/>
              <a:gd name="connsiteX21" fmla="*/ 25400 w 1003300"/>
              <a:gd name="connsiteY21" fmla="*/ 1257300 h 2184400"/>
              <a:gd name="connsiteX22" fmla="*/ 6350 w 1003300"/>
              <a:gd name="connsiteY22" fmla="*/ 1149350 h 2184400"/>
              <a:gd name="connsiteX23" fmla="*/ 0 w 1003300"/>
              <a:gd name="connsiteY23" fmla="*/ 1104900 h 2184400"/>
              <a:gd name="connsiteX24" fmla="*/ 6350 w 1003300"/>
              <a:gd name="connsiteY24" fmla="*/ 723900 h 2184400"/>
              <a:gd name="connsiteX25" fmla="*/ 12700 w 1003300"/>
              <a:gd name="connsiteY25" fmla="*/ 666750 h 2184400"/>
              <a:gd name="connsiteX26" fmla="*/ 19050 w 1003300"/>
              <a:gd name="connsiteY26" fmla="*/ 647700 h 2184400"/>
              <a:gd name="connsiteX27" fmla="*/ 25400 w 1003300"/>
              <a:gd name="connsiteY27" fmla="*/ 615950 h 2184400"/>
              <a:gd name="connsiteX28" fmla="*/ 31750 w 1003300"/>
              <a:gd name="connsiteY28" fmla="*/ 590550 h 2184400"/>
              <a:gd name="connsiteX29" fmla="*/ 57150 w 1003300"/>
              <a:gd name="connsiteY29" fmla="*/ 476250 h 2184400"/>
              <a:gd name="connsiteX30" fmla="*/ 63500 w 1003300"/>
              <a:gd name="connsiteY30" fmla="*/ 457200 h 2184400"/>
              <a:gd name="connsiteX31" fmla="*/ 76200 w 1003300"/>
              <a:gd name="connsiteY31" fmla="*/ 438150 h 2184400"/>
              <a:gd name="connsiteX32" fmla="*/ 82550 w 1003300"/>
              <a:gd name="connsiteY32" fmla="*/ 406400 h 2184400"/>
              <a:gd name="connsiteX33" fmla="*/ 95250 w 1003300"/>
              <a:gd name="connsiteY33" fmla="*/ 387350 h 2184400"/>
              <a:gd name="connsiteX34" fmla="*/ 107950 w 1003300"/>
              <a:gd name="connsiteY34" fmla="*/ 361950 h 2184400"/>
              <a:gd name="connsiteX35" fmla="*/ 127000 w 1003300"/>
              <a:gd name="connsiteY35" fmla="*/ 336550 h 2184400"/>
              <a:gd name="connsiteX36" fmla="*/ 139700 w 1003300"/>
              <a:gd name="connsiteY36" fmla="*/ 317500 h 2184400"/>
              <a:gd name="connsiteX37" fmla="*/ 158750 w 1003300"/>
              <a:gd name="connsiteY37" fmla="*/ 292100 h 2184400"/>
              <a:gd name="connsiteX38" fmla="*/ 196850 w 1003300"/>
              <a:gd name="connsiteY38" fmla="*/ 234950 h 2184400"/>
              <a:gd name="connsiteX39" fmla="*/ 215900 w 1003300"/>
              <a:gd name="connsiteY39" fmla="*/ 222250 h 2184400"/>
              <a:gd name="connsiteX40" fmla="*/ 234950 w 1003300"/>
              <a:gd name="connsiteY40" fmla="*/ 190500 h 2184400"/>
              <a:gd name="connsiteX41" fmla="*/ 254000 w 1003300"/>
              <a:gd name="connsiteY41" fmla="*/ 177800 h 2184400"/>
              <a:gd name="connsiteX42" fmla="*/ 273050 w 1003300"/>
              <a:gd name="connsiteY42" fmla="*/ 158750 h 2184400"/>
              <a:gd name="connsiteX43" fmla="*/ 298450 w 1003300"/>
              <a:gd name="connsiteY43" fmla="*/ 114300 h 2184400"/>
              <a:gd name="connsiteX44" fmla="*/ 317500 w 1003300"/>
              <a:gd name="connsiteY44" fmla="*/ 88900 h 2184400"/>
              <a:gd name="connsiteX45" fmla="*/ 349250 w 1003300"/>
              <a:gd name="connsiteY45" fmla="*/ 50800 h 2184400"/>
              <a:gd name="connsiteX46" fmla="*/ 406400 w 1003300"/>
              <a:gd name="connsiteY46" fmla="*/ 12700 h 2184400"/>
              <a:gd name="connsiteX47" fmla="*/ 425450 w 1003300"/>
              <a:gd name="connsiteY47" fmla="*/ 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03300" h="2184400">
                <a:moveTo>
                  <a:pt x="1003300" y="2184400"/>
                </a:moveTo>
                <a:cubicBezTo>
                  <a:pt x="982133" y="2182283"/>
                  <a:pt x="960600" y="2182507"/>
                  <a:pt x="939800" y="2178050"/>
                </a:cubicBezTo>
                <a:cubicBezTo>
                  <a:pt x="930544" y="2176067"/>
                  <a:pt x="923050" y="2169195"/>
                  <a:pt x="914400" y="2165350"/>
                </a:cubicBezTo>
                <a:cubicBezTo>
                  <a:pt x="903984" y="2160721"/>
                  <a:pt x="893027" y="2157367"/>
                  <a:pt x="882650" y="2152650"/>
                </a:cubicBezTo>
                <a:cubicBezTo>
                  <a:pt x="869724" y="2146774"/>
                  <a:pt x="857657" y="2139061"/>
                  <a:pt x="844550" y="2133600"/>
                </a:cubicBezTo>
                <a:cubicBezTo>
                  <a:pt x="814803" y="2121205"/>
                  <a:pt x="804588" y="2120528"/>
                  <a:pt x="774700" y="2114550"/>
                </a:cubicBezTo>
                <a:cubicBezTo>
                  <a:pt x="724616" y="2089508"/>
                  <a:pt x="757286" y="2106932"/>
                  <a:pt x="679450" y="2057400"/>
                </a:cubicBezTo>
                <a:cubicBezTo>
                  <a:pt x="656167" y="2042583"/>
                  <a:pt x="629115" y="2032465"/>
                  <a:pt x="609600" y="2012950"/>
                </a:cubicBezTo>
                <a:cubicBezTo>
                  <a:pt x="599017" y="2002367"/>
                  <a:pt x="589434" y="1990678"/>
                  <a:pt x="577850" y="1981200"/>
                </a:cubicBezTo>
                <a:cubicBezTo>
                  <a:pt x="566037" y="1971535"/>
                  <a:pt x="552170" y="1964672"/>
                  <a:pt x="539750" y="1955800"/>
                </a:cubicBezTo>
                <a:cubicBezTo>
                  <a:pt x="522526" y="1943497"/>
                  <a:pt x="506242" y="1929906"/>
                  <a:pt x="488950" y="1917700"/>
                </a:cubicBezTo>
                <a:cubicBezTo>
                  <a:pt x="470245" y="1904497"/>
                  <a:pt x="449830" y="1893711"/>
                  <a:pt x="431800" y="1879600"/>
                </a:cubicBezTo>
                <a:cubicBezTo>
                  <a:pt x="401410" y="1855817"/>
                  <a:pt x="343702" y="1807162"/>
                  <a:pt x="311150" y="1771650"/>
                </a:cubicBezTo>
                <a:cubicBezTo>
                  <a:pt x="297963" y="1757265"/>
                  <a:pt x="286177" y="1741640"/>
                  <a:pt x="273050" y="1727200"/>
                </a:cubicBezTo>
                <a:cubicBezTo>
                  <a:pt x="264996" y="1718340"/>
                  <a:pt x="254693" y="1711484"/>
                  <a:pt x="247650" y="1701800"/>
                </a:cubicBezTo>
                <a:cubicBezTo>
                  <a:pt x="237613" y="1687999"/>
                  <a:pt x="231716" y="1671549"/>
                  <a:pt x="222250" y="1657350"/>
                </a:cubicBezTo>
                <a:cubicBezTo>
                  <a:pt x="214732" y="1646073"/>
                  <a:pt x="205854" y="1635730"/>
                  <a:pt x="196850" y="1625600"/>
                </a:cubicBezTo>
                <a:cubicBezTo>
                  <a:pt x="174643" y="1600617"/>
                  <a:pt x="169197" y="1602796"/>
                  <a:pt x="152400" y="1574800"/>
                </a:cubicBezTo>
                <a:cubicBezTo>
                  <a:pt x="118816" y="1518827"/>
                  <a:pt x="146198" y="1556047"/>
                  <a:pt x="120650" y="1504950"/>
                </a:cubicBezTo>
                <a:cubicBezTo>
                  <a:pt x="88045" y="1439740"/>
                  <a:pt x="109765" y="1509487"/>
                  <a:pt x="69850" y="1409700"/>
                </a:cubicBezTo>
                <a:cubicBezTo>
                  <a:pt x="40934" y="1337411"/>
                  <a:pt x="54645" y="1366590"/>
                  <a:pt x="31750" y="1320800"/>
                </a:cubicBezTo>
                <a:cubicBezTo>
                  <a:pt x="29633" y="1299633"/>
                  <a:pt x="28274" y="1278377"/>
                  <a:pt x="25400" y="1257300"/>
                </a:cubicBezTo>
                <a:cubicBezTo>
                  <a:pt x="5001" y="1107706"/>
                  <a:pt x="20233" y="1232650"/>
                  <a:pt x="6350" y="1149350"/>
                </a:cubicBezTo>
                <a:cubicBezTo>
                  <a:pt x="3889" y="1134587"/>
                  <a:pt x="2117" y="1119717"/>
                  <a:pt x="0" y="1104900"/>
                </a:cubicBezTo>
                <a:cubicBezTo>
                  <a:pt x="2117" y="977900"/>
                  <a:pt x="2670" y="850864"/>
                  <a:pt x="6350" y="723900"/>
                </a:cubicBezTo>
                <a:cubicBezTo>
                  <a:pt x="6905" y="704741"/>
                  <a:pt x="9549" y="685656"/>
                  <a:pt x="12700" y="666750"/>
                </a:cubicBezTo>
                <a:cubicBezTo>
                  <a:pt x="13800" y="660148"/>
                  <a:pt x="17427" y="654194"/>
                  <a:pt x="19050" y="647700"/>
                </a:cubicBezTo>
                <a:cubicBezTo>
                  <a:pt x="21668" y="637229"/>
                  <a:pt x="23059" y="626486"/>
                  <a:pt x="25400" y="615950"/>
                </a:cubicBezTo>
                <a:cubicBezTo>
                  <a:pt x="27293" y="607431"/>
                  <a:pt x="30142" y="599128"/>
                  <a:pt x="31750" y="590550"/>
                </a:cubicBezTo>
                <a:cubicBezTo>
                  <a:pt x="50908" y="488373"/>
                  <a:pt x="34094" y="545419"/>
                  <a:pt x="57150" y="476250"/>
                </a:cubicBezTo>
                <a:cubicBezTo>
                  <a:pt x="59267" y="469900"/>
                  <a:pt x="59787" y="462769"/>
                  <a:pt x="63500" y="457200"/>
                </a:cubicBezTo>
                <a:lnTo>
                  <a:pt x="76200" y="438150"/>
                </a:lnTo>
                <a:cubicBezTo>
                  <a:pt x="78317" y="427567"/>
                  <a:pt x="78760" y="416506"/>
                  <a:pt x="82550" y="406400"/>
                </a:cubicBezTo>
                <a:cubicBezTo>
                  <a:pt x="85230" y="399254"/>
                  <a:pt x="91464" y="393976"/>
                  <a:pt x="95250" y="387350"/>
                </a:cubicBezTo>
                <a:cubicBezTo>
                  <a:pt x="99946" y="379131"/>
                  <a:pt x="102933" y="369977"/>
                  <a:pt x="107950" y="361950"/>
                </a:cubicBezTo>
                <a:cubicBezTo>
                  <a:pt x="113559" y="352975"/>
                  <a:pt x="120849" y="345162"/>
                  <a:pt x="127000" y="336550"/>
                </a:cubicBezTo>
                <a:cubicBezTo>
                  <a:pt x="131436" y="330340"/>
                  <a:pt x="135264" y="323710"/>
                  <a:pt x="139700" y="317500"/>
                </a:cubicBezTo>
                <a:cubicBezTo>
                  <a:pt x="145851" y="308888"/>
                  <a:pt x="152879" y="300906"/>
                  <a:pt x="158750" y="292100"/>
                </a:cubicBezTo>
                <a:cubicBezTo>
                  <a:pt x="170842" y="273962"/>
                  <a:pt x="181030" y="250770"/>
                  <a:pt x="196850" y="234950"/>
                </a:cubicBezTo>
                <a:cubicBezTo>
                  <a:pt x="202246" y="229554"/>
                  <a:pt x="209550" y="226483"/>
                  <a:pt x="215900" y="222250"/>
                </a:cubicBezTo>
                <a:cubicBezTo>
                  <a:pt x="222250" y="211667"/>
                  <a:pt x="226918" y="199871"/>
                  <a:pt x="234950" y="190500"/>
                </a:cubicBezTo>
                <a:cubicBezTo>
                  <a:pt x="239917" y="184706"/>
                  <a:pt x="248137" y="182686"/>
                  <a:pt x="254000" y="177800"/>
                </a:cubicBezTo>
                <a:cubicBezTo>
                  <a:pt x="260899" y="172051"/>
                  <a:pt x="267301" y="165649"/>
                  <a:pt x="273050" y="158750"/>
                </a:cubicBezTo>
                <a:cubicBezTo>
                  <a:pt x="290528" y="137776"/>
                  <a:pt x="282923" y="139143"/>
                  <a:pt x="298450" y="114300"/>
                </a:cubicBezTo>
                <a:cubicBezTo>
                  <a:pt x="304059" y="105325"/>
                  <a:pt x="311349" y="97512"/>
                  <a:pt x="317500" y="88900"/>
                </a:cubicBezTo>
                <a:cubicBezTo>
                  <a:pt x="330603" y="70556"/>
                  <a:pt x="330191" y="65624"/>
                  <a:pt x="349250" y="50800"/>
                </a:cubicBezTo>
                <a:lnTo>
                  <a:pt x="406400" y="12700"/>
                </a:lnTo>
                <a:lnTo>
                  <a:pt x="425450" y="0"/>
                </a:ln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324350" y="2714625"/>
            <a:ext cx="2305050" cy="866775"/>
          </a:xfrm>
          <a:custGeom>
            <a:avLst/>
            <a:gdLst>
              <a:gd name="connsiteX0" fmla="*/ 2305050 w 2305050"/>
              <a:gd name="connsiteY0" fmla="*/ 0 h 866775"/>
              <a:gd name="connsiteX1" fmla="*/ 2276475 w 2305050"/>
              <a:gd name="connsiteY1" fmla="*/ 38100 h 866775"/>
              <a:gd name="connsiteX2" fmla="*/ 2247900 w 2305050"/>
              <a:gd name="connsiteY2" fmla="*/ 114300 h 866775"/>
              <a:gd name="connsiteX3" fmla="*/ 2228850 w 2305050"/>
              <a:gd name="connsiteY3" fmla="*/ 142875 h 866775"/>
              <a:gd name="connsiteX4" fmla="*/ 2181225 w 2305050"/>
              <a:gd name="connsiteY4" fmla="*/ 238125 h 866775"/>
              <a:gd name="connsiteX5" fmla="*/ 2162175 w 2305050"/>
              <a:gd name="connsiteY5" fmla="*/ 314325 h 866775"/>
              <a:gd name="connsiteX6" fmla="*/ 2143125 w 2305050"/>
              <a:gd name="connsiteY6" fmla="*/ 352425 h 866775"/>
              <a:gd name="connsiteX7" fmla="*/ 2133600 w 2305050"/>
              <a:gd name="connsiteY7" fmla="*/ 390525 h 866775"/>
              <a:gd name="connsiteX8" fmla="*/ 2114550 w 2305050"/>
              <a:gd name="connsiteY8" fmla="*/ 419100 h 866775"/>
              <a:gd name="connsiteX9" fmla="*/ 2105025 w 2305050"/>
              <a:gd name="connsiteY9" fmla="*/ 447675 h 866775"/>
              <a:gd name="connsiteX10" fmla="*/ 2066925 w 2305050"/>
              <a:gd name="connsiteY10" fmla="*/ 514350 h 866775"/>
              <a:gd name="connsiteX11" fmla="*/ 2038350 w 2305050"/>
              <a:gd name="connsiteY11" fmla="*/ 542925 h 866775"/>
              <a:gd name="connsiteX12" fmla="*/ 2028825 w 2305050"/>
              <a:gd name="connsiteY12" fmla="*/ 571500 h 866775"/>
              <a:gd name="connsiteX13" fmla="*/ 1924050 w 2305050"/>
              <a:gd name="connsiteY13" fmla="*/ 666750 h 866775"/>
              <a:gd name="connsiteX14" fmla="*/ 1847850 w 2305050"/>
              <a:gd name="connsiteY14" fmla="*/ 733425 h 866775"/>
              <a:gd name="connsiteX15" fmla="*/ 1819275 w 2305050"/>
              <a:gd name="connsiteY15" fmla="*/ 742950 h 866775"/>
              <a:gd name="connsiteX16" fmla="*/ 1752600 w 2305050"/>
              <a:gd name="connsiteY16" fmla="*/ 800100 h 866775"/>
              <a:gd name="connsiteX17" fmla="*/ 1704975 w 2305050"/>
              <a:gd name="connsiteY17" fmla="*/ 809625 h 866775"/>
              <a:gd name="connsiteX18" fmla="*/ 1609725 w 2305050"/>
              <a:gd name="connsiteY18" fmla="*/ 838200 h 866775"/>
              <a:gd name="connsiteX19" fmla="*/ 1543050 w 2305050"/>
              <a:gd name="connsiteY19" fmla="*/ 857250 h 866775"/>
              <a:gd name="connsiteX20" fmla="*/ 1362075 w 2305050"/>
              <a:gd name="connsiteY20" fmla="*/ 866775 h 866775"/>
              <a:gd name="connsiteX21" fmla="*/ 876300 w 2305050"/>
              <a:gd name="connsiteY21" fmla="*/ 857250 h 866775"/>
              <a:gd name="connsiteX22" fmla="*/ 838200 w 2305050"/>
              <a:gd name="connsiteY22" fmla="*/ 847725 h 866775"/>
              <a:gd name="connsiteX23" fmla="*/ 790575 w 2305050"/>
              <a:gd name="connsiteY23" fmla="*/ 838200 h 866775"/>
              <a:gd name="connsiteX24" fmla="*/ 714375 w 2305050"/>
              <a:gd name="connsiteY24" fmla="*/ 828675 h 866775"/>
              <a:gd name="connsiteX25" fmla="*/ 676275 w 2305050"/>
              <a:gd name="connsiteY25" fmla="*/ 819150 h 866775"/>
              <a:gd name="connsiteX26" fmla="*/ 581025 w 2305050"/>
              <a:gd name="connsiteY26" fmla="*/ 809625 h 866775"/>
              <a:gd name="connsiteX27" fmla="*/ 533400 w 2305050"/>
              <a:gd name="connsiteY27" fmla="*/ 800100 h 866775"/>
              <a:gd name="connsiteX28" fmla="*/ 476250 w 2305050"/>
              <a:gd name="connsiteY28" fmla="*/ 790575 h 866775"/>
              <a:gd name="connsiteX29" fmla="*/ 447675 w 2305050"/>
              <a:gd name="connsiteY29" fmla="*/ 781050 h 866775"/>
              <a:gd name="connsiteX30" fmla="*/ 352425 w 2305050"/>
              <a:gd name="connsiteY30" fmla="*/ 771525 h 866775"/>
              <a:gd name="connsiteX31" fmla="*/ 171450 w 2305050"/>
              <a:gd name="connsiteY31" fmla="*/ 781050 h 866775"/>
              <a:gd name="connsiteX32" fmla="*/ 133350 w 2305050"/>
              <a:gd name="connsiteY32" fmla="*/ 790575 h 866775"/>
              <a:gd name="connsiteX33" fmla="*/ 66675 w 2305050"/>
              <a:gd name="connsiteY33" fmla="*/ 809625 h 866775"/>
              <a:gd name="connsiteX34" fmla="*/ 0 w 2305050"/>
              <a:gd name="connsiteY34" fmla="*/ 80962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05050" h="866775">
                <a:moveTo>
                  <a:pt x="2305050" y="0"/>
                </a:moveTo>
                <a:cubicBezTo>
                  <a:pt x="2295525" y="12700"/>
                  <a:pt x="2284185" y="24223"/>
                  <a:pt x="2276475" y="38100"/>
                </a:cubicBezTo>
                <a:cubicBezTo>
                  <a:pt x="2206282" y="164447"/>
                  <a:pt x="2290674" y="28751"/>
                  <a:pt x="2247900" y="114300"/>
                </a:cubicBezTo>
                <a:cubicBezTo>
                  <a:pt x="2242780" y="124539"/>
                  <a:pt x="2233970" y="132636"/>
                  <a:pt x="2228850" y="142875"/>
                </a:cubicBezTo>
                <a:cubicBezTo>
                  <a:pt x="2164036" y="272503"/>
                  <a:pt x="2260704" y="105659"/>
                  <a:pt x="2181225" y="238125"/>
                </a:cubicBezTo>
                <a:cubicBezTo>
                  <a:pt x="2175634" y="266078"/>
                  <a:pt x="2173158" y="288697"/>
                  <a:pt x="2162175" y="314325"/>
                </a:cubicBezTo>
                <a:cubicBezTo>
                  <a:pt x="2156582" y="327376"/>
                  <a:pt x="2148111" y="339130"/>
                  <a:pt x="2143125" y="352425"/>
                </a:cubicBezTo>
                <a:cubicBezTo>
                  <a:pt x="2138528" y="364682"/>
                  <a:pt x="2138757" y="378493"/>
                  <a:pt x="2133600" y="390525"/>
                </a:cubicBezTo>
                <a:cubicBezTo>
                  <a:pt x="2129091" y="401047"/>
                  <a:pt x="2119670" y="408861"/>
                  <a:pt x="2114550" y="419100"/>
                </a:cubicBezTo>
                <a:cubicBezTo>
                  <a:pt x="2110060" y="428080"/>
                  <a:pt x="2108980" y="438447"/>
                  <a:pt x="2105025" y="447675"/>
                </a:cubicBezTo>
                <a:cubicBezTo>
                  <a:pt x="2096805" y="466856"/>
                  <a:pt x="2080992" y="497469"/>
                  <a:pt x="2066925" y="514350"/>
                </a:cubicBezTo>
                <a:cubicBezTo>
                  <a:pt x="2058301" y="524698"/>
                  <a:pt x="2047875" y="533400"/>
                  <a:pt x="2038350" y="542925"/>
                </a:cubicBezTo>
                <a:cubicBezTo>
                  <a:pt x="2035175" y="552450"/>
                  <a:pt x="2035097" y="563660"/>
                  <a:pt x="2028825" y="571500"/>
                </a:cubicBezTo>
                <a:cubicBezTo>
                  <a:pt x="1966347" y="649597"/>
                  <a:pt x="1979505" y="619217"/>
                  <a:pt x="1924050" y="666750"/>
                </a:cubicBezTo>
                <a:cubicBezTo>
                  <a:pt x="1883711" y="701327"/>
                  <a:pt x="1902053" y="699548"/>
                  <a:pt x="1847850" y="733425"/>
                </a:cubicBezTo>
                <a:cubicBezTo>
                  <a:pt x="1839336" y="738746"/>
                  <a:pt x="1828800" y="739775"/>
                  <a:pt x="1819275" y="742950"/>
                </a:cubicBezTo>
                <a:cubicBezTo>
                  <a:pt x="1802285" y="759940"/>
                  <a:pt x="1774594" y="790325"/>
                  <a:pt x="1752600" y="800100"/>
                </a:cubicBezTo>
                <a:cubicBezTo>
                  <a:pt x="1737806" y="806675"/>
                  <a:pt x="1720850" y="806450"/>
                  <a:pt x="1704975" y="809625"/>
                </a:cubicBezTo>
                <a:cubicBezTo>
                  <a:pt x="1639138" y="842543"/>
                  <a:pt x="1695112" y="819225"/>
                  <a:pt x="1609725" y="838200"/>
                </a:cubicBezTo>
                <a:cubicBezTo>
                  <a:pt x="1579284" y="844965"/>
                  <a:pt x="1577131" y="854286"/>
                  <a:pt x="1543050" y="857250"/>
                </a:cubicBezTo>
                <a:cubicBezTo>
                  <a:pt x="1482869" y="862483"/>
                  <a:pt x="1422400" y="863600"/>
                  <a:pt x="1362075" y="866775"/>
                </a:cubicBezTo>
                <a:lnTo>
                  <a:pt x="876300" y="857250"/>
                </a:lnTo>
                <a:cubicBezTo>
                  <a:pt x="863218" y="856774"/>
                  <a:pt x="850979" y="850565"/>
                  <a:pt x="838200" y="847725"/>
                </a:cubicBezTo>
                <a:cubicBezTo>
                  <a:pt x="822396" y="844213"/>
                  <a:pt x="806576" y="840662"/>
                  <a:pt x="790575" y="838200"/>
                </a:cubicBezTo>
                <a:cubicBezTo>
                  <a:pt x="765275" y="834308"/>
                  <a:pt x="739624" y="832883"/>
                  <a:pt x="714375" y="828675"/>
                </a:cubicBezTo>
                <a:cubicBezTo>
                  <a:pt x="701462" y="826523"/>
                  <a:pt x="689234" y="821001"/>
                  <a:pt x="676275" y="819150"/>
                </a:cubicBezTo>
                <a:cubicBezTo>
                  <a:pt x="644687" y="814637"/>
                  <a:pt x="612653" y="813842"/>
                  <a:pt x="581025" y="809625"/>
                </a:cubicBezTo>
                <a:cubicBezTo>
                  <a:pt x="564978" y="807485"/>
                  <a:pt x="549328" y="802996"/>
                  <a:pt x="533400" y="800100"/>
                </a:cubicBezTo>
                <a:cubicBezTo>
                  <a:pt x="514399" y="796645"/>
                  <a:pt x="495103" y="794765"/>
                  <a:pt x="476250" y="790575"/>
                </a:cubicBezTo>
                <a:cubicBezTo>
                  <a:pt x="466449" y="788397"/>
                  <a:pt x="457598" y="782577"/>
                  <a:pt x="447675" y="781050"/>
                </a:cubicBezTo>
                <a:cubicBezTo>
                  <a:pt x="416138" y="776198"/>
                  <a:pt x="384175" y="774700"/>
                  <a:pt x="352425" y="771525"/>
                </a:cubicBezTo>
                <a:cubicBezTo>
                  <a:pt x="292100" y="774700"/>
                  <a:pt x="231631" y="775817"/>
                  <a:pt x="171450" y="781050"/>
                </a:cubicBezTo>
                <a:cubicBezTo>
                  <a:pt x="158408" y="782184"/>
                  <a:pt x="145937" y="786979"/>
                  <a:pt x="133350" y="790575"/>
                </a:cubicBezTo>
                <a:cubicBezTo>
                  <a:pt x="112300" y="796589"/>
                  <a:pt x="88511" y="807640"/>
                  <a:pt x="66675" y="809625"/>
                </a:cubicBezTo>
                <a:cubicBezTo>
                  <a:pt x="44541" y="811637"/>
                  <a:pt x="22225" y="809625"/>
                  <a:pt x="0" y="809625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71500" y="2819400"/>
            <a:ext cx="1238250" cy="2771775"/>
          </a:xfrm>
          <a:custGeom>
            <a:avLst/>
            <a:gdLst>
              <a:gd name="connsiteX0" fmla="*/ 1238250 w 1238250"/>
              <a:gd name="connsiteY0" fmla="*/ 2771775 h 2771775"/>
              <a:gd name="connsiteX1" fmla="*/ 1200150 w 1238250"/>
              <a:gd name="connsiteY1" fmla="*/ 2752725 h 2771775"/>
              <a:gd name="connsiteX2" fmla="*/ 1133475 w 1238250"/>
              <a:gd name="connsiteY2" fmla="*/ 2733675 h 2771775"/>
              <a:gd name="connsiteX3" fmla="*/ 1095375 w 1238250"/>
              <a:gd name="connsiteY3" fmla="*/ 2705100 h 2771775"/>
              <a:gd name="connsiteX4" fmla="*/ 1066800 w 1238250"/>
              <a:gd name="connsiteY4" fmla="*/ 2695575 h 2771775"/>
              <a:gd name="connsiteX5" fmla="*/ 990600 w 1238250"/>
              <a:gd name="connsiteY5" fmla="*/ 2657475 h 2771775"/>
              <a:gd name="connsiteX6" fmla="*/ 962025 w 1238250"/>
              <a:gd name="connsiteY6" fmla="*/ 2638425 h 2771775"/>
              <a:gd name="connsiteX7" fmla="*/ 933450 w 1238250"/>
              <a:gd name="connsiteY7" fmla="*/ 2628900 h 2771775"/>
              <a:gd name="connsiteX8" fmla="*/ 895350 w 1238250"/>
              <a:gd name="connsiteY8" fmla="*/ 2609850 h 2771775"/>
              <a:gd name="connsiteX9" fmla="*/ 790575 w 1238250"/>
              <a:gd name="connsiteY9" fmla="*/ 2562225 h 2771775"/>
              <a:gd name="connsiteX10" fmla="*/ 695325 w 1238250"/>
              <a:gd name="connsiteY10" fmla="*/ 2476500 h 2771775"/>
              <a:gd name="connsiteX11" fmla="*/ 657225 w 1238250"/>
              <a:gd name="connsiteY11" fmla="*/ 2438400 h 2771775"/>
              <a:gd name="connsiteX12" fmla="*/ 609600 w 1238250"/>
              <a:gd name="connsiteY12" fmla="*/ 2390775 h 2771775"/>
              <a:gd name="connsiteX13" fmla="*/ 600075 w 1238250"/>
              <a:gd name="connsiteY13" fmla="*/ 2362200 h 2771775"/>
              <a:gd name="connsiteX14" fmla="*/ 561975 w 1238250"/>
              <a:gd name="connsiteY14" fmla="*/ 2324100 h 2771775"/>
              <a:gd name="connsiteX15" fmla="*/ 533400 w 1238250"/>
              <a:gd name="connsiteY15" fmla="*/ 2286000 h 2771775"/>
              <a:gd name="connsiteX16" fmla="*/ 495300 w 1238250"/>
              <a:gd name="connsiteY16" fmla="*/ 2228850 h 2771775"/>
              <a:gd name="connsiteX17" fmla="*/ 466725 w 1238250"/>
              <a:gd name="connsiteY17" fmla="*/ 2190750 h 2771775"/>
              <a:gd name="connsiteX18" fmla="*/ 447675 w 1238250"/>
              <a:gd name="connsiteY18" fmla="*/ 2162175 h 2771775"/>
              <a:gd name="connsiteX19" fmla="*/ 419100 w 1238250"/>
              <a:gd name="connsiteY19" fmla="*/ 2133600 h 2771775"/>
              <a:gd name="connsiteX20" fmla="*/ 390525 w 1238250"/>
              <a:gd name="connsiteY20" fmla="*/ 2076450 h 2771775"/>
              <a:gd name="connsiteX21" fmla="*/ 381000 w 1238250"/>
              <a:gd name="connsiteY21" fmla="*/ 2047875 h 2771775"/>
              <a:gd name="connsiteX22" fmla="*/ 361950 w 1238250"/>
              <a:gd name="connsiteY22" fmla="*/ 2019300 h 2771775"/>
              <a:gd name="connsiteX23" fmla="*/ 352425 w 1238250"/>
              <a:gd name="connsiteY23" fmla="*/ 1990725 h 2771775"/>
              <a:gd name="connsiteX24" fmla="*/ 333375 w 1238250"/>
              <a:gd name="connsiteY24" fmla="*/ 1962150 h 2771775"/>
              <a:gd name="connsiteX25" fmla="*/ 295275 w 1238250"/>
              <a:gd name="connsiteY25" fmla="*/ 1885950 h 2771775"/>
              <a:gd name="connsiteX26" fmla="*/ 247650 w 1238250"/>
              <a:gd name="connsiteY26" fmla="*/ 1819275 h 2771775"/>
              <a:gd name="connsiteX27" fmla="*/ 209550 w 1238250"/>
              <a:gd name="connsiteY27" fmla="*/ 1743075 h 2771775"/>
              <a:gd name="connsiteX28" fmla="*/ 171450 w 1238250"/>
              <a:gd name="connsiteY28" fmla="*/ 1685925 h 2771775"/>
              <a:gd name="connsiteX29" fmla="*/ 152400 w 1238250"/>
              <a:gd name="connsiteY29" fmla="*/ 1657350 h 2771775"/>
              <a:gd name="connsiteX30" fmla="*/ 133350 w 1238250"/>
              <a:gd name="connsiteY30" fmla="*/ 1619250 h 2771775"/>
              <a:gd name="connsiteX31" fmla="*/ 123825 w 1238250"/>
              <a:gd name="connsiteY31" fmla="*/ 1571625 h 2771775"/>
              <a:gd name="connsiteX32" fmla="*/ 104775 w 1238250"/>
              <a:gd name="connsiteY32" fmla="*/ 1543050 h 2771775"/>
              <a:gd name="connsiteX33" fmla="*/ 66675 w 1238250"/>
              <a:gd name="connsiteY33" fmla="*/ 1447800 h 2771775"/>
              <a:gd name="connsiteX34" fmla="*/ 66675 w 1238250"/>
              <a:gd name="connsiteY34" fmla="*/ 1447800 h 2771775"/>
              <a:gd name="connsiteX35" fmla="*/ 38100 w 1238250"/>
              <a:gd name="connsiteY35" fmla="*/ 1371600 h 2771775"/>
              <a:gd name="connsiteX36" fmla="*/ 19050 w 1238250"/>
              <a:gd name="connsiteY36" fmla="*/ 1276350 h 2771775"/>
              <a:gd name="connsiteX37" fmla="*/ 0 w 1238250"/>
              <a:gd name="connsiteY37" fmla="*/ 1181100 h 2771775"/>
              <a:gd name="connsiteX38" fmla="*/ 9525 w 1238250"/>
              <a:gd name="connsiteY38" fmla="*/ 704850 h 2771775"/>
              <a:gd name="connsiteX39" fmla="*/ 19050 w 1238250"/>
              <a:gd name="connsiteY39" fmla="*/ 676275 h 2771775"/>
              <a:gd name="connsiteX40" fmla="*/ 28575 w 1238250"/>
              <a:gd name="connsiteY40" fmla="*/ 638175 h 2771775"/>
              <a:gd name="connsiteX41" fmla="*/ 47625 w 1238250"/>
              <a:gd name="connsiteY41" fmla="*/ 609600 h 2771775"/>
              <a:gd name="connsiteX42" fmla="*/ 66675 w 1238250"/>
              <a:gd name="connsiteY42" fmla="*/ 533400 h 2771775"/>
              <a:gd name="connsiteX43" fmla="*/ 104775 w 1238250"/>
              <a:gd name="connsiteY43" fmla="*/ 466725 h 2771775"/>
              <a:gd name="connsiteX44" fmla="*/ 123825 w 1238250"/>
              <a:gd name="connsiteY44" fmla="*/ 400050 h 2771775"/>
              <a:gd name="connsiteX45" fmla="*/ 161925 w 1238250"/>
              <a:gd name="connsiteY45" fmla="*/ 342900 h 2771775"/>
              <a:gd name="connsiteX46" fmla="*/ 180975 w 1238250"/>
              <a:gd name="connsiteY46" fmla="*/ 314325 h 2771775"/>
              <a:gd name="connsiteX47" fmla="*/ 209550 w 1238250"/>
              <a:gd name="connsiteY47" fmla="*/ 295275 h 2771775"/>
              <a:gd name="connsiteX48" fmla="*/ 247650 w 1238250"/>
              <a:gd name="connsiteY48" fmla="*/ 238125 h 2771775"/>
              <a:gd name="connsiteX49" fmla="*/ 257175 w 1238250"/>
              <a:gd name="connsiteY49" fmla="*/ 209550 h 2771775"/>
              <a:gd name="connsiteX50" fmla="*/ 314325 w 1238250"/>
              <a:gd name="connsiteY50" fmla="*/ 171450 h 2771775"/>
              <a:gd name="connsiteX51" fmla="*/ 342900 w 1238250"/>
              <a:gd name="connsiteY51" fmla="*/ 152400 h 2771775"/>
              <a:gd name="connsiteX52" fmla="*/ 428625 w 1238250"/>
              <a:gd name="connsiteY52" fmla="*/ 95250 h 2771775"/>
              <a:gd name="connsiteX53" fmla="*/ 457200 w 1238250"/>
              <a:gd name="connsiteY53" fmla="*/ 76200 h 2771775"/>
              <a:gd name="connsiteX54" fmla="*/ 485775 w 1238250"/>
              <a:gd name="connsiteY54" fmla="*/ 57150 h 2771775"/>
              <a:gd name="connsiteX55" fmla="*/ 542925 w 1238250"/>
              <a:gd name="connsiteY55" fmla="*/ 38100 h 2771775"/>
              <a:gd name="connsiteX56" fmla="*/ 609600 w 1238250"/>
              <a:gd name="connsiteY56" fmla="*/ 19050 h 2771775"/>
              <a:gd name="connsiteX57" fmla="*/ 676275 w 1238250"/>
              <a:gd name="connsiteY57" fmla="*/ 9525 h 2771775"/>
              <a:gd name="connsiteX58" fmla="*/ 733425 w 1238250"/>
              <a:gd name="connsiteY58" fmla="*/ 0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38250" h="2771775">
                <a:moveTo>
                  <a:pt x="1238250" y="2771775"/>
                </a:moveTo>
                <a:cubicBezTo>
                  <a:pt x="1225550" y="2765425"/>
                  <a:pt x="1213494" y="2757577"/>
                  <a:pt x="1200150" y="2752725"/>
                </a:cubicBezTo>
                <a:cubicBezTo>
                  <a:pt x="1178427" y="2744826"/>
                  <a:pt x="1154518" y="2743240"/>
                  <a:pt x="1133475" y="2733675"/>
                </a:cubicBezTo>
                <a:cubicBezTo>
                  <a:pt x="1119023" y="2727106"/>
                  <a:pt x="1109158" y="2712976"/>
                  <a:pt x="1095375" y="2705100"/>
                </a:cubicBezTo>
                <a:cubicBezTo>
                  <a:pt x="1086658" y="2700119"/>
                  <a:pt x="1076325" y="2698750"/>
                  <a:pt x="1066800" y="2695575"/>
                </a:cubicBezTo>
                <a:cubicBezTo>
                  <a:pt x="982183" y="2632112"/>
                  <a:pt x="1073824" y="2693142"/>
                  <a:pt x="990600" y="2657475"/>
                </a:cubicBezTo>
                <a:cubicBezTo>
                  <a:pt x="980078" y="2652966"/>
                  <a:pt x="972264" y="2643545"/>
                  <a:pt x="962025" y="2638425"/>
                </a:cubicBezTo>
                <a:cubicBezTo>
                  <a:pt x="953045" y="2633935"/>
                  <a:pt x="942678" y="2632855"/>
                  <a:pt x="933450" y="2628900"/>
                </a:cubicBezTo>
                <a:cubicBezTo>
                  <a:pt x="920399" y="2623307"/>
                  <a:pt x="908401" y="2615443"/>
                  <a:pt x="895350" y="2609850"/>
                </a:cubicBezTo>
                <a:cubicBezTo>
                  <a:pt x="846808" y="2589046"/>
                  <a:pt x="856029" y="2611316"/>
                  <a:pt x="790575" y="2562225"/>
                </a:cubicBezTo>
                <a:cubicBezTo>
                  <a:pt x="730922" y="2517486"/>
                  <a:pt x="763700" y="2544875"/>
                  <a:pt x="695325" y="2476500"/>
                </a:cubicBezTo>
                <a:cubicBezTo>
                  <a:pt x="682625" y="2463800"/>
                  <a:pt x="667188" y="2453344"/>
                  <a:pt x="657225" y="2438400"/>
                </a:cubicBezTo>
                <a:cubicBezTo>
                  <a:pt x="631825" y="2400300"/>
                  <a:pt x="647700" y="2416175"/>
                  <a:pt x="609600" y="2390775"/>
                </a:cubicBezTo>
                <a:cubicBezTo>
                  <a:pt x="606425" y="2381250"/>
                  <a:pt x="605911" y="2370370"/>
                  <a:pt x="600075" y="2362200"/>
                </a:cubicBezTo>
                <a:cubicBezTo>
                  <a:pt x="589636" y="2347585"/>
                  <a:pt x="573802" y="2337617"/>
                  <a:pt x="561975" y="2324100"/>
                </a:cubicBezTo>
                <a:cubicBezTo>
                  <a:pt x="551521" y="2312153"/>
                  <a:pt x="542504" y="2299005"/>
                  <a:pt x="533400" y="2286000"/>
                </a:cubicBezTo>
                <a:cubicBezTo>
                  <a:pt x="520270" y="2267243"/>
                  <a:pt x="508430" y="2247607"/>
                  <a:pt x="495300" y="2228850"/>
                </a:cubicBezTo>
                <a:cubicBezTo>
                  <a:pt x="486196" y="2215845"/>
                  <a:pt x="475952" y="2203668"/>
                  <a:pt x="466725" y="2190750"/>
                </a:cubicBezTo>
                <a:cubicBezTo>
                  <a:pt x="460071" y="2181435"/>
                  <a:pt x="455004" y="2170969"/>
                  <a:pt x="447675" y="2162175"/>
                </a:cubicBezTo>
                <a:cubicBezTo>
                  <a:pt x="439051" y="2151827"/>
                  <a:pt x="428625" y="2143125"/>
                  <a:pt x="419100" y="2133600"/>
                </a:cubicBezTo>
                <a:cubicBezTo>
                  <a:pt x="395159" y="2061776"/>
                  <a:pt x="427454" y="2150308"/>
                  <a:pt x="390525" y="2076450"/>
                </a:cubicBezTo>
                <a:cubicBezTo>
                  <a:pt x="386035" y="2067470"/>
                  <a:pt x="385490" y="2056855"/>
                  <a:pt x="381000" y="2047875"/>
                </a:cubicBezTo>
                <a:cubicBezTo>
                  <a:pt x="375880" y="2037636"/>
                  <a:pt x="367070" y="2029539"/>
                  <a:pt x="361950" y="2019300"/>
                </a:cubicBezTo>
                <a:cubicBezTo>
                  <a:pt x="357460" y="2010320"/>
                  <a:pt x="356915" y="1999705"/>
                  <a:pt x="352425" y="1990725"/>
                </a:cubicBezTo>
                <a:cubicBezTo>
                  <a:pt x="347305" y="1980486"/>
                  <a:pt x="338857" y="1972200"/>
                  <a:pt x="333375" y="1962150"/>
                </a:cubicBezTo>
                <a:cubicBezTo>
                  <a:pt x="319777" y="1937219"/>
                  <a:pt x="312314" y="1908668"/>
                  <a:pt x="295275" y="1885950"/>
                </a:cubicBezTo>
                <a:cubicBezTo>
                  <a:pt x="285584" y="1873029"/>
                  <a:pt x="256935" y="1836298"/>
                  <a:pt x="247650" y="1819275"/>
                </a:cubicBezTo>
                <a:cubicBezTo>
                  <a:pt x="234052" y="1794344"/>
                  <a:pt x="225302" y="1766704"/>
                  <a:pt x="209550" y="1743075"/>
                </a:cubicBezTo>
                <a:lnTo>
                  <a:pt x="171450" y="1685925"/>
                </a:lnTo>
                <a:cubicBezTo>
                  <a:pt x="165100" y="1676400"/>
                  <a:pt x="157520" y="1667589"/>
                  <a:pt x="152400" y="1657350"/>
                </a:cubicBezTo>
                <a:lnTo>
                  <a:pt x="133350" y="1619250"/>
                </a:lnTo>
                <a:cubicBezTo>
                  <a:pt x="130175" y="1603375"/>
                  <a:pt x="129509" y="1586784"/>
                  <a:pt x="123825" y="1571625"/>
                </a:cubicBezTo>
                <a:cubicBezTo>
                  <a:pt x="119805" y="1560906"/>
                  <a:pt x="109572" y="1553444"/>
                  <a:pt x="104775" y="1543050"/>
                </a:cubicBezTo>
                <a:cubicBezTo>
                  <a:pt x="90445" y="1512002"/>
                  <a:pt x="79375" y="1479550"/>
                  <a:pt x="66675" y="1447800"/>
                </a:cubicBezTo>
                <a:lnTo>
                  <a:pt x="66675" y="1447800"/>
                </a:lnTo>
                <a:cubicBezTo>
                  <a:pt x="54905" y="1388950"/>
                  <a:pt x="66130" y="1413645"/>
                  <a:pt x="38100" y="1371600"/>
                </a:cubicBezTo>
                <a:cubicBezTo>
                  <a:pt x="15942" y="1238650"/>
                  <a:pt x="40364" y="1375813"/>
                  <a:pt x="19050" y="1276350"/>
                </a:cubicBezTo>
                <a:cubicBezTo>
                  <a:pt x="12266" y="1244690"/>
                  <a:pt x="0" y="1181100"/>
                  <a:pt x="0" y="1181100"/>
                </a:cubicBezTo>
                <a:cubicBezTo>
                  <a:pt x="3175" y="1022350"/>
                  <a:pt x="3537" y="863519"/>
                  <a:pt x="9525" y="704850"/>
                </a:cubicBezTo>
                <a:cubicBezTo>
                  <a:pt x="9904" y="694817"/>
                  <a:pt x="16292" y="685929"/>
                  <a:pt x="19050" y="676275"/>
                </a:cubicBezTo>
                <a:cubicBezTo>
                  <a:pt x="22646" y="663688"/>
                  <a:pt x="23418" y="650207"/>
                  <a:pt x="28575" y="638175"/>
                </a:cubicBezTo>
                <a:cubicBezTo>
                  <a:pt x="33084" y="627653"/>
                  <a:pt x="41275" y="619125"/>
                  <a:pt x="47625" y="609600"/>
                </a:cubicBezTo>
                <a:cubicBezTo>
                  <a:pt x="53975" y="584200"/>
                  <a:pt x="52152" y="555185"/>
                  <a:pt x="66675" y="533400"/>
                </a:cubicBezTo>
                <a:cubicBezTo>
                  <a:pt x="82466" y="509713"/>
                  <a:pt x="94417" y="494347"/>
                  <a:pt x="104775" y="466725"/>
                </a:cubicBezTo>
                <a:cubicBezTo>
                  <a:pt x="110466" y="451549"/>
                  <a:pt x="114968" y="415992"/>
                  <a:pt x="123825" y="400050"/>
                </a:cubicBezTo>
                <a:cubicBezTo>
                  <a:pt x="134944" y="380036"/>
                  <a:pt x="149225" y="361950"/>
                  <a:pt x="161925" y="342900"/>
                </a:cubicBezTo>
                <a:cubicBezTo>
                  <a:pt x="168275" y="333375"/>
                  <a:pt x="171450" y="320675"/>
                  <a:pt x="180975" y="314325"/>
                </a:cubicBezTo>
                <a:lnTo>
                  <a:pt x="209550" y="295275"/>
                </a:lnTo>
                <a:cubicBezTo>
                  <a:pt x="232198" y="227331"/>
                  <a:pt x="200084" y="309474"/>
                  <a:pt x="247650" y="238125"/>
                </a:cubicBezTo>
                <a:cubicBezTo>
                  <a:pt x="253219" y="229771"/>
                  <a:pt x="250075" y="216650"/>
                  <a:pt x="257175" y="209550"/>
                </a:cubicBezTo>
                <a:cubicBezTo>
                  <a:pt x="273364" y="193361"/>
                  <a:pt x="295275" y="184150"/>
                  <a:pt x="314325" y="171450"/>
                </a:cubicBezTo>
                <a:lnTo>
                  <a:pt x="342900" y="152400"/>
                </a:lnTo>
                <a:lnTo>
                  <a:pt x="428625" y="95250"/>
                </a:lnTo>
                <a:lnTo>
                  <a:pt x="457200" y="76200"/>
                </a:lnTo>
                <a:cubicBezTo>
                  <a:pt x="466725" y="69850"/>
                  <a:pt x="474915" y="60770"/>
                  <a:pt x="485775" y="57150"/>
                </a:cubicBezTo>
                <a:lnTo>
                  <a:pt x="542925" y="38100"/>
                </a:lnTo>
                <a:cubicBezTo>
                  <a:pt x="567408" y="29939"/>
                  <a:pt x="583288" y="23834"/>
                  <a:pt x="609600" y="19050"/>
                </a:cubicBezTo>
                <a:cubicBezTo>
                  <a:pt x="631689" y="15034"/>
                  <a:pt x="654085" y="12939"/>
                  <a:pt x="676275" y="9525"/>
                </a:cubicBezTo>
                <a:cubicBezTo>
                  <a:pt x="695363" y="6588"/>
                  <a:pt x="733425" y="0"/>
                  <a:pt x="733425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600325" y="2505075"/>
            <a:ext cx="3797784" cy="476250"/>
          </a:xfrm>
          <a:custGeom>
            <a:avLst/>
            <a:gdLst>
              <a:gd name="connsiteX0" fmla="*/ 3790950 w 3797784"/>
              <a:gd name="connsiteY0" fmla="*/ 0 h 476250"/>
              <a:gd name="connsiteX1" fmla="*/ 3171825 w 3797784"/>
              <a:gd name="connsiteY1" fmla="*/ 19050 h 476250"/>
              <a:gd name="connsiteX2" fmla="*/ 3048000 w 3797784"/>
              <a:gd name="connsiteY2" fmla="*/ 38100 h 476250"/>
              <a:gd name="connsiteX3" fmla="*/ 2924175 w 3797784"/>
              <a:gd name="connsiteY3" fmla="*/ 47625 h 476250"/>
              <a:gd name="connsiteX4" fmla="*/ 2781300 w 3797784"/>
              <a:gd name="connsiteY4" fmla="*/ 66675 h 476250"/>
              <a:gd name="connsiteX5" fmla="*/ 2695575 w 3797784"/>
              <a:gd name="connsiteY5" fmla="*/ 85725 h 476250"/>
              <a:gd name="connsiteX6" fmla="*/ 2114550 w 3797784"/>
              <a:gd name="connsiteY6" fmla="*/ 95250 h 476250"/>
              <a:gd name="connsiteX7" fmla="*/ 1952625 w 3797784"/>
              <a:gd name="connsiteY7" fmla="*/ 123825 h 476250"/>
              <a:gd name="connsiteX8" fmla="*/ 1838325 w 3797784"/>
              <a:gd name="connsiteY8" fmla="*/ 133350 h 476250"/>
              <a:gd name="connsiteX9" fmla="*/ 1771650 w 3797784"/>
              <a:gd name="connsiteY9" fmla="*/ 152400 h 476250"/>
              <a:gd name="connsiteX10" fmla="*/ 1743075 w 3797784"/>
              <a:gd name="connsiteY10" fmla="*/ 161925 h 476250"/>
              <a:gd name="connsiteX11" fmla="*/ 1590675 w 3797784"/>
              <a:gd name="connsiteY11" fmla="*/ 180975 h 476250"/>
              <a:gd name="connsiteX12" fmla="*/ 1543050 w 3797784"/>
              <a:gd name="connsiteY12" fmla="*/ 190500 h 476250"/>
              <a:gd name="connsiteX13" fmla="*/ 1514475 w 3797784"/>
              <a:gd name="connsiteY13" fmla="*/ 200025 h 476250"/>
              <a:gd name="connsiteX14" fmla="*/ 1428750 w 3797784"/>
              <a:gd name="connsiteY14" fmla="*/ 209550 h 476250"/>
              <a:gd name="connsiteX15" fmla="*/ 1333500 w 3797784"/>
              <a:gd name="connsiteY15" fmla="*/ 228600 h 476250"/>
              <a:gd name="connsiteX16" fmla="*/ 1247775 w 3797784"/>
              <a:gd name="connsiteY16" fmla="*/ 238125 h 476250"/>
              <a:gd name="connsiteX17" fmla="*/ 1200150 w 3797784"/>
              <a:gd name="connsiteY17" fmla="*/ 247650 h 476250"/>
              <a:gd name="connsiteX18" fmla="*/ 1085850 w 3797784"/>
              <a:gd name="connsiteY18" fmla="*/ 266700 h 476250"/>
              <a:gd name="connsiteX19" fmla="*/ 1038225 w 3797784"/>
              <a:gd name="connsiteY19" fmla="*/ 276225 h 476250"/>
              <a:gd name="connsiteX20" fmla="*/ 962025 w 3797784"/>
              <a:gd name="connsiteY20" fmla="*/ 285750 h 476250"/>
              <a:gd name="connsiteX21" fmla="*/ 895350 w 3797784"/>
              <a:gd name="connsiteY21" fmla="*/ 304800 h 476250"/>
              <a:gd name="connsiteX22" fmla="*/ 847725 w 3797784"/>
              <a:gd name="connsiteY22" fmla="*/ 314325 h 476250"/>
              <a:gd name="connsiteX23" fmla="*/ 819150 w 3797784"/>
              <a:gd name="connsiteY23" fmla="*/ 323850 h 476250"/>
              <a:gd name="connsiteX24" fmla="*/ 704850 w 3797784"/>
              <a:gd name="connsiteY24" fmla="*/ 342900 h 476250"/>
              <a:gd name="connsiteX25" fmla="*/ 371475 w 3797784"/>
              <a:gd name="connsiteY25" fmla="*/ 361950 h 476250"/>
              <a:gd name="connsiteX26" fmla="*/ 333375 w 3797784"/>
              <a:gd name="connsiteY26" fmla="*/ 371475 h 476250"/>
              <a:gd name="connsiteX27" fmla="*/ 228600 w 3797784"/>
              <a:gd name="connsiteY27" fmla="*/ 390525 h 476250"/>
              <a:gd name="connsiteX28" fmla="*/ 142875 w 3797784"/>
              <a:gd name="connsiteY28" fmla="*/ 419100 h 476250"/>
              <a:gd name="connsiteX29" fmla="*/ 114300 w 3797784"/>
              <a:gd name="connsiteY29" fmla="*/ 428625 h 476250"/>
              <a:gd name="connsiteX30" fmla="*/ 85725 w 3797784"/>
              <a:gd name="connsiteY30" fmla="*/ 447675 h 476250"/>
              <a:gd name="connsiteX31" fmla="*/ 28575 w 3797784"/>
              <a:gd name="connsiteY31" fmla="*/ 466725 h 476250"/>
              <a:gd name="connsiteX32" fmla="*/ 0 w 3797784"/>
              <a:gd name="connsiteY3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97784" h="476250">
                <a:moveTo>
                  <a:pt x="3790950" y="0"/>
                </a:moveTo>
                <a:cubicBezTo>
                  <a:pt x="3574309" y="72214"/>
                  <a:pt x="3797784" y="906"/>
                  <a:pt x="3171825" y="19050"/>
                </a:cubicBezTo>
                <a:cubicBezTo>
                  <a:pt x="3139905" y="19975"/>
                  <a:pt x="3080951" y="34631"/>
                  <a:pt x="3048000" y="38100"/>
                </a:cubicBezTo>
                <a:cubicBezTo>
                  <a:pt x="3006831" y="42434"/>
                  <a:pt x="2965385" y="43700"/>
                  <a:pt x="2924175" y="47625"/>
                </a:cubicBezTo>
                <a:cubicBezTo>
                  <a:pt x="2908229" y="49144"/>
                  <a:pt x="2800930" y="62994"/>
                  <a:pt x="2781300" y="66675"/>
                </a:cubicBezTo>
                <a:cubicBezTo>
                  <a:pt x="2752529" y="72070"/>
                  <a:pt x="2724820" y="84472"/>
                  <a:pt x="2695575" y="85725"/>
                </a:cubicBezTo>
                <a:cubicBezTo>
                  <a:pt x="2502052" y="94019"/>
                  <a:pt x="2308225" y="92075"/>
                  <a:pt x="2114550" y="95250"/>
                </a:cubicBezTo>
                <a:cubicBezTo>
                  <a:pt x="2068050" y="104550"/>
                  <a:pt x="1989845" y="120723"/>
                  <a:pt x="1952625" y="123825"/>
                </a:cubicBezTo>
                <a:lnTo>
                  <a:pt x="1838325" y="133350"/>
                </a:lnTo>
                <a:cubicBezTo>
                  <a:pt x="1769812" y="156188"/>
                  <a:pt x="1855371" y="128480"/>
                  <a:pt x="1771650" y="152400"/>
                </a:cubicBezTo>
                <a:cubicBezTo>
                  <a:pt x="1761996" y="155158"/>
                  <a:pt x="1752998" y="160398"/>
                  <a:pt x="1743075" y="161925"/>
                </a:cubicBezTo>
                <a:cubicBezTo>
                  <a:pt x="1487572" y="201233"/>
                  <a:pt x="1764662" y="149341"/>
                  <a:pt x="1590675" y="180975"/>
                </a:cubicBezTo>
                <a:cubicBezTo>
                  <a:pt x="1574747" y="183871"/>
                  <a:pt x="1558756" y="186573"/>
                  <a:pt x="1543050" y="190500"/>
                </a:cubicBezTo>
                <a:cubicBezTo>
                  <a:pt x="1533310" y="192935"/>
                  <a:pt x="1524379" y="198374"/>
                  <a:pt x="1514475" y="200025"/>
                </a:cubicBezTo>
                <a:cubicBezTo>
                  <a:pt x="1486115" y="204752"/>
                  <a:pt x="1457149" y="205066"/>
                  <a:pt x="1428750" y="209550"/>
                </a:cubicBezTo>
                <a:cubicBezTo>
                  <a:pt x="1396767" y="214600"/>
                  <a:pt x="1365681" y="225024"/>
                  <a:pt x="1333500" y="228600"/>
                </a:cubicBezTo>
                <a:cubicBezTo>
                  <a:pt x="1304925" y="231775"/>
                  <a:pt x="1276237" y="234059"/>
                  <a:pt x="1247775" y="238125"/>
                </a:cubicBezTo>
                <a:cubicBezTo>
                  <a:pt x="1231748" y="240415"/>
                  <a:pt x="1216093" y="244837"/>
                  <a:pt x="1200150" y="247650"/>
                </a:cubicBezTo>
                <a:cubicBezTo>
                  <a:pt x="1162112" y="254363"/>
                  <a:pt x="1123725" y="259125"/>
                  <a:pt x="1085850" y="266700"/>
                </a:cubicBezTo>
                <a:cubicBezTo>
                  <a:pt x="1069975" y="269875"/>
                  <a:pt x="1054226" y="273763"/>
                  <a:pt x="1038225" y="276225"/>
                </a:cubicBezTo>
                <a:cubicBezTo>
                  <a:pt x="1012925" y="280117"/>
                  <a:pt x="987425" y="282575"/>
                  <a:pt x="962025" y="285750"/>
                </a:cubicBezTo>
                <a:cubicBezTo>
                  <a:pt x="930204" y="296357"/>
                  <a:pt x="931230" y="296827"/>
                  <a:pt x="895350" y="304800"/>
                </a:cubicBezTo>
                <a:cubicBezTo>
                  <a:pt x="879546" y="308312"/>
                  <a:pt x="863431" y="310398"/>
                  <a:pt x="847725" y="314325"/>
                </a:cubicBezTo>
                <a:cubicBezTo>
                  <a:pt x="837985" y="316760"/>
                  <a:pt x="828890" y="321415"/>
                  <a:pt x="819150" y="323850"/>
                </a:cubicBezTo>
                <a:cubicBezTo>
                  <a:pt x="782009" y="333135"/>
                  <a:pt x="742484" y="337524"/>
                  <a:pt x="704850" y="342900"/>
                </a:cubicBezTo>
                <a:cubicBezTo>
                  <a:pt x="577121" y="385476"/>
                  <a:pt x="713858" y="342929"/>
                  <a:pt x="371475" y="361950"/>
                </a:cubicBezTo>
                <a:cubicBezTo>
                  <a:pt x="358404" y="362676"/>
                  <a:pt x="346255" y="369133"/>
                  <a:pt x="333375" y="371475"/>
                </a:cubicBezTo>
                <a:cubicBezTo>
                  <a:pt x="270935" y="382828"/>
                  <a:pt x="278454" y="375569"/>
                  <a:pt x="228600" y="390525"/>
                </a:cubicBezTo>
                <a:lnTo>
                  <a:pt x="142875" y="419100"/>
                </a:lnTo>
                <a:cubicBezTo>
                  <a:pt x="133350" y="422275"/>
                  <a:pt x="122654" y="423056"/>
                  <a:pt x="114300" y="428625"/>
                </a:cubicBezTo>
                <a:cubicBezTo>
                  <a:pt x="104775" y="434975"/>
                  <a:pt x="96186" y="443026"/>
                  <a:pt x="85725" y="447675"/>
                </a:cubicBezTo>
                <a:cubicBezTo>
                  <a:pt x="67375" y="455830"/>
                  <a:pt x="47625" y="460375"/>
                  <a:pt x="28575" y="466725"/>
                </a:cubicBezTo>
                <a:lnTo>
                  <a:pt x="0" y="47625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24100" y="2277767"/>
            <a:ext cx="4095750" cy="566931"/>
          </a:xfrm>
          <a:custGeom>
            <a:avLst/>
            <a:gdLst>
              <a:gd name="connsiteX0" fmla="*/ 4095750 w 4095750"/>
              <a:gd name="connsiteY0" fmla="*/ 151108 h 566931"/>
              <a:gd name="connsiteX1" fmla="*/ 4067175 w 4095750"/>
              <a:gd name="connsiteY1" fmla="*/ 160633 h 566931"/>
              <a:gd name="connsiteX2" fmla="*/ 3886200 w 4095750"/>
              <a:gd name="connsiteY2" fmla="*/ 141583 h 566931"/>
              <a:gd name="connsiteX3" fmla="*/ 3848100 w 4095750"/>
              <a:gd name="connsiteY3" fmla="*/ 132058 h 566931"/>
              <a:gd name="connsiteX4" fmla="*/ 3819525 w 4095750"/>
              <a:gd name="connsiteY4" fmla="*/ 122533 h 566931"/>
              <a:gd name="connsiteX5" fmla="*/ 3733800 w 4095750"/>
              <a:gd name="connsiteY5" fmla="*/ 113008 h 566931"/>
              <a:gd name="connsiteX6" fmla="*/ 2409825 w 4095750"/>
              <a:gd name="connsiteY6" fmla="*/ 113008 h 566931"/>
              <a:gd name="connsiteX7" fmla="*/ 2266950 w 4095750"/>
              <a:gd name="connsiteY7" fmla="*/ 141583 h 566931"/>
              <a:gd name="connsiteX8" fmla="*/ 2181225 w 4095750"/>
              <a:gd name="connsiteY8" fmla="*/ 151108 h 566931"/>
              <a:gd name="connsiteX9" fmla="*/ 2038350 w 4095750"/>
              <a:gd name="connsiteY9" fmla="*/ 179683 h 566931"/>
              <a:gd name="connsiteX10" fmla="*/ 2000250 w 4095750"/>
              <a:gd name="connsiteY10" fmla="*/ 189208 h 566931"/>
              <a:gd name="connsiteX11" fmla="*/ 1943100 w 4095750"/>
              <a:gd name="connsiteY11" fmla="*/ 198733 h 566931"/>
              <a:gd name="connsiteX12" fmla="*/ 1914525 w 4095750"/>
              <a:gd name="connsiteY12" fmla="*/ 208258 h 566931"/>
              <a:gd name="connsiteX13" fmla="*/ 1790700 w 4095750"/>
              <a:gd name="connsiteY13" fmla="*/ 217783 h 566931"/>
              <a:gd name="connsiteX14" fmla="*/ 1609725 w 4095750"/>
              <a:gd name="connsiteY14" fmla="*/ 246358 h 566931"/>
              <a:gd name="connsiteX15" fmla="*/ 1552575 w 4095750"/>
              <a:gd name="connsiteY15" fmla="*/ 255883 h 566931"/>
              <a:gd name="connsiteX16" fmla="*/ 1485900 w 4095750"/>
              <a:gd name="connsiteY16" fmla="*/ 274933 h 566931"/>
              <a:gd name="connsiteX17" fmla="*/ 1428750 w 4095750"/>
              <a:gd name="connsiteY17" fmla="*/ 293983 h 566931"/>
              <a:gd name="connsiteX18" fmla="*/ 1362075 w 4095750"/>
              <a:gd name="connsiteY18" fmla="*/ 303508 h 566931"/>
              <a:gd name="connsiteX19" fmla="*/ 1333500 w 4095750"/>
              <a:gd name="connsiteY19" fmla="*/ 313033 h 566931"/>
              <a:gd name="connsiteX20" fmla="*/ 1304925 w 4095750"/>
              <a:gd name="connsiteY20" fmla="*/ 332083 h 566931"/>
              <a:gd name="connsiteX21" fmla="*/ 1228725 w 4095750"/>
              <a:gd name="connsiteY21" fmla="*/ 351133 h 566931"/>
              <a:gd name="connsiteX22" fmla="*/ 1190625 w 4095750"/>
              <a:gd name="connsiteY22" fmla="*/ 370183 h 566931"/>
              <a:gd name="connsiteX23" fmla="*/ 1114425 w 4095750"/>
              <a:gd name="connsiteY23" fmla="*/ 379708 h 566931"/>
              <a:gd name="connsiteX24" fmla="*/ 1076325 w 4095750"/>
              <a:gd name="connsiteY24" fmla="*/ 389233 h 566931"/>
              <a:gd name="connsiteX25" fmla="*/ 1028700 w 4095750"/>
              <a:gd name="connsiteY25" fmla="*/ 398758 h 566931"/>
              <a:gd name="connsiteX26" fmla="*/ 962025 w 4095750"/>
              <a:gd name="connsiteY26" fmla="*/ 427333 h 566931"/>
              <a:gd name="connsiteX27" fmla="*/ 923925 w 4095750"/>
              <a:gd name="connsiteY27" fmla="*/ 446383 h 566931"/>
              <a:gd name="connsiteX28" fmla="*/ 828675 w 4095750"/>
              <a:gd name="connsiteY28" fmla="*/ 474958 h 566931"/>
              <a:gd name="connsiteX29" fmla="*/ 714375 w 4095750"/>
              <a:gd name="connsiteY29" fmla="*/ 494008 h 566931"/>
              <a:gd name="connsiteX30" fmla="*/ 609600 w 4095750"/>
              <a:gd name="connsiteY30" fmla="*/ 513058 h 566931"/>
              <a:gd name="connsiteX31" fmla="*/ 476250 w 4095750"/>
              <a:gd name="connsiteY31" fmla="*/ 532108 h 566931"/>
              <a:gd name="connsiteX32" fmla="*/ 438150 w 4095750"/>
              <a:gd name="connsiteY32" fmla="*/ 541633 h 566931"/>
              <a:gd name="connsiteX33" fmla="*/ 57150 w 4095750"/>
              <a:gd name="connsiteY33" fmla="*/ 541633 h 566931"/>
              <a:gd name="connsiteX34" fmla="*/ 0 w 4095750"/>
              <a:gd name="connsiteY34" fmla="*/ 532108 h 56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95750" h="566931">
                <a:moveTo>
                  <a:pt x="4095750" y="151108"/>
                </a:moveTo>
                <a:cubicBezTo>
                  <a:pt x="4086225" y="154283"/>
                  <a:pt x="4077215" y="160633"/>
                  <a:pt x="4067175" y="160633"/>
                </a:cubicBezTo>
                <a:cubicBezTo>
                  <a:pt x="3990867" y="160633"/>
                  <a:pt x="3950933" y="155968"/>
                  <a:pt x="3886200" y="141583"/>
                </a:cubicBezTo>
                <a:cubicBezTo>
                  <a:pt x="3873421" y="138743"/>
                  <a:pt x="3860687" y="135654"/>
                  <a:pt x="3848100" y="132058"/>
                </a:cubicBezTo>
                <a:cubicBezTo>
                  <a:pt x="3838446" y="129300"/>
                  <a:pt x="3829429" y="124184"/>
                  <a:pt x="3819525" y="122533"/>
                </a:cubicBezTo>
                <a:cubicBezTo>
                  <a:pt x="3791165" y="117806"/>
                  <a:pt x="3762375" y="116183"/>
                  <a:pt x="3733800" y="113008"/>
                </a:cubicBezTo>
                <a:cubicBezTo>
                  <a:pt x="3281769" y="0"/>
                  <a:pt x="3646338" y="87773"/>
                  <a:pt x="2409825" y="113008"/>
                </a:cubicBezTo>
                <a:cubicBezTo>
                  <a:pt x="2123915" y="118843"/>
                  <a:pt x="2374202" y="123708"/>
                  <a:pt x="2266950" y="141583"/>
                </a:cubicBezTo>
                <a:cubicBezTo>
                  <a:pt x="2238590" y="146310"/>
                  <a:pt x="2209800" y="147933"/>
                  <a:pt x="2181225" y="151108"/>
                </a:cubicBezTo>
                <a:cubicBezTo>
                  <a:pt x="2096800" y="179250"/>
                  <a:pt x="2144033" y="167940"/>
                  <a:pt x="2038350" y="179683"/>
                </a:cubicBezTo>
                <a:cubicBezTo>
                  <a:pt x="2025650" y="182858"/>
                  <a:pt x="2013087" y="186641"/>
                  <a:pt x="2000250" y="189208"/>
                </a:cubicBezTo>
                <a:cubicBezTo>
                  <a:pt x="1981312" y="192996"/>
                  <a:pt x="1961953" y="194543"/>
                  <a:pt x="1943100" y="198733"/>
                </a:cubicBezTo>
                <a:cubicBezTo>
                  <a:pt x="1933299" y="200911"/>
                  <a:pt x="1924488" y="207013"/>
                  <a:pt x="1914525" y="208258"/>
                </a:cubicBezTo>
                <a:cubicBezTo>
                  <a:pt x="1873448" y="213393"/>
                  <a:pt x="1831891" y="213664"/>
                  <a:pt x="1790700" y="217783"/>
                </a:cubicBezTo>
                <a:cubicBezTo>
                  <a:pt x="1753231" y="221530"/>
                  <a:pt x="1630136" y="242956"/>
                  <a:pt x="1609725" y="246358"/>
                </a:cubicBezTo>
                <a:cubicBezTo>
                  <a:pt x="1590675" y="249533"/>
                  <a:pt x="1570897" y="249776"/>
                  <a:pt x="1552575" y="255883"/>
                </a:cubicBezTo>
                <a:cubicBezTo>
                  <a:pt x="1456543" y="287894"/>
                  <a:pt x="1605501" y="239053"/>
                  <a:pt x="1485900" y="274933"/>
                </a:cubicBezTo>
                <a:cubicBezTo>
                  <a:pt x="1466666" y="280703"/>
                  <a:pt x="1448629" y="291143"/>
                  <a:pt x="1428750" y="293983"/>
                </a:cubicBezTo>
                <a:lnTo>
                  <a:pt x="1362075" y="303508"/>
                </a:lnTo>
                <a:cubicBezTo>
                  <a:pt x="1352550" y="306683"/>
                  <a:pt x="1342480" y="308543"/>
                  <a:pt x="1333500" y="313033"/>
                </a:cubicBezTo>
                <a:cubicBezTo>
                  <a:pt x="1323261" y="318153"/>
                  <a:pt x="1315683" y="328171"/>
                  <a:pt x="1304925" y="332083"/>
                </a:cubicBezTo>
                <a:cubicBezTo>
                  <a:pt x="1280320" y="341030"/>
                  <a:pt x="1252143" y="339424"/>
                  <a:pt x="1228725" y="351133"/>
                </a:cubicBezTo>
                <a:cubicBezTo>
                  <a:pt x="1216025" y="357483"/>
                  <a:pt x="1204400" y="366739"/>
                  <a:pt x="1190625" y="370183"/>
                </a:cubicBezTo>
                <a:cubicBezTo>
                  <a:pt x="1165792" y="376391"/>
                  <a:pt x="1139674" y="375500"/>
                  <a:pt x="1114425" y="379708"/>
                </a:cubicBezTo>
                <a:cubicBezTo>
                  <a:pt x="1101512" y="381860"/>
                  <a:pt x="1089104" y="386393"/>
                  <a:pt x="1076325" y="389233"/>
                </a:cubicBezTo>
                <a:cubicBezTo>
                  <a:pt x="1060521" y="392745"/>
                  <a:pt x="1044575" y="395583"/>
                  <a:pt x="1028700" y="398758"/>
                </a:cubicBezTo>
                <a:cubicBezTo>
                  <a:pt x="970792" y="437364"/>
                  <a:pt x="1032319" y="400973"/>
                  <a:pt x="962025" y="427333"/>
                </a:cubicBezTo>
                <a:cubicBezTo>
                  <a:pt x="948730" y="432319"/>
                  <a:pt x="937108" y="441110"/>
                  <a:pt x="923925" y="446383"/>
                </a:cubicBezTo>
                <a:cubicBezTo>
                  <a:pt x="902159" y="455089"/>
                  <a:pt x="855092" y="470005"/>
                  <a:pt x="828675" y="474958"/>
                </a:cubicBezTo>
                <a:cubicBezTo>
                  <a:pt x="790711" y="482076"/>
                  <a:pt x="751847" y="484640"/>
                  <a:pt x="714375" y="494008"/>
                </a:cubicBezTo>
                <a:cubicBezTo>
                  <a:pt x="641228" y="512295"/>
                  <a:pt x="711987" y="495994"/>
                  <a:pt x="609600" y="513058"/>
                </a:cubicBezTo>
                <a:cubicBezTo>
                  <a:pt x="488292" y="533276"/>
                  <a:pt x="658852" y="511819"/>
                  <a:pt x="476250" y="532108"/>
                </a:cubicBezTo>
                <a:cubicBezTo>
                  <a:pt x="463550" y="535283"/>
                  <a:pt x="451030" y="539291"/>
                  <a:pt x="438150" y="541633"/>
                </a:cubicBezTo>
                <a:cubicBezTo>
                  <a:pt x="299012" y="566931"/>
                  <a:pt x="247745" y="547409"/>
                  <a:pt x="57150" y="541633"/>
                </a:cubicBezTo>
                <a:cubicBezTo>
                  <a:pt x="6412" y="531485"/>
                  <a:pt x="25714" y="532108"/>
                  <a:pt x="0" y="53210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667000" y="2705100"/>
            <a:ext cx="3762375" cy="571500"/>
          </a:xfrm>
          <a:custGeom>
            <a:avLst/>
            <a:gdLst>
              <a:gd name="connsiteX0" fmla="*/ 3762375 w 3762375"/>
              <a:gd name="connsiteY0" fmla="*/ 0 h 571500"/>
              <a:gd name="connsiteX1" fmla="*/ 3590925 w 3762375"/>
              <a:gd name="connsiteY1" fmla="*/ 19050 h 571500"/>
              <a:gd name="connsiteX2" fmla="*/ 3476625 w 3762375"/>
              <a:gd name="connsiteY2" fmla="*/ 38100 h 571500"/>
              <a:gd name="connsiteX3" fmla="*/ 3400425 w 3762375"/>
              <a:gd name="connsiteY3" fmla="*/ 76200 h 571500"/>
              <a:gd name="connsiteX4" fmla="*/ 3371850 w 3762375"/>
              <a:gd name="connsiteY4" fmla="*/ 85725 h 571500"/>
              <a:gd name="connsiteX5" fmla="*/ 3305175 w 3762375"/>
              <a:gd name="connsiteY5" fmla="*/ 104775 h 571500"/>
              <a:gd name="connsiteX6" fmla="*/ 3267075 w 3762375"/>
              <a:gd name="connsiteY6" fmla="*/ 123825 h 571500"/>
              <a:gd name="connsiteX7" fmla="*/ 3238500 w 3762375"/>
              <a:gd name="connsiteY7" fmla="*/ 133350 h 571500"/>
              <a:gd name="connsiteX8" fmla="*/ 3200400 w 3762375"/>
              <a:gd name="connsiteY8" fmla="*/ 152400 h 571500"/>
              <a:gd name="connsiteX9" fmla="*/ 3143250 w 3762375"/>
              <a:gd name="connsiteY9" fmla="*/ 161925 h 571500"/>
              <a:gd name="connsiteX10" fmla="*/ 3105150 w 3762375"/>
              <a:gd name="connsiteY10" fmla="*/ 180975 h 571500"/>
              <a:gd name="connsiteX11" fmla="*/ 3038475 w 3762375"/>
              <a:gd name="connsiteY11" fmla="*/ 200025 h 571500"/>
              <a:gd name="connsiteX12" fmla="*/ 2990850 w 3762375"/>
              <a:gd name="connsiteY12" fmla="*/ 228600 h 571500"/>
              <a:gd name="connsiteX13" fmla="*/ 2943225 w 3762375"/>
              <a:gd name="connsiteY13" fmla="*/ 238125 h 571500"/>
              <a:gd name="connsiteX14" fmla="*/ 2895600 w 3762375"/>
              <a:gd name="connsiteY14" fmla="*/ 257175 h 571500"/>
              <a:gd name="connsiteX15" fmla="*/ 2819400 w 3762375"/>
              <a:gd name="connsiteY15" fmla="*/ 266700 h 571500"/>
              <a:gd name="connsiteX16" fmla="*/ 2762250 w 3762375"/>
              <a:gd name="connsiteY16" fmla="*/ 276225 h 571500"/>
              <a:gd name="connsiteX17" fmla="*/ 2571750 w 3762375"/>
              <a:gd name="connsiteY17" fmla="*/ 304800 h 571500"/>
              <a:gd name="connsiteX18" fmla="*/ 2447925 w 3762375"/>
              <a:gd name="connsiteY18" fmla="*/ 323850 h 571500"/>
              <a:gd name="connsiteX19" fmla="*/ 2390775 w 3762375"/>
              <a:gd name="connsiteY19" fmla="*/ 342900 h 571500"/>
              <a:gd name="connsiteX20" fmla="*/ 2171700 w 3762375"/>
              <a:gd name="connsiteY20" fmla="*/ 371475 h 571500"/>
              <a:gd name="connsiteX21" fmla="*/ 2047875 w 3762375"/>
              <a:gd name="connsiteY21" fmla="*/ 400050 h 571500"/>
              <a:gd name="connsiteX22" fmla="*/ 2000250 w 3762375"/>
              <a:gd name="connsiteY22" fmla="*/ 409575 h 571500"/>
              <a:gd name="connsiteX23" fmla="*/ 1752600 w 3762375"/>
              <a:gd name="connsiteY23" fmla="*/ 428625 h 571500"/>
              <a:gd name="connsiteX24" fmla="*/ 1695450 w 3762375"/>
              <a:gd name="connsiteY24" fmla="*/ 438150 h 571500"/>
              <a:gd name="connsiteX25" fmla="*/ 1647825 w 3762375"/>
              <a:gd name="connsiteY25" fmla="*/ 447675 h 571500"/>
              <a:gd name="connsiteX26" fmla="*/ 1524000 w 3762375"/>
              <a:gd name="connsiteY26" fmla="*/ 457200 h 571500"/>
              <a:gd name="connsiteX27" fmla="*/ 257175 w 3762375"/>
              <a:gd name="connsiteY27" fmla="*/ 457200 h 571500"/>
              <a:gd name="connsiteX28" fmla="*/ 219075 w 3762375"/>
              <a:gd name="connsiteY28" fmla="*/ 466725 h 571500"/>
              <a:gd name="connsiteX29" fmla="*/ 161925 w 3762375"/>
              <a:gd name="connsiteY29" fmla="*/ 485775 h 571500"/>
              <a:gd name="connsiteX30" fmla="*/ 104775 w 3762375"/>
              <a:gd name="connsiteY30" fmla="*/ 523875 h 571500"/>
              <a:gd name="connsiteX31" fmla="*/ 76200 w 3762375"/>
              <a:gd name="connsiteY31" fmla="*/ 542925 h 571500"/>
              <a:gd name="connsiteX32" fmla="*/ 0 w 3762375"/>
              <a:gd name="connsiteY3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62375" h="571500">
                <a:moveTo>
                  <a:pt x="3762375" y="0"/>
                </a:moveTo>
                <a:cubicBezTo>
                  <a:pt x="3674426" y="21987"/>
                  <a:pt x="3759857" y="2961"/>
                  <a:pt x="3590925" y="19050"/>
                </a:cubicBezTo>
                <a:cubicBezTo>
                  <a:pt x="3545815" y="23346"/>
                  <a:pt x="3519157" y="29594"/>
                  <a:pt x="3476625" y="38100"/>
                </a:cubicBezTo>
                <a:cubicBezTo>
                  <a:pt x="3451225" y="50800"/>
                  <a:pt x="3427366" y="67220"/>
                  <a:pt x="3400425" y="76200"/>
                </a:cubicBezTo>
                <a:cubicBezTo>
                  <a:pt x="3390900" y="79375"/>
                  <a:pt x="3381504" y="82967"/>
                  <a:pt x="3371850" y="85725"/>
                </a:cubicBezTo>
                <a:cubicBezTo>
                  <a:pt x="3347683" y="92630"/>
                  <a:pt x="3328013" y="94987"/>
                  <a:pt x="3305175" y="104775"/>
                </a:cubicBezTo>
                <a:cubicBezTo>
                  <a:pt x="3292124" y="110368"/>
                  <a:pt x="3280126" y="118232"/>
                  <a:pt x="3267075" y="123825"/>
                </a:cubicBezTo>
                <a:cubicBezTo>
                  <a:pt x="3257847" y="127780"/>
                  <a:pt x="3247728" y="129395"/>
                  <a:pt x="3238500" y="133350"/>
                </a:cubicBezTo>
                <a:cubicBezTo>
                  <a:pt x="3225449" y="138943"/>
                  <a:pt x="3214000" y="148320"/>
                  <a:pt x="3200400" y="152400"/>
                </a:cubicBezTo>
                <a:cubicBezTo>
                  <a:pt x="3181902" y="157949"/>
                  <a:pt x="3162300" y="158750"/>
                  <a:pt x="3143250" y="161925"/>
                </a:cubicBezTo>
                <a:cubicBezTo>
                  <a:pt x="3130550" y="168275"/>
                  <a:pt x="3118201" y="175382"/>
                  <a:pt x="3105150" y="180975"/>
                </a:cubicBezTo>
                <a:cubicBezTo>
                  <a:pt x="3086019" y="189174"/>
                  <a:pt x="3057809" y="195192"/>
                  <a:pt x="3038475" y="200025"/>
                </a:cubicBezTo>
                <a:cubicBezTo>
                  <a:pt x="3022600" y="209550"/>
                  <a:pt x="3008039" y="221724"/>
                  <a:pt x="2990850" y="228600"/>
                </a:cubicBezTo>
                <a:cubicBezTo>
                  <a:pt x="2975819" y="234613"/>
                  <a:pt x="2958732" y="233473"/>
                  <a:pt x="2943225" y="238125"/>
                </a:cubicBezTo>
                <a:cubicBezTo>
                  <a:pt x="2926848" y="243038"/>
                  <a:pt x="2912260" y="253330"/>
                  <a:pt x="2895600" y="257175"/>
                </a:cubicBezTo>
                <a:cubicBezTo>
                  <a:pt x="2870658" y="262931"/>
                  <a:pt x="2844740" y="263080"/>
                  <a:pt x="2819400" y="266700"/>
                </a:cubicBezTo>
                <a:cubicBezTo>
                  <a:pt x="2800281" y="269431"/>
                  <a:pt x="2781338" y="273288"/>
                  <a:pt x="2762250" y="276225"/>
                </a:cubicBezTo>
                <a:lnTo>
                  <a:pt x="2571750" y="304800"/>
                </a:lnTo>
                <a:cubicBezTo>
                  <a:pt x="2399944" y="331232"/>
                  <a:pt x="2641261" y="296231"/>
                  <a:pt x="2447925" y="323850"/>
                </a:cubicBezTo>
                <a:cubicBezTo>
                  <a:pt x="2428875" y="330200"/>
                  <a:pt x="2410322" y="338301"/>
                  <a:pt x="2390775" y="342900"/>
                </a:cubicBezTo>
                <a:cubicBezTo>
                  <a:pt x="2298493" y="364613"/>
                  <a:pt x="2267407" y="363499"/>
                  <a:pt x="2171700" y="371475"/>
                </a:cubicBezTo>
                <a:cubicBezTo>
                  <a:pt x="2072501" y="399818"/>
                  <a:pt x="2139484" y="383394"/>
                  <a:pt x="2047875" y="400050"/>
                </a:cubicBezTo>
                <a:cubicBezTo>
                  <a:pt x="2031947" y="402946"/>
                  <a:pt x="2016359" y="407964"/>
                  <a:pt x="2000250" y="409575"/>
                </a:cubicBezTo>
                <a:cubicBezTo>
                  <a:pt x="1800507" y="429549"/>
                  <a:pt x="1920983" y="408815"/>
                  <a:pt x="1752600" y="428625"/>
                </a:cubicBezTo>
                <a:cubicBezTo>
                  <a:pt x="1733420" y="430882"/>
                  <a:pt x="1714451" y="434695"/>
                  <a:pt x="1695450" y="438150"/>
                </a:cubicBezTo>
                <a:cubicBezTo>
                  <a:pt x="1679522" y="441046"/>
                  <a:pt x="1663915" y="445887"/>
                  <a:pt x="1647825" y="447675"/>
                </a:cubicBezTo>
                <a:cubicBezTo>
                  <a:pt x="1606681" y="452247"/>
                  <a:pt x="1565275" y="454025"/>
                  <a:pt x="1524000" y="457200"/>
                </a:cubicBezTo>
                <a:cubicBezTo>
                  <a:pt x="928459" y="446565"/>
                  <a:pt x="917748" y="440890"/>
                  <a:pt x="257175" y="457200"/>
                </a:cubicBezTo>
                <a:cubicBezTo>
                  <a:pt x="244088" y="457523"/>
                  <a:pt x="231614" y="462963"/>
                  <a:pt x="219075" y="466725"/>
                </a:cubicBezTo>
                <a:cubicBezTo>
                  <a:pt x="199841" y="472495"/>
                  <a:pt x="178633" y="474636"/>
                  <a:pt x="161925" y="485775"/>
                </a:cubicBezTo>
                <a:lnTo>
                  <a:pt x="104775" y="523875"/>
                </a:lnTo>
                <a:cubicBezTo>
                  <a:pt x="95250" y="530225"/>
                  <a:pt x="87060" y="539305"/>
                  <a:pt x="76200" y="542925"/>
                </a:cubicBezTo>
                <a:cubicBezTo>
                  <a:pt x="12315" y="564220"/>
                  <a:pt x="37011" y="552995"/>
                  <a:pt x="0" y="5715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19375" y="2990850"/>
            <a:ext cx="1257300" cy="2400300"/>
          </a:xfrm>
          <a:custGeom>
            <a:avLst/>
            <a:gdLst>
              <a:gd name="connsiteX0" fmla="*/ 800100 w 1257300"/>
              <a:gd name="connsiteY0" fmla="*/ 2400300 h 2400300"/>
              <a:gd name="connsiteX1" fmla="*/ 819150 w 1257300"/>
              <a:gd name="connsiteY1" fmla="*/ 2362200 h 2400300"/>
              <a:gd name="connsiteX2" fmla="*/ 847725 w 1257300"/>
              <a:gd name="connsiteY2" fmla="*/ 2333625 h 2400300"/>
              <a:gd name="connsiteX3" fmla="*/ 923925 w 1257300"/>
              <a:gd name="connsiteY3" fmla="*/ 2228850 h 2400300"/>
              <a:gd name="connsiteX4" fmla="*/ 942975 w 1257300"/>
              <a:gd name="connsiteY4" fmla="*/ 2171700 h 2400300"/>
              <a:gd name="connsiteX5" fmla="*/ 1019175 w 1257300"/>
              <a:gd name="connsiteY5" fmla="*/ 2038350 h 2400300"/>
              <a:gd name="connsiteX6" fmla="*/ 1038225 w 1257300"/>
              <a:gd name="connsiteY6" fmla="*/ 1981200 h 2400300"/>
              <a:gd name="connsiteX7" fmla="*/ 1066800 w 1257300"/>
              <a:gd name="connsiteY7" fmla="*/ 1933575 h 2400300"/>
              <a:gd name="connsiteX8" fmla="*/ 1123950 w 1257300"/>
              <a:gd name="connsiteY8" fmla="*/ 1781175 h 2400300"/>
              <a:gd name="connsiteX9" fmla="*/ 1152525 w 1257300"/>
              <a:gd name="connsiteY9" fmla="*/ 1733550 h 2400300"/>
              <a:gd name="connsiteX10" fmla="*/ 1190625 w 1257300"/>
              <a:gd name="connsiteY10" fmla="*/ 1676400 h 2400300"/>
              <a:gd name="connsiteX11" fmla="*/ 1209675 w 1257300"/>
              <a:gd name="connsiteY11" fmla="*/ 1590675 h 2400300"/>
              <a:gd name="connsiteX12" fmla="*/ 1228725 w 1257300"/>
              <a:gd name="connsiteY12" fmla="*/ 1514475 h 2400300"/>
              <a:gd name="connsiteX13" fmla="*/ 1238250 w 1257300"/>
              <a:gd name="connsiteY13" fmla="*/ 1466850 h 2400300"/>
              <a:gd name="connsiteX14" fmla="*/ 1247775 w 1257300"/>
              <a:gd name="connsiteY14" fmla="*/ 1428750 h 2400300"/>
              <a:gd name="connsiteX15" fmla="*/ 1257300 w 1257300"/>
              <a:gd name="connsiteY15" fmla="*/ 1371600 h 2400300"/>
              <a:gd name="connsiteX16" fmla="*/ 1247775 w 1257300"/>
              <a:gd name="connsiteY16" fmla="*/ 1152525 h 2400300"/>
              <a:gd name="connsiteX17" fmla="*/ 1228725 w 1257300"/>
              <a:gd name="connsiteY17" fmla="*/ 1047750 h 2400300"/>
              <a:gd name="connsiteX18" fmla="*/ 1219200 w 1257300"/>
              <a:gd name="connsiteY18" fmla="*/ 971550 h 2400300"/>
              <a:gd name="connsiteX19" fmla="*/ 1209675 w 1257300"/>
              <a:gd name="connsiteY19" fmla="*/ 923925 h 2400300"/>
              <a:gd name="connsiteX20" fmla="*/ 1200150 w 1257300"/>
              <a:gd name="connsiteY20" fmla="*/ 857250 h 2400300"/>
              <a:gd name="connsiteX21" fmla="*/ 1181100 w 1257300"/>
              <a:gd name="connsiteY21" fmla="*/ 800100 h 2400300"/>
              <a:gd name="connsiteX22" fmla="*/ 1171575 w 1257300"/>
              <a:gd name="connsiteY22" fmla="*/ 771525 h 2400300"/>
              <a:gd name="connsiteX23" fmla="*/ 1162050 w 1257300"/>
              <a:gd name="connsiteY23" fmla="*/ 723900 h 2400300"/>
              <a:gd name="connsiteX24" fmla="*/ 1143000 w 1257300"/>
              <a:gd name="connsiteY24" fmla="*/ 695325 h 2400300"/>
              <a:gd name="connsiteX25" fmla="*/ 1133475 w 1257300"/>
              <a:gd name="connsiteY25" fmla="*/ 666750 h 2400300"/>
              <a:gd name="connsiteX26" fmla="*/ 1114425 w 1257300"/>
              <a:gd name="connsiteY26" fmla="*/ 600075 h 2400300"/>
              <a:gd name="connsiteX27" fmla="*/ 1095375 w 1257300"/>
              <a:gd name="connsiteY27" fmla="*/ 571500 h 2400300"/>
              <a:gd name="connsiteX28" fmla="*/ 1076325 w 1257300"/>
              <a:gd name="connsiteY28" fmla="*/ 495300 h 2400300"/>
              <a:gd name="connsiteX29" fmla="*/ 1057275 w 1257300"/>
              <a:gd name="connsiteY29" fmla="*/ 466725 h 2400300"/>
              <a:gd name="connsiteX30" fmla="*/ 1038225 w 1257300"/>
              <a:gd name="connsiteY30" fmla="*/ 409575 h 2400300"/>
              <a:gd name="connsiteX31" fmla="*/ 1028700 w 1257300"/>
              <a:gd name="connsiteY31" fmla="*/ 381000 h 2400300"/>
              <a:gd name="connsiteX32" fmla="*/ 981075 w 1257300"/>
              <a:gd name="connsiteY32" fmla="*/ 323850 h 2400300"/>
              <a:gd name="connsiteX33" fmla="*/ 914400 w 1257300"/>
              <a:gd name="connsiteY33" fmla="*/ 257175 h 2400300"/>
              <a:gd name="connsiteX34" fmla="*/ 904875 w 1257300"/>
              <a:gd name="connsiteY34" fmla="*/ 228600 h 2400300"/>
              <a:gd name="connsiteX35" fmla="*/ 876300 w 1257300"/>
              <a:gd name="connsiteY35" fmla="*/ 219075 h 2400300"/>
              <a:gd name="connsiteX36" fmla="*/ 895350 w 1257300"/>
              <a:gd name="connsiteY36" fmla="*/ 190500 h 2400300"/>
              <a:gd name="connsiteX37" fmla="*/ 923925 w 1257300"/>
              <a:gd name="connsiteY37" fmla="*/ 171450 h 2400300"/>
              <a:gd name="connsiteX38" fmla="*/ 952500 w 1257300"/>
              <a:gd name="connsiteY38" fmla="*/ 142875 h 2400300"/>
              <a:gd name="connsiteX39" fmla="*/ 962025 w 1257300"/>
              <a:gd name="connsiteY39" fmla="*/ 38100 h 2400300"/>
              <a:gd name="connsiteX40" fmla="*/ 904875 w 1257300"/>
              <a:gd name="connsiteY40" fmla="*/ 0 h 2400300"/>
              <a:gd name="connsiteX41" fmla="*/ 809625 w 1257300"/>
              <a:gd name="connsiteY41" fmla="*/ 9525 h 2400300"/>
              <a:gd name="connsiteX42" fmla="*/ 685800 w 1257300"/>
              <a:gd name="connsiteY42" fmla="*/ 19050 h 2400300"/>
              <a:gd name="connsiteX43" fmla="*/ 638175 w 1257300"/>
              <a:gd name="connsiteY43" fmla="*/ 28575 h 2400300"/>
              <a:gd name="connsiteX44" fmla="*/ 400050 w 1257300"/>
              <a:gd name="connsiteY44" fmla="*/ 38100 h 2400300"/>
              <a:gd name="connsiteX45" fmla="*/ 123825 w 1257300"/>
              <a:gd name="connsiteY45" fmla="*/ 57150 h 2400300"/>
              <a:gd name="connsiteX46" fmla="*/ 66675 w 1257300"/>
              <a:gd name="connsiteY46" fmla="*/ 76200 h 2400300"/>
              <a:gd name="connsiteX47" fmla="*/ 38100 w 1257300"/>
              <a:gd name="connsiteY47" fmla="*/ 95250 h 2400300"/>
              <a:gd name="connsiteX48" fmla="*/ 0 w 1257300"/>
              <a:gd name="connsiteY48" fmla="*/ 104775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57300" h="2400300">
                <a:moveTo>
                  <a:pt x="800100" y="2400300"/>
                </a:moveTo>
                <a:cubicBezTo>
                  <a:pt x="806450" y="2387600"/>
                  <a:pt x="810897" y="2373754"/>
                  <a:pt x="819150" y="2362200"/>
                </a:cubicBezTo>
                <a:cubicBezTo>
                  <a:pt x="826980" y="2351239"/>
                  <a:pt x="838855" y="2343762"/>
                  <a:pt x="847725" y="2333625"/>
                </a:cubicBezTo>
                <a:cubicBezTo>
                  <a:pt x="868001" y="2310452"/>
                  <a:pt x="910728" y="2255244"/>
                  <a:pt x="923925" y="2228850"/>
                </a:cubicBezTo>
                <a:cubicBezTo>
                  <a:pt x="932905" y="2210889"/>
                  <a:pt x="934926" y="2190097"/>
                  <a:pt x="942975" y="2171700"/>
                </a:cubicBezTo>
                <a:cubicBezTo>
                  <a:pt x="981282" y="2084141"/>
                  <a:pt x="976644" y="2095059"/>
                  <a:pt x="1019175" y="2038350"/>
                </a:cubicBezTo>
                <a:cubicBezTo>
                  <a:pt x="1025525" y="2019300"/>
                  <a:pt x="1029916" y="1999481"/>
                  <a:pt x="1038225" y="1981200"/>
                </a:cubicBezTo>
                <a:cubicBezTo>
                  <a:pt x="1045886" y="1964346"/>
                  <a:pt x="1059751" y="1950694"/>
                  <a:pt x="1066800" y="1933575"/>
                </a:cubicBezTo>
                <a:cubicBezTo>
                  <a:pt x="1114801" y="1817002"/>
                  <a:pt x="1085027" y="1851237"/>
                  <a:pt x="1123950" y="1781175"/>
                </a:cubicBezTo>
                <a:cubicBezTo>
                  <a:pt x="1132941" y="1764991"/>
                  <a:pt x="1142586" y="1749169"/>
                  <a:pt x="1152525" y="1733550"/>
                </a:cubicBezTo>
                <a:cubicBezTo>
                  <a:pt x="1164817" y="1714234"/>
                  <a:pt x="1183385" y="1698120"/>
                  <a:pt x="1190625" y="1676400"/>
                </a:cubicBezTo>
                <a:cubicBezTo>
                  <a:pt x="1210905" y="1615559"/>
                  <a:pt x="1189559" y="1684550"/>
                  <a:pt x="1209675" y="1590675"/>
                </a:cubicBezTo>
                <a:cubicBezTo>
                  <a:pt x="1215161" y="1565074"/>
                  <a:pt x="1223590" y="1540148"/>
                  <a:pt x="1228725" y="1514475"/>
                </a:cubicBezTo>
                <a:cubicBezTo>
                  <a:pt x="1231900" y="1498600"/>
                  <a:pt x="1234738" y="1482654"/>
                  <a:pt x="1238250" y="1466850"/>
                </a:cubicBezTo>
                <a:cubicBezTo>
                  <a:pt x="1241090" y="1454071"/>
                  <a:pt x="1245208" y="1441587"/>
                  <a:pt x="1247775" y="1428750"/>
                </a:cubicBezTo>
                <a:cubicBezTo>
                  <a:pt x="1251563" y="1409812"/>
                  <a:pt x="1254125" y="1390650"/>
                  <a:pt x="1257300" y="1371600"/>
                </a:cubicBezTo>
                <a:cubicBezTo>
                  <a:pt x="1254125" y="1298575"/>
                  <a:pt x="1252804" y="1225446"/>
                  <a:pt x="1247775" y="1152525"/>
                </a:cubicBezTo>
                <a:cubicBezTo>
                  <a:pt x="1245559" y="1120393"/>
                  <a:pt x="1233680" y="1079954"/>
                  <a:pt x="1228725" y="1047750"/>
                </a:cubicBezTo>
                <a:cubicBezTo>
                  <a:pt x="1224833" y="1022450"/>
                  <a:pt x="1223092" y="996850"/>
                  <a:pt x="1219200" y="971550"/>
                </a:cubicBezTo>
                <a:cubicBezTo>
                  <a:pt x="1216738" y="955549"/>
                  <a:pt x="1212337" y="939894"/>
                  <a:pt x="1209675" y="923925"/>
                </a:cubicBezTo>
                <a:cubicBezTo>
                  <a:pt x="1205984" y="901780"/>
                  <a:pt x="1205198" y="879126"/>
                  <a:pt x="1200150" y="857250"/>
                </a:cubicBezTo>
                <a:cubicBezTo>
                  <a:pt x="1195635" y="837684"/>
                  <a:pt x="1187450" y="819150"/>
                  <a:pt x="1181100" y="800100"/>
                </a:cubicBezTo>
                <a:cubicBezTo>
                  <a:pt x="1177925" y="790575"/>
                  <a:pt x="1173544" y="781370"/>
                  <a:pt x="1171575" y="771525"/>
                </a:cubicBezTo>
                <a:cubicBezTo>
                  <a:pt x="1168400" y="755650"/>
                  <a:pt x="1167734" y="739059"/>
                  <a:pt x="1162050" y="723900"/>
                </a:cubicBezTo>
                <a:cubicBezTo>
                  <a:pt x="1158030" y="713181"/>
                  <a:pt x="1148120" y="705564"/>
                  <a:pt x="1143000" y="695325"/>
                </a:cubicBezTo>
                <a:cubicBezTo>
                  <a:pt x="1138510" y="686345"/>
                  <a:pt x="1136233" y="676404"/>
                  <a:pt x="1133475" y="666750"/>
                </a:cubicBezTo>
                <a:cubicBezTo>
                  <a:pt x="1129406" y="652508"/>
                  <a:pt x="1122038" y="615300"/>
                  <a:pt x="1114425" y="600075"/>
                </a:cubicBezTo>
                <a:cubicBezTo>
                  <a:pt x="1109305" y="589836"/>
                  <a:pt x="1101725" y="581025"/>
                  <a:pt x="1095375" y="571500"/>
                </a:cubicBezTo>
                <a:cubicBezTo>
                  <a:pt x="1089025" y="546100"/>
                  <a:pt x="1090848" y="517085"/>
                  <a:pt x="1076325" y="495300"/>
                </a:cubicBezTo>
                <a:cubicBezTo>
                  <a:pt x="1069975" y="485775"/>
                  <a:pt x="1061924" y="477186"/>
                  <a:pt x="1057275" y="466725"/>
                </a:cubicBezTo>
                <a:cubicBezTo>
                  <a:pt x="1049120" y="448375"/>
                  <a:pt x="1044575" y="428625"/>
                  <a:pt x="1038225" y="409575"/>
                </a:cubicBezTo>
                <a:cubicBezTo>
                  <a:pt x="1035050" y="400050"/>
                  <a:pt x="1034269" y="389354"/>
                  <a:pt x="1028700" y="381000"/>
                </a:cubicBezTo>
                <a:cubicBezTo>
                  <a:pt x="960627" y="278890"/>
                  <a:pt x="1066638" y="433859"/>
                  <a:pt x="981075" y="323850"/>
                </a:cubicBezTo>
                <a:cubicBezTo>
                  <a:pt x="927580" y="255071"/>
                  <a:pt x="969004" y="275376"/>
                  <a:pt x="914400" y="257175"/>
                </a:cubicBezTo>
                <a:cubicBezTo>
                  <a:pt x="911225" y="247650"/>
                  <a:pt x="911975" y="235700"/>
                  <a:pt x="904875" y="228600"/>
                </a:cubicBezTo>
                <a:cubicBezTo>
                  <a:pt x="897775" y="221500"/>
                  <a:pt x="878735" y="228815"/>
                  <a:pt x="876300" y="219075"/>
                </a:cubicBezTo>
                <a:cubicBezTo>
                  <a:pt x="873524" y="207969"/>
                  <a:pt x="887255" y="198595"/>
                  <a:pt x="895350" y="190500"/>
                </a:cubicBezTo>
                <a:cubicBezTo>
                  <a:pt x="903445" y="182405"/>
                  <a:pt x="915131" y="178779"/>
                  <a:pt x="923925" y="171450"/>
                </a:cubicBezTo>
                <a:cubicBezTo>
                  <a:pt x="934273" y="162826"/>
                  <a:pt x="942975" y="152400"/>
                  <a:pt x="952500" y="142875"/>
                </a:cubicBezTo>
                <a:cubicBezTo>
                  <a:pt x="962197" y="113784"/>
                  <a:pt x="987156" y="70411"/>
                  <a:pt x="962025" y="38100"/>
                </a:cubicBezTo>
                <a:cubicBezTo>
                  <a:pt x="947969" y="20028"/>
                  <a:pt x="904875" y="0"/>
                  <a:pt x="904875" y="0"/>
                </a:cubicBezTo>
                <a:lnTo>
                  <a:pt x="809625" y="9525"/>
                </a:lnTo>
                <a:cubicBezTo>
                  <a:pt x="768384" y="13111"/>
                  <a:pt x="726944" y="14478"/>
                  <a:pt x="685800" y="19050"/>
                </a:cubicBezTo>
                <a:cubicBezTo>
                  <a:pt x="669710" y="20838"/>
                  <a:pt x="654329" y="27498"/>
                  <a:pt x="638175" y="28575"/>
                </a:cubicBezTo>
                <a:cubicBezTo>
                  <a:pt x="558912" y="33859"/>
                  <a:pt x="479394" y="34230"/>
                  <a:pt x="400050" y="38100"/>
                </a:cubicBezTo>
                <a:cubicBezTo>
                  <a:pt x="300770" y="42943"/>
                  <a:pt x="221593" y="49629"/>
                  <a:pt x="123825" y="57150"/>
                </a:cubicBezTo>
                <a:cubicBezTo>
                  <a:pt x="104775" y="63500"/>
                  <a:pt x="83383" y="65061"/>
                  <a:pt x="66675" y="76200"/>
                </a:cubicBezTo>
                <a:cubicBezTo>
                  <a:pt x="57150" y="82550"/>
                  <a:pt x="48622" y="90741"/>
                  <a:pt x="38100" y="95250"/>
                </a:cubicBezTo>
                <a:cubicBezTo>
                  <a:pt x="26068" y="100407"/>
                  <a:pt x="0" y="104775"/>
                  <a:pt x="0" y="10477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6096000" y="4953000"/>
            <a:ext cx="609600" cy="2286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flipV="1">
            <a:off x="6096000" y="5334000"/>
            <a:ext cx="609600" cy="228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81800" y="480060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519326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err="1" smtClean="0"/>
              <a:t>diperbolehkan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19800" y="4495800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Dependency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475480"/>
          <a:ext cx="33528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nim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nama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84755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char</a:t>
            </a:r>
          </a:p>
          <a:p>
            <a:r>
              <a:rPr lang="en-US" dirty="0" smtClean="0"/>
              <a:t>: string</a:t>
            </a:r>
          </a:p>
          <a:p>
            <a:r>
              <a:rPr lang="en-US" dirty="0" smtClean="0"/>
              <a:t>: 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7750" y="5734149"/>
            <a:ext cx="331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(</a:t>
            </a:r>
            <a:r>
              <a:rPr lang="en-US" dirty="0" err="1" smtClean="0"/>
              <a:t>nim</a:t>
            </a:r>
            <a:r>
              <a:rPr lang="en-US" dirty="0" smtClean="0"/>
              <a:t> : char, </a:t>
            </a:r>
            <a:r>
              <a:rPr lang="en-US" dirty="0" err="1" smtClean="0"/>
              <a:t>nama</a:t>
            </a:r>
            <a:r>
              <a:rPr lang="en-US" dirty="0" smtClean="0"/>
              <a:t> : string)</a:t>
            </a:r>
          </a:p>
          <a:p>
            <a:r>
              <a:rPr lang="en-US" dirty="0" err="1" smtClean="0"/>
              <a:t>kuliah</a:t>
            </a:r>
            <a:r>
              <a:rPr lang="en-US" dirty="0" smtClean="0"/>
              <a:t>(</a:t>
            </a:r>
            <a:r>
              <a:rPr lang="en-US" dirty="0" err="1" smtClean="0"/>
              <a:t>kuliah</a:t>
            </a:r>
            <a:r>
              <a:rPr lang="en-US" dirty="0" smtClean="0"/>
              <a:t>  : </a:t>
            </a:r>
            <a:r>
              <a:rPr lang="en-US" dirty="0" err="1" smtClean="0"/>
              <a:t>MataKuliah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389880"/>
            <a:ext cx="2057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00800" y="5237480"/>
          <a:ext cx="198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Mata</a:t>
                      </a:r>
                      <a:r>
                        <a:rPr lang="en-US" baseline="0" dirty="0" err="1" smtClean="0"/>
                        <a:t>Kuliah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1641</TotalTime>
  <Words>600</Words>
  <Application>Microsoft Office PowerPoint</Application>
  <PresentationFormat>On-screen Show (4:3)</PresentationFormat>
  <Paragraphs>126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Class Diagram</vt:lpstr>
      <vt:lpstr>Agenda</vt:lpstr>
      <vt:lpstr>Pengertian</vt:lpstr>
      <vt:lpstr>Notasi</vt:lpstr>
      <vt:lpstr>Notasi</vt:lpstr>
      <vt:lpstr>Notasi</vt:lpstr>
      <vt:lpstr>Notasi </vt:lpstr>
      <vt:lpstr>Notasi</vt:lpstr>
      <vt:lpstr>Dependency</vt:lpstr>
      <vt:lpstr>Asosiasi</vt:lpstr>
      <vt:lpstr>Multiplicity</vt:lpstr>
      <vt:lpstr>Multiplicity</vt:lpstr>
      <vt:lpstr>Generalisasi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user</dc:creator>
  <cp:lastModifiedBy>panji</cp:lastModifiedBy>
  <cp:revision>61</cp:revision>
  <dcterms:created xsi:type="dcterms:W3CDTF">2012-12-04T02:07:58Z</dcterms:created>
  <dcterms:modified xsi:type="dcterms:W3CDTF">2015-11-25T07:13:16Z</dcterms:modified>
</cp:coreProperties>
</file>