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1" r:id="rId7"/>
    <p:sldId id="272" r:id="rId8"/>
    <p:sldId id="273" r:id="rId9"/>
    <p:sldId id="263" r:id="rId10"/>
    <p:sldId id="26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6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F11F-63E3-4DBA-90DE-B4F22193C083}" type="datetimeFigureOut">
              <a:rPr lang="id-ID" smtClean="0"/>
              <a:t>30/04/2018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9A9B-7BB3-49BD-8740-EB07FF9630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331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F11F-63E3-4DBA-90DE-B4F22193C083}" type="datetimeFigureOut">
              <a:rPr lang="id-ID" smtClean="0"/>
              <a:t>30/04/2018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9A9B-7BB3-49BD-8740-EB07FF9630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292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F11F-63E3-4DBA-90DE-B4F22193C083}" type="datetimeFigureOut">
              <a:rPr lang="id-ID" smtClean="0"/>
              <a:t>30/04/2018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9A9B-7BB3-49BD-8740-EB07FF9630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234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F11F-63E3-4DBA-90DE-B4F22193C083}" type="datetimeFigureOut">
              <a:rPr lang="id-ID" smtClean="0"/>
              <a:t>30/04/2018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9A9B-7BB3-49BD-8740-EB07FF9630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014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F11F-63E3-4DBA-90DE-B4F22193C083}" type="datetimeFigureOut">
              <a:rPr lang="id-ID" smtClean="0"/>
              <a:t>30/04/2018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9A9B-7BB3-49BD-8740-EB07FF9630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634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F11F-63E3-4DBA-90DE-B4F22193C083}" type="datetimeFigureOut">
              <a:rPr lang="id-ID" smtClean="0"/>
              <a:t>30/04/2018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9A9B-7BB3-49BD-8740-EB07FF9630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797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F11F-63E3-4DBA-90DE-B4F22193C083}" type="datetimeFigureOut">
              <a:rPr lang="id-ID" smtClean="0"/>
              <a:t>30/04/2018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9A9B-7BB3-49BD-8740-EB07FF9630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433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F11F-63E3-4DBA-90DE-B4F22193C083}" type="datetimeFigureOut">
              <a:rPr lang="id-ID" smtClean="0"/>
              <a:t>30/04/2018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9A9B-7BB3-49BD-8740-EB07FF9630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64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F11F-63E3-4DBA-90DE-B4F22193C083}" type="datetimeFigureOut">
              <a:rPr lang="id-ID" smtClean="0"/>
              <a:t>30/04/2018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9A9B-7BB3-49BD-8740-EB07FF9630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926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F11F-63E3-4DBA-90DE-B4F22193C083}" type="datetimeFigureOut">
              <a:rPr lang="id-ID" smtClean="0"/>
              <a:t>30/04/2018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9A9B-7BB3-49BD-8740-EB07FF9630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705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F11F-63E3-4DBA-90DE-B4F22193C083}" type="datetimeFigureOut">
              <a:rPr lang="id-ID" smtClean="0"/>
              <a:t>30/04/2018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9A9B-7BB3-49BD-8740-EB07FF9630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436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2F11F-63E3-4DBA-90DE-B4F22193C083}" type="datetimeFigureOut">
              <a:rPr lang="id-ID" smtClean="0"/>
              <a:t>30/04/2018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99A9B-7BB3-49BD-8740-EB07FF96301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752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Class diagram 2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3836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Aggregation</a:t>
            </a:r>
            <a:endParaRPr lang="id-ID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1600" y="1520188"/>
            <a:ext cx="7704855" cy="5014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78624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generalization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-- an inheritance link indicating one class is a </a:t>
            </a:r>
            <a:r>
              <a:rPr lang="en-US" dirty="0" err="1" smtClean="0"/>
              <a:t>superclass</a:t>
            </a:r>
            <a:r>
              <a:rPr lang="en-US" dirty="0" smtClean="0"/>
              <a:t> of the other. A generalization has a triangle pointing to the </a:t>
            </a:r>
            <a:r>
              <a:rPr lang="en-US" dirty="0" err="1" smtClean="0"/>
              <a:t>superclass</a:t>
            </a:r>
            <a:r>
              <a:rPr lang="en-US" dirty="0" smtClean="0"/>
              <a:t>. </a:t>
            </a:r>
            <a:r>
              <a:rPr lang="en-US" b="1" i="1" dirty="0" smtClean="0"/>
              <a:t>Payment</a:t>
            </a:r>
            <a:r>
              <a:rPr lang="en-US" dirty="0" smtClean="0"/>
              <a:t> is a </a:t>
            </a:r>
            <a:r>
              <a:rPr lang="en-US" dirty="0" err="1" smtClean="0"/>
              <a:t>superclass</a:t>
            </a:r>
            <a:r>
              <a:rPr lang="en-US" dirty="0" smtClean="0"/>
              <a:t> of </a:t>
            </a:r>
            <a:r>
              <a:rPr lang="en-US" b="1" dirty="0" smtClean="0"/>
              <a:t>Cash</a:t>
            </a:r>
            <a:r>
              <a:rPr lang="en-US" dirty="0" smtClean="0"/>
              <a:t>, </a:t>
            </a:r>
            <a:r>
              <a:rPr lang="en-US" b="1" dirty="0" smtClean="0"/>
              <a:t>Check</a:t>
            </a:r>
            <a:r>
              <a:rPr lang="en-US" dirty="0" smtClean="0"/>
              <a:t>, and </a:t>
            </a:r>
            <a:r>
              <a:rPr lang="en-US" b="1" dirty="0" smtClean="0"/>
              <a:t>Credit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4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Multiplicity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multiplicity</a:t>
            </a:r>
            <a:r>
              <a:rPr lang="en-US" dirty="0" smtClean="0"/>
              <a:t> of an association end is the number of possible instances of the class associated with a single instance of the other end. Multiplicities are single numbers or ranges of numbers. In our example, there can be only one </a:t>
            </a:r>
            <a:r>
              <a:rPr lang="en-US" b="1" dirty="0" smtClean="0"/>
              <a:t>Customer</a:t>
            </a:r>
            <a:r>
              <a:rPr lang="en-US" dirty="0" smtClean="0"/>
              <a:t> for each </a:t>
            </a:r>
            <a:r>
              <a:rPr lang="en-US" b="1" dirty="0" smtClean="0"/>
              <a:t>Order</a:t>
            </a:r>
            <a:r>
              <a:rPr lang="en-US" dirty="0" smtClean="0"/>
              <a:t>, but a </a:t>
            </a:r>
            <a:r>
              <a:rPr lang="en-US" b="1" dirty="0" smtClean="0"/>
              <a:t>Customer</a:t>
            </a:r>
            <a:r>
              <a:rPr lang="en-US" dirty="0" smtClean="0"/>
              <a:t> can have any number of </a:t>
            </a:r>
            <a:r>
              <a:rPr lang="en-US" b="1" dirty="0" smtClean="0"/>
              <a:t>Orders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0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This table gives the most common multiplicities.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477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Every class diagram has classes, associations, and multiplicities. Navigability and roles are optional items placed in a diagram to provide clarity.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447800"/>
            <a:ext cx="6248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2950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777667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2517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Hubungan Object pada class diagram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Association</a:t>
            </a:r>
          </a:p>
          <a:p>
            <a:r>
              <a:rPr lang="id-ID" dirty="0" smtClean="0"/>
              <a:t>Generalization </a:t>
            </a:r>
          </a:p>
          <a:p>
            <a:r>
              <a:rPr lang="id-ID" dirty="0" smtClean="0"/>
              <a:t>Aggregation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8918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533400"/>
            <a:ext cx="8222188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847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3568" y="1124744"/>
            <a:ext cx="8037364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2350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association has two ends. An end may have a </a:t>
            </a:r>
            <a:r>
              <a:rPr lang="en-US" b="1" dirty="0" smtClean="0"/>
              <a:t>role name</a:t>
            </a:r>
            <a:r>
              <a:rPr lang="en-US" dirty="0" smtClean="0"/>
              <a:t> to clarify the nature of the association. 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navigability</a:t>
            </a:r>
            <a:r>
              <a:rPr lang="en-US" dirty="0" smtClean="0"/>
              <a:t> arrow on an association shows which direction the association can be traversed or queried.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6650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Multiplicity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multiplicity</a:t>
            </a:r>
            <a:r>
              <a:rPr lang="en-US" dirty="0" smtClean="0"/>
              <a:t> of an association end is the number of possible instances of the class associated with a single instance of the other end. Multiplicities are single numbers or ranges of numbers. In our example, there can be only one </a:t>
            </a:r>
            <a:r>
              <a:rPr lang="en-US" b="1" dirty="0" smtClean="0"/>
              <a:t>Customer</a:t>
            </a:r>
            <a:r>
              <a:rPr lang="en-US" dirty="0" smtClean="0"/>
              <a:t> for each </a:t>
            </a:r>
            <a:r>
              <a:rPr lang="en-US" b="1" dirty="0" smtClean="0"/>
              <a:t>Order</a:t>
            </a:r>
            <a:r>
              <a:rPr lang="en-US" dirty="0" smtClean="0"/>
              <a:t>, but a </a:t>
            </a:r>
            <a:r>
              <a:rPr lang="en-US" b="1" dirty="0" smtClean="0"/>
              <a:t>Customer</a:t>
            </a:r>
            <a:r>
              <a:rPr lang="en-US" dirty="0" smtClean="0"/>
              <a:t> can have any number of </a:t>
            </a:r>
            <a:r>
              <a:rPr lang="en-US" b="1" dirty="0" smtClean="0"/>
              <a:t>Orders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4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This table gives the most common multiplicities.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477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Every class diagram has classes, associations, and multiplicities. Navigability and roles are optional items placed in a diagram to provide clarity.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447800"/>
            <a:ext cx="6248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5472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777667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0754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3608" y="1582976"/>
            <a:ext cx="7416823" cy="4793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831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274</Words>
  <Application>Microsoft Office PowerPoint</Application>
  <PresentationFormat>On-screen Show (4:3)</PresentationFormat>
  <Paragraphs>19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Class diagram 2</vt:lpstr>
      <vt:lpstr>Hubungan Object pada class diagram </vt:lpstr>
      <vt:lpstr>PowerPoint Presentation</vt:lpstr>
      <vt:lpstr>PowerPoint Presentation</vt:lpstr>
      <vt:lpstr>PowerPoint Presentation</vt:lpstr>
      <vt:lpstr>Multiplicity association</vt:lpstr>
      <vt:lpstr>This table gives the most common multiplicities.</vt:lpstr>
      <vt:lpstr>PowerPoint Presentation</vt:lpstr>
      <vt:lpstr>PowerPoint Presentation</vt:lpstr>
      <vt:lpstr>Aggregation</vt:lpstr>
      <vt:lpstr>Generalization</vt:lpstr>
      <vt:lpstr>Multiplicity association</vt:lpstr>
      <vt:lpstr>This table gives the most common multiplicities.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</cp:revision>
  <dcterms:created xsi:type="dcterms:W3CDTF">2018-04-29T18:45:56Z</dcterms:created>
  <dcterms:modified xsi:type="dcterms:W3CDTF">2018-04-30T00:22:31Z</dcterms:modified>
</cp:coreProperties>
</file>