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2545" autoAdjust="0"/>
  </p:normalViewPr>
  <p:slideViewPr>
    <p:cSldViewPr snapToGrid="0">
      <p:cViewPr>
        <p:scale>
          <a:sx n="66" d="100"/>
          <a:sy n="6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202D4-B333-408A-BF03-157CEAA8DB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8F912E-0EC0-4FEF-A94F-BDF27A8128DB}">
      <dgm:prSet phldrT="[Text]"/>
      <dgm:spPr/>
      <dgm:t>
        <a:bodyPr/>
        <a:lstStyle/>
        <a:p>
          <a:r>
            <a:rPr lang="id-ID" dirty="0" smtClean="0"/>
            <a:t>Log change request</a:t>
          </a:r>
          <a:endParaRPr lang="en-US" dirty="0"/>
        </a:p>
      </dgm:t>
    </dgm:pt>
    <dgm:pt modelId="{B34A3020-5293-42C0-A1D9-0A07F632E717}" type="parTrans" cxnId="{C49903B7-A7FC-42B8-81D0-C5FE2C2EF9AB}">
      <dgm:prSet/>
      <dgm:spPr/>
      <dgm:t>
        <a:bodyPr/>
        <a:lstStyle/>
        <a:p>
          <a:endParaRPr lang="en-US"/>
        </a:p>
      </dgm:t>
    </dgm:pt>
    <dgm:pt modelId="{656C09B2-F1B9-470A-8B8B-C48C9D463A0F}" type="sibTrans" cxnId="{C49903B7-A7FC-42B8-81D0-C5FE2C2EF9AB}">
      <dgm:prSet/>
      <dgm:spPr/>
      <dgm:t>
        <a:bodyPr/>
        <a:lstStyle/>
        <a:p>
          <a:endParaRPr lang="en-US"/>
        </a:p>
      </dgm:t>
    </dgm:pt>
    <dgm:pt modelId="{06005FD5-0BC6-4405-8C46-6687081CDB8D}">
      <dgm:prSet phldrT="[Text]"/>
      <dgm:spPr/>
      <dgm:t>
        <a:bodyPr/>
        <a:lstStyle/>
        <a:p>
          <a:r>
            <a:rPr lang="id-ID" dirty="0" smtClean="0"/>
            <a:t>Asses Impact</a:t>
          </a:r>
          <a:endParaRPr lang="en-US" dirty="0"/>
        </a:p>
      </dgm:t>
    </dgm:pt>
    <dgm:pt modelId="{F0620B94-283F-4FB0-A8B6-5E0753AA6437}" type="parTrans" cxnId="{D23A8740-AE92-49EC-B99C-A4E9FB473D5E}">
      <dgm:prSet/>
      <dgm:spPr/>
      <dgm:t>
        <a:bodyPr/>
        <a:lstStyle/>
        <a:p>
          <a:endParaRPr lang="en-US"/>
        </a:p>
      </dgm:t>
    </dgm:pt>
    <dgm:pt modelId="{6F69338D-9439-4043-BE40-5A2F7182EF26}" type="sibTrans" cxnId="{D23A8740-AE92-49EC-B99C-A4E9FB473D5E}">
      <dgm:prSet/>
      <dgm:spPr/>
      <dgm:t>
        <a:bodyPr/>
        <a:lstStyle/>
        <a:p>
          <a:endParaRPr lang="en-US"/>
        </a:p>
      </dgm:t>
    </dgm:pt>
    <dgm:pt modelId="{ADB7F0BD-3225-4FE9-B54E-6A2B40D7EFA3}">
      <dgm:prSet phldrT="[Text]"/>
      <dgm:spPr/>
      <dgm:t>
        <a:bodyPr/>
        <a:lstStyle/>
        <a:p>
          <a:r>
            <a:rPr lang="id-ID" dirty="0" smtClean="0"/>
            <a:t>Close change request</a:t>
          </a:r>
          <a:endParaRPr lang="en-US" dirty="0"/>
        </a:p>
      </dgm:t>
    </dgm:pt>
    <dgm:pt modelId="{9D4CF329-D1F2-4A12-8F38-6F1D1009A273}" type="parTrans" cxnId="{CD79932F-4AB0-4536-BA1C-DA5912C98D44}">
      <dgm:prSet/>
      <dgm:spPr/>
      <dgm:t>
        <a:bodyPr/>
        <a:lstStyle/>
        <a:p>
          <a:endParaRPr lang="en-US"/>
        </a:p>
      </dgm:t>
    </dgm:pt>
    <dgm:pt modelId="{61D3D5D4-B641-4C13-9833-F4D5592FE0C5}" type="sibTrans" cxnId="{CD79932F-4AB0-4536-BA1C-DA5912C98D44}">
      <dgm:prSet/>
      <dgm:spPr/>
      <dgm:t>
        <a:bodyPr/>
        <a:lstStyle/>
        <a:p>
          <a:endParaRPr lang="en-US"/>
        </a:p>
      </dgm:t>
    </dgm:pt>
    <dgm:pt modelId="{F48943CE-0E19-4F81-96DC-0595CEF9E769}">
      <dgm:prSet phldrT="[Text]"/>
      <dgm:spPr/>
      <dgm:t>
        <a:bodyPr/>
        <a:lstStyle/>
        <a:p>
          <a:r>
            <a:rPr lang="id-ID" dirty="0" smtClean="0"/>
            <a:t>Decision</a:t>
          </a:r>
          <a:endParaRPr lang="en-US" dirty="0"/>
        </a:p>
      </dgm:t>
    </dgm:pt>
    <dgm:pt modelId="{80B409A8-7B62-476A-93C4-D14795639E47}" type="parTrans" cxnId="{9BC3CE5A-E36C-4A8E-B27B-B5A3AF79F271}">
      <dgm:prSet/>
      <dgm:spPr/>
      <dgm:t>
        <a:bodyPr/>
        <a:lstStyle/>
        <a:p>
          <a:endParaRPr lang="en-US"/>
        </a:p>
      </dgm:t>
    </dgm:pt>
    <dgm:pt modelId="{E7DAFD8A-3B35-48AF-BB89-B04C8D56D986}" type="sibTrans" cxnId="{9BC3CE5A-E36C-4A8E-B27B-B5A3AF79F271}">
      <dgm:prSet/>
      <dgm:spPr/>
      <dgm:t>
        <a:bodyPr/>
        <a:lstStyle/>
        <a:p>
          <a:endParaRPr lang="en-US"/>
        </a:p>
      </dgm:t>
    </dgm:pt>
    <dgm:pt modelId="{C8BDFF53-D4B8-4320-88C6-F5C87174284E}">
      <dgm:prSet phldrT="[Text]"/>
      <dgm:spPr/>
      <dgm:t>
        <a:bodyPr/>
        <a:lstStyle/>
        <a:p>
          <a:r>
            <a:rPr lang="id-ID" dirty="0" smtClean="0"/>
            <a:t>Implement Solution</a:t>
          </a:r>
          <a:endParaRPr lang="en-US" dirty="0"/>
        </a:p>
      </dgm:t>
    </dgm:pt>
    <dgm:pt modelId="{C8C3A6A7-7625-4984-BA6C-47F97C10D085}" type="parTrans" cxnId="{20E830BF-CB02-4E70-8BA3-CFA108488661}">
      <dgm:prSet/>
      <dgm:spPr/>
      <dgm:t>
        <a:bodyPr/>
        <a:lstStyle/>
        <a:p>
          <a:endParaRPr lang="en-US"/>
        </a:p>
      </dgm:t>
    </dgm:pt>
    <dgm:pt modelId="{65D6F8E1-1C21-45B0-9D05-557923061FBA}" type="sibTrans" cxnId="{20E830BF-CB02-4E70-8BA3-CFA108488661}">
      <dgm:prSet/>
      <dgm:spPr/>
      <dgm:t>
        <a:bodyPr/>
        <a:lstStyle/>
        <a:p>
          <a:endParaRPr lang="en-US"/>
        </a:p>
      </dgm:t>
    </dgm:pt>
    <dgm:pt modelId="{68DBDDD1-1BB6-498D-B7B2-2687ED5BCA79}">
      <dgm:prSet phldrT="[Text]"/>
      <dgm:spPr/>
      <dgm:t>
        <a:bodyPr/>
        <a:lstStyle/>
        <a:p>
          <a:r>
            <a:rPr lang="id-ID" dirty="0" smtClean="0"/>
            <a:t>Verify Solution</a:t>
          </a:r>
          <a:endParaRPr lang="en-US" dirty="0"/>
        </a:p>
      </dgm:t>
    </dgm:pt>
    <dgm:pt modelId="{BE360CAC-0568-4D45-AA13-EB1A78B01D0E}" type="parTrans" cxnId="{ADACB638-DBB9-4C62-8900-E1660C53693B}">
      <dgm:prSet/>
      <dgm:spPr/>
      <dgm:t>
        <a:bodyPr/>
        <a:lstStyle/>
        <a:p>
          <a:endParaRPr lang="en-US"/>
        </a:p>
      </dgm:t>
    </dgm:pt>
    <dgm:pt modelId="{33084A6E-F6C0-4AF3-B833-F8204DEE57EA}" type="sibTrans" cxnId="{ADACB638-DBB9-4C62-8900-E1660C53693B}">
      <dgm:prSet/>
      <dgm:spPr/>
      <dgm:t>
        <a:bodyPr/>
        <a:lstStyle/>
        <a:p>
          <a:endParaRPr lang="en-US"/>
        </a:p>
      </dgm:t>
    </dgm:pt>
    <dgm:pt modelId="{3E8642A7-A5B5-4444-8FC7-4432BA020A0C}" type="pres">
      <dgm:prSet presAssocID="{08D202D4-B333-408A-BF03-157CEAA8DB64}" presName="Name0" presStyleCnt="0">
        <dgm:presLayoutVars>
          <dgm:dir/>
          <dgm:resizeHandles val="exact"/>
        </dgm:presLayoutVars>
      </dgm:prSet>
      <dgm:spPr/>
    </dgm:pt>
    <dgm:pt modelId="{BF53B0E0-9AAB-4286-B156-9416B1C2A06C}" type="pres">
      <dgm:prSet presAssocID="{D88F912E-0EC0-4FEF-A94F-BDF27A8128D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123D5-36E5-42A4-B474-D3743F43F38E}" type="pres">
      <dgm:prSet presAssocID="{656C09B2-F1B9-470A-8B8B-C48C9D463A0F}" presName="sibTrans" presStyleLbl="sibTrans2D1" presStyleIdx="0" presStyleCnt="5"/>
      <dgm:spPr/>
    </dgm:pt>
    <dgm:pt modelId="{6C9F67C1-7B51-434A-AB6F-79883C787AFA}" type="pres">
      <dgm:prSet presAssocID="{656C09B2-F1B9-470A-8B8B-C48C9D463A0F}" presName="connectorText" presStyleLbl="sibTrans2D1" presStyleIdx="0" presStyleCnt="5"/>
      <dgm:spPr/>
    </dgm:pt>
    <dgm:pt modelId="{B11C2E8F-1AD1-4B45-959B-A64EC323D044}" type="pres">
      <dgm:prSet presAssocID="{06005FD5-0BC6-4405-8C46-6687081CDB8D}" presName="node" presStyleLbl="node1" presStyleIdx="1" presStyleCnt="6">
        <dgm:presLayoutVars>
          <dgm:bulletEnabled val="1"/>
        </dgm:presLayoutVars>
      </dgm:prSet>
      <dgm:spPr/>
    </dgm:pt>
    <dgm:pt modelId="{20A30313-DC24-4671-8A17-02B0A51BE805}" type="pres">
      <dgm:prSet presAssocID="{6F69338D-9439-4043-BE40-5A2F7182EF26}" presName="sibTrans" presStyleLbl="sibTrans2D1" presStyleIdx="1" presStyleCnt="5"/>
      <dgm:spPr/>
    </dgm:pt>
    <dgm:pt modelId="{86CB8118-406F-4EB9-AEB7-C6A64DA61C17}" type="pres">
      <dgm:prSet presAssocID="{6F69338D-9439-4043-BE40-5A2F7182EF26}" presName="connectorText" presStyleLbl="sibTrans2D1" presStyleIdx="1" presStyleCnt="5"/>
      <dgm:spPr/>
    </dgm:pt>
    <dgm:pt modelId="{CA4AD5EA-5CFD-4BC0-A3E6-D6C5CE988237}" type="pres">
      <dgm:prSet presAssocID="{F48943CE-0E19-4F81-96DC-0595CEF9E769}" presName="node" presStyleLbl="node1" presStyleIdx="2" presStyleCnt="6">
        <dgm:presLayoutVars>
          <dgm:bulletEnabled val="1"/>
        </dgm:presLayoutVars>
      </dgm:prSet>
      <dgm:spPr/>
    </dgm:pt>
    <dgm:pt modelId="{AA11C720-CDEB-489A-9D03-2FBDEEBBFA42}" type="pres">
      <dgm:prSet presAssocID="{E7DAFD8A-3B35-48AF-BB89-B04C8D56D986}" presName="sibTrans" presStyleLbl="sibTrans2D1" presStyleIdx="2" presStyleCnt="5"/>
      <dgm:spPr/>
    </dgm:pt>
    <dgm:pt modelId="{BB531515-D6C7-4BBE-AB78-3078D8763904}" type="pres">
      <dgm:prSet presAssocID="{E7DAFD8A-3B35-48AF-BB89-B04C8D56D986}" presName="connectorText" presStyleLbl="sibTrans2D1" presStyleIdx="2" presStyleCnt="5"/>
      <dgm:spPr/>
    </dgm:pt>
    <dgm:pt modelId="{ACF268A3-B98E-4912-9062-5338E933C494}" type="pres">
      <dgm:prSet presAssocID="{C8BDFF53-D4B8-4320-88C6-F5C87174284E}" presName="node" presStyleLbl="node1" presStyleIdx="3" presStyleCnt="6">
        <dgm:presLayoutVars>
          <dgm:bulletEnabled val="1"/>
        </dgm:presLayoutVars>
      </dgm:prSet>
      <dgm:spPr/>
    </dgm:pt>
    <dgm:pt modelId="{F107A447-69C6-408A-8265-D0B1F846D29D}" type="pres">
      <dgm:prSet presAssocID="{65D6F8E1-1C21-45B0-9D05-557923061FBA}" presName="sibTrans" presStyleLbl="sibTrans2D1" presStyleIdx="3" presStyleCnt="5"/>
      <dgm:spPr/>
    </dgm:pt>
    <dgm:pt modelId="{DB66449C-1D91-4DC6-AC2E-4FA7DDDCE9F6}" type="pres">
      <dgm:prSet presAssocID="{65D6F8E1-1C21-45B0-9D05-557923061FBA}" presName="connectorText" presStyleLbl="sibTrans2D1" presStyleIdx="3" presStyleCnt="5"/>
      <dgm:spPr/>
    </dgm:pt>
    <dgm:pt modelId="{ECE96945-0DD1-454F-9D69-BC0ADC7CEBAC}" type="pres">
      <dgm:prSet presAssocID="{68DBDDD1-1BB6-498D-B7B2-2687ED5BCA7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FE634-D070-463E-A4F9-7515E10603C0}" type="pres">
      <dgm:prSet presAssocID="{33084A6E-F6C0-4AF3-B833-F8204DEE57EA}" presName="sibTrans" presStyleLbl="sibTrans2D1" presStyleIdx="4" presStyleCnt="5"/>
      <dgm:spPr/>
    </dgm:pt>
    <dgm:pt modelId="{A49FB758-965F-46AA-974A-027D3BA7F2D9}" type="pres">
      <dgm:prSet presAssocID="{33084A6E-F6C0-4AF3-B833-F8204DEE57EA}" presName="connectorText" presStyleLbl="sibTrans2D1" presStyleIdx="4" presStyleCnt="5"/>
      <dgm:spPr/>
    </dgm:pt>
    <dgm:pt modelId="{6743B8F0-5509-4B95-BE17-57BBD4727A99}" type="pres">
      <dgm:prSet presAssocID="{ADB7F0BD-3225-4FE9-B54E-6A2B40D7EFA3}" presName="node" presStyleLbl="node1" presStyleIdx="5" presStyleCnt="6">
        <dgm:presLayoutVars>
          <dgm:bulletEnabled val="1"/>
        </dgm:presLayoutVars>
      </dgm:prSet>
      <dgm:spPr/>
    </dgm:pt>
  </dgm:ptLst>
  <dgm:cxnLst>
    <dgm:cxn modelId="{FCD821D7-B64A-4A82-B54F-741327D8388C}" type="presOf" srcId="{6F69338D-9439-4043-BE40-5A2F7182EF26}" destId="{86CB8118-406F-4EB9-AEB7-C6A64DA61C17}" srcOrd="1" destOrd="0" presId="urn:microsoft.com/office/officeart/2005/8/layout/process1"/>
    <dgm:cxn modelId="{A12FBAF4-4017-475D-9648-D37B4C193EE6}" type="presOf" srcId="{08D202D4-B333-408A-BF03-157CEAA8DB64}" destId="{3E8642A7-A5B5-4444-8FC7-4432BA020A0C}" srcOrd="0" destOrd="0" presId="urn:microsoft.com/office/officeart/2005/8/layout/process1"/>
    <dgm:cxn modelId="{D23A8740-AE92-49EC-B99C-A4E9FB473D5E}" srcId="{08D202D4-B333-408A-BF03-157CEAA8DB64}" destId="{06005FD5-0BC6-4405-8C46-6687081CDB8D}" srcOrd="1" destOrd="0" parTransId="{F0620B94-283F-4FB0-A8B6-5E0753AA6437}" sibTransId="{6F69338D-9439-4043-BE40-5A2F7182EF26}"/>
    <dgm:cxn modelId="{BB9D560F-3ADF-4EBC-931A-73D656C066BF}" type="presOf" srcId="{C8BDFF53-D4B8-4320-88C6-F5C87174284E}" destId="{ACF268A3-B98E-4912-9062-5338E933C494}" srcOrd="0" destOrd="0" presId="urn:microsoft.com/office/officeart/2005/8/layout/process1"/>
    <dgm:cxn modelId="{9BC3CE5A-E36C-4A8E-B27B-B5A3AF79F271}" srcId="{08D202D4-B333-408A-BF03-157CEAA8DB64}" destId="{F48943CE-0E19-4F81-96DC-0595CEF9E769}" srcOrd="2" destOrd="0" parTransId="{80B409A8-7B62-476A-93C4-D14795639E47}" sibTransId="{E7DAFD8A-3B35-48AF-BB89-B04C8D56D986}"/>
    <dgm:cxn modelId="{4DF3B904-1051-4439-AAD0-93AACD433DF3}" type="presOf" srcId="{06005FD5-0BC6-4405-8C46-6687081CDB8D}" destId="{B11C2E8F-1AD1-4B45-959B-A64EC323D044}" srcOrd="0" destOrd="0" presId="urn:microsoft.com/office/officeart/2005/8/layout/process1"/>
    <dgm:cxn modelId="{E1121C61-D4F6-40F8-A331-E00C7D371CBF}" type="presOf" srcId="{6F69338D-9439-4043-BE40-5A2F7182EF26}" destId="{20A30313-DC24-4671-8A17-02B0A51BE805}" srcOrd="0" destOrd="0" presId="urn:microsoft.com/office/officeart/2005/8/layout/process1"/>
    <dgm:cxn modelId="{5900269D-43E9-49C5-A6D9-0DE35AE7E80B}" type="presOf" srcId="{E7DAFD8A-3B35-48AF-BB89-B04C8D56D986}" destId="{BB531515-D6C7-4BBE-AB78-3078D8763904}" srcOrd="1" destOrd="0" presId="urn:microsoft.com/office/officeart/2005/8/layout/process1"/>
    <dgm:cxn modelId="{450A6530-546B-4B3A-B5B1-2CAAD8994DB7}" type="presOf" srcId="{656C09B2-F1B9-470A-8B8B-C48C9D463A0F}" destId="{DDD123D5-36E5-42A4-B474-D3743F43F38E}" srcOrd="0" destOrd="0" presId="urn:microsoft.com/office/officeart/2005/8/layout/process1"/>
    <dgm:cxn modelId="{1D27ECCA-B05A-4B14-8985-56FFD21D6ECD}" type="presOf" srcId="{68DBDDD1-1BB6-498D-B7B2-2687ED5BCA79}" destId="{ECE96945-0DD1-454F-9D69-BC0ADC7CEBAC}" srcOrd="0" destOrd="0" presId="urn:microsoft.com/office/officeart/2005/8/layout/process1"/>
    <dgm:cxn modelId="{8F98E86D-4CE6-41D7-954E-30B2C20BE3F5}" type="presOf" srcId="{ADB7F0BD-3225-4FE9-B54E-6A2B40D7EFA3}" destId="{6743B8F0-5509-4B95-BE17-57BBD4727A99}" srcOrd="0" destOrd="0" presId="urn:microsoft.com/office/officeart/2005/8/layout/process1"/>
    <dgm:cxn modelId="{20E830BF-CB02-4E70-8BA3-CFA108488661}" srcId="{08D202D4-B333-408A-BF03-157CEAA8DB64}" destId="{C8BDFF53-D4B8-4320-88C6-F5C87174284E}" srcOrd="3" destOrd="0" parTransId="{C8C3A6A7-7625-4984-BA6C-47F97C10D085}" sibTransId="{65D6F8E1-1C21-45B0-9D05-557923061FBA}"/>
    <dgm:cxn modelId="{200BCA15-A3F1-4177-BAAC-E82F9F88E04F}" type="presOf" srcId="{33084A6E-F6C0-4AF3-B833-F8204DEE57EA}" destId="{834FE634-D070-463E-A4F9-7515E10603C0}" srcOrd="0" destOrd="0" presId="urn:microsoft.com/office/officeart/2005/8/layout/process1"/>
    <dgm:cxn modelId="{7CE3492D-B869-4D88-9260-2655CCB4F151}" type="presOf" srcId="{F48943CE-0E19-4F81-96DC-0595CEF9E769}" destId="{CA4AD5EA-5CFD-4BC0-A3E6-D6C5CE988237}" srcOrd="0" destOrd="0" presId="urn:microsoft.com/office/officeart/2005/8/layout/process1"/>
    <dgm:cxn modelId="{C49903B7-A7FC-42B8-81D0-C5FE2C2EF9AB}" srcId="{08D202D4-B333-408A-BF03-157CEAA8DB64}" destId="{D88F912E-0EC0-4FEF-A94F-BDF27A8128DB}" srcOrd="0" destOrd="0" parTransId="{B34A3020-5293-42C0-A1D9-0A07F632E717}" sibTransId="{656C09B2-F1B9-470A-8B8B-C48C9D463A0F}"/>
    <dgm:cxn modelId="{5FCA6B7B-C6AB-4EDF-9B60-BF01E7B78EC9}" type="presOf" srcId="{33084A6E-F6C0-4AF3-B833-F8204DEE57EA}" destId="{A49FB758-965F-46AA-974A-027D3BA7F2D9}" srcOrd="1" destOrd="0" presId="urn:microsoft.com/office/officeart/2005/8/layout/process1"/>
    <dgm:cxn modelId="{CD79932F-4AB0-4536-BA1C-DA5912C98D44}" srcId="{08D202D4-B333-408A-BF03-157CEAA8DB64}" destId="{ADB7F0BD-3225-4FE9-B54E-6A2B40D7EFA3}" srcOrd="5" destOrd="0" parTransId="{9D4CF329-D1F2-4A12-8F38-6F1D1009A273}" sibTransId="{61D3D5D4-B641-4C13-9833-F4D5592FE0C5}"/>
    <dgm:cxn modelId="{D788A178-EF83-49CF-9C77-F8675A9C3312}" type="presOf" srcId="{656C09B2-F1B9-470A-8B8B-C48C9D463A0F}" destId="{6C9F67C1-7B51-434A-AB6F-79883C787AFA}" srcOrd="1" destOrd="0" presId="urn:microsoft.com/office/officeart/2005/8/layout/process1"/>
    <dgm:cxn modelId="{1DCCC8CD-9121-4024-A7D5-A885F7F222CB}" type="presOf" srcId="{65D6F8E1-1C21-45B0-9D05-557923061FBA}" destId="{F107A447-69C6-408A-8265-D0B1F846D29D}" srcOrd="0" destOrd="0" presId="urn:microsoft.com/office/officeart/2005/8/layout/process1"/>
    <dgm:cxn modelId="{F00E3530-7B68-44D9-B8BB-D48FADFC13F2}" type="presOf" srcId="{E7DAFD8A-3B35-48AF-BB89-B04C8D56D986}" destId="{AA11C720-CDEB-489A-9D03-2FBDEEBBFA42}" srcOrd="0" destOrd="0" presId="urn:microsoft.com/office/officeart/2005/8/layout/process1"/>
    <dgm:cxn modelId="{ADACB638-DBB9-4C62-8900-E1660C53693B}" srcId="{08D202D4-B333-408A-BF03-157CEAA8DB64}" destId="{68DBDDD1-1BB6-498D-B7B2-2687ED5BCA79}" srcOrd="4" destOrd="0" parTransId="{BE360CAC-0568-4D45-AA13-EB1A78B01D0E}" sibTransId="{33084A6E-F6C0-4AF3-B833-F8204DEE57EA}"/>
    <dgm:cxn modelId="{2BA026B1-41D4-4E9A-AC80-64961ACECB5B}" type="presOf" srcId="{D88F912E-0EC0-4FEF-A94F-BDF27A8128DB}" destId="{BF53B0E0-9AAB-4286-B156-9416B1C2A06C}" srcOrd="0" destOrd="0" presId="urn:microsoft.com/office/officeart/2005/8/layout/process1"/>
    <dgm:cxn modelId="{45A3DCBF-8D2C-4E33-BBB2-5E99D182B72C}" type="presOf" srcId="{65D6F8E1-1C21-45B0-9D05-557923061FBA}" destId="{DB66449C-1D91-4DC6-AC2E-4FA7DDDCE9F6}" srcOrd="1" destOrd="0" presId="urn:microsoft.com/office/officeart/2005/8/layout/process1"/>
    <dgm:cxn modelId="{A7416DC3-91DF-47E5-B597-38E9942FAE0C}" type="presParOf" srcId="{3E8642A7-A5B5-4444-8FC7-4432BA020A0C}" destId="{BF53B0E0-9AAB-4286-B156-9416B1C2A06C}" srcOrd="0" destOrd="0" presId="urn:microsoft.com/office/officeart/2005/8/layout/process1"/>
    <dgm:cxn modelId="{F13184E1-BD9F-4404-8722-8A88A60D216A}" type="presParOf" srcId="{3E8642A7-A5B5-4444-8FC7-4432BA020A0C}" destId="{DDD123D5-36E5-42A4-B474-D3743F43F38E}" srcOrd="1" destOrd="0" presId="urn:microsoft.com/office/officeart/2005/8/layout/process1"/>
    <dgm:cxn modelId="{F4BB02B9-82C1-46CC-A0F7-507A5D626858}" type="presParOf" srcId="{DDD123D5-36E5-42A4-B474-D3743F43F38E}" destId="{6C9F67C1-7B51-434A-AB6F-79883C787AFA}" srcOrd="0" destOrd="0" presId="urn:microsoft.com/office/officeart/2005/8/layout/process1"/>
    <dgm:cxn modelId="{2980CFE7-B515-4081-8712-F5B6FF42873A}" type="presParOf" srcId="{3E8642A7-A5B5-4444-8FC7-4432BA020A0C}" destId="{B11C2E8F-1AD1-4B45-959B-A64EC323D044}" srcOrd="2" destOrd="0" presId="urn:microsoft.com/office/officeart/2005/8/layout/process1"/>
    <dgm:cxn modelId="{6BE55888-59EF-4F2B-8587-22BE285651B7}" type="presParOf" srcId="{3E8642A7-A5B5-4444-8FC7-4432BA020A0C}" destId="{20A30313-DC24-4671-8A17-02B0A51BE805}" srcOrd="3" destOrd="0" presId="urn:microsoft.com/office/officeart/2005/8/layout/process1"/>
    <dgm:cxn modelId="{2F1A7D88-BDBF-4FD7-A572-A894E41901CF}" type="presParOf" srcId="{20A30313-DC24-4671-8A17-02B0A51BE805}" destId="{86CB8118-406F-4EB9-AEB7-C6A64DA61C17}" srcOrd="0" destOrd="0" presId="urn:microsoft.com/office/officeart/2005/8/layout/process1"/>
    <dgm:cxn modelId="{B4F7B6EF-8F8D-4011-8359-00218655B77F}" type="presParOf" srcId="{3E8642A7-A5B5-4444-8FC7-4432BA020A0C}" destId="{CA4AD5EA-5CFD-4BC0-A3E6-D6C5CE988237}" srcOrd="4" destOrd="0" presId="urn:microsoft.com/office/officeart/2005/8/layout/process1"/>
    <dgm:cxn modelId="{BC1DD6E1-A42B-4523-9AA2-0A705B2EAF78}" type="presParOf" srcId="{3E8642A7-A5B5-4444-8FC7-4432BA020A0C}" destId="{AA11C720-CDEB-489A-9D03-2FBDEEBBFA42}" srcOrd="5" destOrd="0" presId="urn:microsoft.com/office/officeart/2005/8/layout/process1"/>
    <dgm:cxn modelId="{4ED7BF82-0AC9-4E21-ABD8-CD458A9313BA}" type="presParOf" srcId="{AA11C720-CDEB-489A-9D03-2FBDEEBBFA42}" destId="{BB531515-D6C7-4BBE-AB78-3078D8763904}" srcOrd="0" destOrd="0" presId="urn:microsoft.com/office/officeart/2005/8/layout/process1"/>
    <dgm:cxn modelId="{3256934C-6876-4C13-9C52-4CC6542A0ADB}" type="presParOf" srcId="{3E8642A7-A5B5-4444-8FC7-4432BA020A0C}" destId="{ACF268A3-B98E-4912-9062-5338E933C494}" srcOrd="6" destOrd="0" presId="urn:microsoft.com/office/officeart/2005/8/layout/process1"/>
    <dgm:cxn modelId="{5629F829-AE98-4E30-8351-0FE21E414BCA}" type="presParOf" srcId="{3E8642A7-A5B5-4444-8FC7-4432BA020A0C}" destId="{F107A447-69C6-408A-8265-D0B1F846D29D}" srcOrd="7" destOrd="0" presId="urn:microsoft.com/office/officeart/2005/8/layout/process1"/>
    <dgm:cxn modelId="{70BA307A-1011-4E00-8CF2-433590DF34C6}" type="presParOf" srcId="{F107A447-69C6-408A-8265-D0B1F846D29D}" destId="{DB66449C-1D91-4DC6-AC2E-4FA7DDDCE9F6}" srcOrd="0" destOrd="0" presId="urn:microsoft.com/office/officeart/2005/8/layout/process1"/>
    <dgm:cxn modelId="{DC2CE281-668C-4B07-9A4D-1ECD9C350ECC}" type="presParOf" srcId="{3E8642A7-A5B5-4444-8FC7-4432BA020A0C}" destId="{ECE96945-0DD1-454F-9D69-BC0ADC7CEBAC}" srcOrd="8" destOrd="0" presId="urn:microsoft.com/office/officeart/2005/8/layout/process1"/>
    <dgm:cxn modelId="{FC207945-A180-40EC-A1E2-6CB9E5DF18C9}" type="presParOf" srcId="{3E8642A7-A5B5-4444-8FC7-4432BA020A0C}" destId="{834FE634-D070-463E-A4F9-7515E10603C0}" srcOrd="9" destOrd="0" presId="urn:microsoft.com/office/officeart/2005/8/layout/process1"/>
    <dgm:cxn modelId="{52CD0E70-BB63-4D11-A6C4-1F6CF416D863}" type="presParOf" srcId="{834FE634-D070-463E-A4F9-7515E10603C0}" destId="{A49FB758-965F-46AA-974A-027D3BA7F2D9}" srcOrd="0" destOrd="0" presId="urn:microsoft.com/office/officeart/2005/8/layout/process1"/>
    <dgm:cxn modelId="{A5771339-C08C-4FB9-8D8E-F24AA5B7A76B}" type="presParOf" srcId="{3E8642A7-A5B5-4444-8FC7-4432BA020A0C}" destId="{6743B8F0-5509-4B95-BE17-57BBD4727A9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3B0E0-9AAB-4286-B156-9416B1C2A06C}">
      <dsp:nvSpPr>
        <dsp:cNvPr id="0" name=""/>
        <dsp:cNvSpPr/>
      </dsp:nvSpPr>
      <dsp:spPr>
        <a:xfrm>
          <a:off x="0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Log change request</a:t>
          </a:r>
          <a:endParaRPr lang="en-US" sz="1400" kern="1200" dirty="0"/>
        </a:p>
      </dsp:txBody>
      <dsp:txXfrm>
        <a:off x="22039" y="2355134"/>
        <a:ext cx="971922" cy="708397"/>
      </dsp:txXfrm>
    </dsp:sp>
    <dsp:sp modelId="{DDD123D5-36E5-42A4-B474-D3743F43F38E}">
      <dsp:nvSpPr>
        <dsp:cNvPr id="0" name=""/>
        <dsp:cNvSpPr/>
      </dsp:nvSpPr>
      <dsp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633743"/>
        <a:ext cx="150774" cy="151180"/>
      </dsp:txXfrm>
    </dsp:sp>
    <dsp:sp modelId="{B11C2E8F-1AD1-4B45-959B-A64EC323D044}">
      <dsp:nvSpPr>
        <dsp:cNvPr id="0" name=""/>
        <dsp:cNvSpPr/>
      </dsp:nvSpPr>
      <dsp:spPr>
        <a:xfrm>
          <a:off x="1422399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Asses Impact</a:t>
          </a:r>
          <a:endParaRPr lang="en-US" sz="1400" kern="1200" dirty="0"/>
        </a:p>
      </dsp:txBody>
      <dsp:txXfrm>
        <a:off x="1444438" y="2355134"/>
        <a:ext cx="971922" cy="708397"/>
      </dsp:txXfrm>
    </dsp:sp>
    <dsp:sp modelId="{20A30313-DC24-4671-8A17-02B0A51BE805}">
      <dsp:nvSpPr>
        <dsp:cNvPr id="0" name=""/>
        <dsp:cNvSpPr/>
      </dsp:nvSpPr>
      <dsp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633743"/>
        <a:ext cx="150774" cy="151180"/>
      </dsp:txXfrm>
    </dsp:sp>
    <dsp:sp modelId="{CA4AD5EA-5CFD-4BC0-A3E6-D6C5CE988237}">
      <dsp:nvSpPr>
        <dsp:cNvPr id="0" name=""/>
        <dsp:cNvSpPr/>
      </dsp:nvSpPr>
      <dsp:spPr>
        <a:xfrm>
          <a:off x="2844799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Decision</a:t>
          </a:r>
          <a:endParaRPr lang="en-US" sz="1400" kern="1200" dirty="0"/>
        </a:p>
      </dsp:txBody>
      <dsp:txXfrm>
        <a:off x="2866838" y="2355134"/>
        <a:ext cx="971922" cy="708397"/>
      </dsp:txXfrm>
    </dsp:sp>
    <dsp:sp modelId="{AA11C720-CDEB-489A-9D03-2FBDEEBBFA42}">
      <dsp:nvSpPr>
        <dsp:cNvPr id="0" name=""/>
        <dsp:cNvSpPr/>
      </dsp:nvSpPr>
      <dsp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633743"/>
        <a:ext cx="150774" cy="151180"/>
      </dsp:txXfrm>
    </dsp:sp>
    <dsp:sp modelId="{ACF268A3-B98E-4912-9062-5338E933C494}">
      <dsp:nvSpPr>
        <dsp:cNvPr id="0" name=""/>
        <dsp:cNvSpPr/>
      </dsp:nvSpPr>
      <dsp:spPr>
        <a:xfrm>
          <a:off x="4267199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Implement Solution</a:t>
          </a:r>
          <a:endParaRPr lang="en-US" sz="1400" kern="1200" dirty="0"/>
        </a:p>
      </dsp:txBody>
      <dsp:txXfrm>
        <a:off x="4289238" y="2355134"/>
        <a:ext cx="971922" cy="708397"/>
      </dsp:txXfrm>
    </dsp:sp>
    <dsp:sp modelId="{F107A447-69C6-408A-8265-D0B1F846D29D}">
      <dsp:nvSpPr>
        <dsp:cNvPr id="0" name=""/>
        <dsp:cNvSpPr/>
      </dsp:nvSpPr>
      <dsp:spPr>
        <a:xfrm>
          <a:off x="53847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84799" y="2633743"/>
        <a:ext cx="150774" cy="151180"/>
      </dsp:txXfrm>
    </dsp:sp>
    <dsp:sp modelId="{ECE96945-0DD1-454F-9D69-BC0ADC7CEBAC}">
      <dsp:nvSpPr>
        <dsp:cNvPr id="0" name=""/>
        <dsp:cNvSpPr/>
      </dsp:nvSpPr>
      <dsp:spPr>
        <a:xfrm>
          <a:off x="5689599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Verify Solution</a:t>
          </a:r>
          <a:endParaRPr lang="en-US" sz="1400" kern="1200" dirty="0"/>
        </a:p>
      </dsp:txBody>
      <dsp:txXfrm>
        <a:off x="5711638" y="2355134"/>
        <a:ext cx="971922" cy="708397"/>
      </dsp:txXfrm>
    </dsp:sp>
    <dsp:sp modelId="{834FE634-D070-463E-A4F9-7515E10603C0}">
      <dsp:nvSpPr>
        <dsp:cNvPr id="0" name=""/>
        <dsp:cNvSpPr/>
      </dsp:nvSpPr>
      <dsp:spPr>
        <a:xfrm>
          <a:off x="6807200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633743"/>
        <a:ext cx="150774" cy="151180"/>
      </dsp:txXfrm>
    </dsp:sp>
    <dsp:sp modelId="{6743B8F0-5509-4B95-BE17-57BBD4727A99}">
      <dsp:nvSpPr>
        <dsp:cNvPr id="0" name=""/>
        <dsp:cNvSpPr/>
      </dsp:nvSpPr>
      <dsp:spPr>
        <a:xfrm>
          <a:off x="7112000" y="2333095"/>
          <a:ext cx="1016000" cy="752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Close change request</a:t>
          </a:r>
          <a:endParaRPr lang="en-US" sz="1400" kern="1200" dirty="0"/>
        </a:p>
      </dsp:txBody>
      <dsp:txXfrm>
        <a:off x="7134039" y="2355134"/>
        <a:ext cx="971922" cy="70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4184-9DF8-4979-90CF-8B16A70B0E9D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3FE8-3A03-4959-91DC-4598ED1C93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Prototyping</a:t>
            </a:r>
            <a:r>
              <a:rPr lang="id-ID" baseline="0" dirty="0" smtClean="0"/>
              <a:t> kadang diperlukan dalam proses untuk mendefinisikan requirement.</a:t>
            </a:r>
          </a:p>
          <a:p>
            <a:r>
              <a:rPr lang="id-ID" baseline="0" dirty="0" smtClean="0"/>
              <a:t>Prototyping : throw away dan evolusioner.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53FE8-3A03-4959-91DC-4598ED1C937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04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User requirement</a:t>
            </a:r>
            <a:r>
              <a:rPr lang="id-ID" baseline="0" dirty="0" smtClean="0"/>
              <a:t> lebih abstrak daripada system requirement.</a:t>
            </a:r>
            <a:endParaRPr lang="id-ID" dirty="0" smtClean="0"/>
          </a:p>
          <a:p>
            <a:r>
              <a:rPr lang="id-ID" dirty="0" smtClean="0"/>
              <a:t>Functional requirement : mendefinisikan apa yang bisa dilakukan oleh software</a:t>
            </a:r>
            <a:r>
              <a:rPr lang="id-ID" baseline="0" dirty="0" smtClean="0"/>
              <a:t> yang akan dibuat, misalnya mendefinisikan input, behavior, dan output untuk perhitungan, manipulasi data, pemrosesan dan sebagainya.</a:t>
            </a:r>
          </a:p>
          <a:p>
            <a:r>
              <a:rPr lang="id-ID" baseline="0" dirty="0" smtClean="0"/>
              <a:t>Non functional requirement : mendefinisikan pendukung kebutuhan functional terkait dengan usability, reliability, performance, security dan lain sebagainya.</a:t>
            </a:r>
          </a:p>
          <a:p>
            <a:r>
              <a:rPr lang="id-ID" baseline="0" dirty="0" smtClean="0"/>
              <a:t>Non functional akan menentukan quality attributes dari perangkat lunak.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53FE8-3A03-4959-91DC-4598ED1C937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99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Requirement documentation excluding design information.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53FE8-3A03-4959-91DC-4598ED1C9371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6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1.B 2.C</a:t>
            </a:r>
            <a:r>
              <a:rPr lang="id-ID" baseline="0" dirty="0" smtClean="0"/>
              <a:t> 3.D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53FE8-3A03-4959-91DC-4598ED1C9371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6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7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0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37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289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1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1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6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4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21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499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3947D-5DCB-4341-A573-D90340EB3997}" type="datetimeFigureOut">
              <a:rPr lang="id-ID" smtClean="0"/>
              <a:t>26/02/2018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89911D-A0CF-4467-933F-B416C00CF7E9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Requirement Engineering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8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Dilakukan sebagai bagian dari requirement elicitation.</a:t>
            </a:r>
          </a:p>
          <a:p>
            <a:r>
              <a:rPr lang="id-ID" dirty="0" smtClean="0"/>
              <a:t>Tujuan : </a:t>
            </a:r>
          </a:p>
          <a:p>
            <a:pPr lvl="1"/>
            <a:r>
              <a:rPr lang="id-ID" dirty="0" smtClean="0"/>
              <a:t>Memastikan bahwa requirement yang ditulis memang dibutuhkan.</a:t>
            </a:r>
          </a:p>
          <a:p>
            <a:pPr lvl="1"/>
            <a:r>
              <a:rPr lang="id-ID" dirty="0" smtClean="0"/>
              <a:t>Requirement precise dan tidak ambigu (melalui model/diagram).</a:t>
            </a:r>
          </a:p>
          <a:p>
            <a:pPr lvl="1"/>
            <a:r>
              <a:rPr lang="id-ID" dirty="0" smtClean="0"/>
              <a:t>Requirement Complete &amp; consistent.</a:t>
            </a:r>
          </a:p>
          <a:p>
            <a:pPr lvl="1"/>
            <a:r>
              <a:rPr lang="id-ID" dirty="0" smtClean="0"/>
              <a:t>Requirement dikategorikan dan dibuat prioritas.</a:t>
            </a:r>
          </a:p>
          <a:p>
            <a:pPr lvl="1"/>
            <a:r>
              <a:rPr lang="id-ID" dirty="0" smtClean="0"/>
              <a:t>Mengidentifikasi dan memecahkan konflik pada requirement.</a:t>
            </a:r>
          </a:p>
          <a:p>
            <a:r>
              <a:rPr lang="id-ID" dirty="0" smtClean="0"/>
              <a:t>Analysis merupakan kegiatan yang iteratif.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6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Verification &amp; Validation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Requirement verification : tim pengembangan memastikan bahwa semua requirement dapat diimplementasikan pada perangkat lunak.</a:t>
            </a:r>
          </a:p>
          <a:p>
            <a:r>
              <a:rPr lang="id-ID" dirty="0" smtClean="0"/>
              <a:t>Requirement validation : customer memastikan bahwa requirement yang ditulis telah sesuai dengan apa yang diharapkannya.</a:t>
            </a:r>
          </a:p>
          <a:p>
            <a:r>
              <a:rPr lang="id-ID" dirty="0" smtClean="0"/>
              <a:t>Verification &amp; validation dilakukan untuk:</a:t>
            </a:r>
          </a:p>
          <a:p>
            <a:pPr lvl="1"/>
            <a:r>
              <a:rPr lang="id-ID" dirty="0" smtClean="0"/>
              <a:t>Memastikan requirement lengkap.</a:t>
            </a:r>
          </a:p>
          <a:p>
            <a:pPr lvl="1"/>
            <a:r>
              <a:rPr lang="id-ID" dirty="0" smtClean="0"/>
              <a:t>Menghindari perubahan requirement pada saat pengembangan software dilakukan.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46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Traceability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Memastikan bahwa seluruh requirement telah diimplementasikan dan diuji.</a:t>
            </a:r>
          </a:p>
          <a:p>
            <a:r>
              <a:rPr lang="id-ID" dirty="0" smtClean="0"/>
              <a:t>Dilakukan melalui requirement traceability matrix.</a:t>
            </a:r>
          </a:p>
          <a:p>
            <a:r>
              <a:rPr lang="id-ID" dirty="0" smtClean="0"/>
              <a:t>Dimungkinkan karena setiap output memiliki nomor ID.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54486"/>
              </p:ext>
            </p:extLst>
          </p:nvPr>
        </p:nvGraphicFramePr>
        <p:xfrm>
          <a:off x="1097280" y="367199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9237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8038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943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Requirement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Design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Test case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R1.1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D1.1 , D1.2, D3.1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T1.2,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 T1.7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9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R.1.2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D1.2 , D1.3, D3.3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T1.3,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dirty="0" smtClean="0"/>
                        <a:t> T1.4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8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Management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Requirement management melakukan pengelolaan terhadap perubahan requirement.</a:t>
            </a:r>
          </a:p>
          <a:p>
            <a:r>
              <a:rPr lang="id-ID" dirty="0" smtClean="0"/>
              <a:t>Memastikan perubahan yang dilakukan tercatat pada dokumen.</a:t>
            </a:r>
          </a:p>
          <a:p>
            <a:r>
              <a:rPr lang="id-ID" dirty="0" smtClean="0"/>
              <a:t>Mengerti dampak requirement yang baru diusulkan.</a:t>
            </a:r>
          </a:p>
          <a:p>
            <a:r>
              <a:rPr lang="id-ID" dirty="0" smtClean="0"/>
              <a:t>Menerima / menolak requirement baru melalui CCB (Change Control Board).</a:t>
            </a:r>
          </a:p>
          <a:p>
            <a:r>
              <a:rPr lang="id-ID" dirty="0" smtClean="0"/>
              <a:t>Aktivitas : </a:t>
            </a:r>
          </a:p>
          <a:p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8023394"/>
              </p:ext>
            </p:extLst>
          </p:nvPr>
        </p:nvGraphicFramePr>
        <p:xfrm>
          <a:off x="2032000" y="2383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61028"/>
            <a:ext cx="558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/>
              <a:t>R</a:t>
            </a:r>
            <a:r>
              <a:rPr lang="id-ID" dirty="0" smtClean="0"/>
              <a:t>equirement yang ditulis telah sesuai dengan apa yang diharapkan customer [...]</a:t>
            </a:r>
          </a:p>
          <a:p>
            <a:pPr marL="342900" indent="-342900">
              <a:buAutoNum type="arabicPeriod"/>
            </a:pPr>
            <a:r>
              <a:rPr lang="id-ID" dirty="0" smtClean="0"/>
              <a:t>Dibuat untuk memastikan semua requirement telah diuji [...]</a:t>
            </a:r>
          </a:p>
          <a:p>
            <a:pPr marL="342900" indent="-342900">
              <a:buAutoNum type="arabicPeriod"/>
            </a:pPr>
            <a:r>
              <a:rPr lang="id-ID" dirty="0" smtClean="0"/>
              <a:t>Dibuat untuk meminimalkan ambiguitas dalam requirement [...]</a:t>
            </a:r>
          </a:p>
          <a:p>
            <a:pPr marL="342900" indent="-342900">
              <a:buAutoNum type="arabicPeriod"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7750629" y="2061028"/>
            <a:ext cx="2255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id-ID" dirty="0" smtClean="0"/>
              <a:t>Verification</a:t>
            </a:r>
          </a:p>
          <a:p>
            <a:pPr marL="342900" indent="-342900">
              <a:buAutoNum type="alphaLcPeriod"/>
            </a:pPr>
            <a:r>
              <a:rPr lang="id-ID" dirty="0" smtClean="0"/>
              <a:t>Validation</a:t>
            </a:r>
          </a:p>
          <a:p>
            <a:pPr marL="342900" indent="-342900">
              <a:buAutoNum type="alphaLcPeriod"/>
            </a:pPr>
            <a:r>
              <a:rPr lang="id-ID" dirty="0" smtClean="0"/>
              <a:t>Traceability matrix</a:t>
            </a:r>
          </a:p>
          <a:p>
            <a:pPr marL="342900" indent="-342900">
              <a:buAutoNum type="alphaLcPeriod"/>
            </a:pPr>
            <a:r>
              <a:rPr lang="id-ID" dirty="0" smtClean="0"/>
              <a:t>Model</a:t>
            </a:r>
          </a:p>
          <a:p>
            <a:pPr marL="342900" indent="-342900">
              <a:buAutoNum type="alphaLcPeriod"/>
            </a:pPr>
            <a:r>
              <a:rPr lang="id-ID" dirty="0" smtClean="0"/>
              <a:t>Document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30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Requirement merupakan gambaran kebutuhan software yang perlu dikelola dari awal sampai dengan akhir pengembangan, dirumuskan dalam berbagai kegiatan pada requirement engineering.</a:t>
            </a:r>
          </a:p>
          <a:p>
            <a:r>
              <a:rPr lang="id-ID" smtClean="0"/>
              <a:t>Terdapat beberapa kegiatan pada requirement engineering.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4208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272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Requirement</a:t>
            </a:r>
          </a:p>
          <a:p>
            <a:r>
              <a:rPr lang="id-ID" dirty="0" smtClean="0"/>
              <a:t>Requirement Engineering</a:t>
            </a:r>
          </a:p>
          <a:p>
            <a:r>
              <a:rPr lang="id-ID" dirty="0" smtClean="0"/>
              <a:t>Elicitation &amp; Specification</a:t>
            </a:r>
          </a:p>
          <a:p>
            <a:r>
              <a:rPr lang="id-ID" dirty="0" smtClean="0"/>
              <a:t>Analysis</a:t>
            </a:r>
          </a:p>
          <a:p>
            <a:r>
              <a:rPr lang="id-ID" dirty="0" smtClean="0"/>
              <a:t>Verification &amp; Validation</a:t>
            </a:r>
          </a:p>
          <a:p>
            <a:r>
              <a:rPr lang="id-ID" dirty="0" smtClean="0"/>
              <a:t>Traceability</a:t>
            </a:r>
          </a:p>
          <a:p>
            <a:r>
              <a:rPr lang="id-ID" dirty="0" smtClean="0"/>
              <a:t>Management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52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Requirement : </a:t>
            </a:r>
          </a:p>
          <a:p>
            <a:pPr lvl="1"/>
            <a:r>
              <a:rPr lang="id-ID" dirty="0" smtClean="0"/>
              <a:t>Penetapan apa yang ingin diinginkan pelanggan, untuk memecahkan masalah bisnisnya.</a:t>
            </a:r>
          </a:p>
          <a:p>
            <a:pPr lvl="1"/>
            <a:r>
              <a:rPr lang="id-ID" dirty="0" smtClean="0"/>
              <a:t>Mendefinisikan apa yang bisa dilakukan oleh software.</a:t>
            </a:r>
            <a:endParaRPr lang="id-ID" dirty="0"/>
          </a:p>
          <a:p>
            <a:r>
              <a:rPr lang="id-ID" dirty="0" smtClean="0"/>
              <a:t>Requirement tidak mendefinisikan bagaimana software melakukan sesuatu.</a:t>
            </a:r>
          </a:p>
          <a:p>
            <a:r>
              <a:rPr lang="id-ID" dirty="0" smtClean="0"/>
              <a:t>Requirement yang tidak benar, menghasilkan software yang tidak dapat digunakan.</a:t>
            </a:r>
          </a:p>
          <a:p>
            <a:r>
              <a:rPr lang="id-ID" dirty="0" smtClean="0"/>
              <a:t>Requirement harus </a:t>
            </a:r>
            <a:r>
              <a:rPr lang="id-ID" i="1" dirty="0" smtClean="0"/>
              <a:t>precise, complete,</a:t>
            </a:r>
            <a:r>
              <a:rPr lang="id-ID" dirty="0" smtClean="0"/>
              <a:t> dan </a:t>
            </a:r>
            <a:r>
              <a:rPr lang="id-ID" i="1" dirty="0" smtClean="0"/>
              <a:t>unambiguous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64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User requirement : hasil diskusi dengan customer, berupa high-level statement.</a:t>
            </a:r>
          </a:p>
          <a:p>
            <a:r>
              <a:rPr lang="id-ID" dirty="0" smtClean="0"/>
              <a:t>System requirement : penghalusan dari user requirement, deskripsi detail mengenai apa yang bisa dilakukan software.</a:t>
            </a:r>
          </a:p>
          <a:p>
            <a:r>
              <a:rPr lang="id-ID" dirty="0" smtClean="0"/>
              <a:t>System requirement dibagi menjadi : </a:t>
            </a:r>
          </a:p>
          <a:p>
            <a:pPr lvl="1"/>
            <a:r>
              <a:rPr lang="id-ID" dirty="0" smtClean="0"/>
              <a:t>Functional requirement .</a:t>
            </a:r>
          </a:p>
          <a:p>
            <a:pPr lvl="1"/>
            <a:r>
              <a:rPr lang="id-ID" dirty="0" smtClean="0"/>
              <a:t>Non functional requirement.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72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Requirement Engineering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Proses penentuan requirement, analisis, validasi, dan pengelolaan requirement sepanjang proyek.</a:t>
            </a:r>
          </a:p>
          <a:p>
            <a:r>
              <a:rPr lang="id-ID" dirty="0" smtClean="0"/>
              <a:t>Secara umum diperlukan untuk mengelola requirement.</a:t>
            </a:r>
          </a:p>
          <a:p>
            <a:r>
              <a:rPr lang="id-ID" dirty="0" smtClean="0"/>
              <a:t>Ketika terjadi perubahan requirement, akan terjadi delay waktu proyek, penambahan biaya, dan sebagainya.</a:t>
            </a:r>
          </a:p>
          <a:p>
            <a:r>
              <a:rPr lang="id-ID" dirty="0" smtClean="0"/>
              <a:t>Berbagai kegiatan dalam requirement engineering  : Elicitation &amp; Specification, Analysis, Verification &amp; Validation, Traceability, Management</a:t>
            </a:r>
          </a:p>
          <a:p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04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Functional requirement mendefinisikan bagaimana performa software (B/S).</a:t>
            </a:r>
          </a:p>
          <a:p>
            <a:r>
              <a:rPr lang="id-ID" dirty="0" smtClean="0"/>
              <a:t>User requirement lebih detail dari system requirement (B/S) .</a:t>
            </a:r>
          </a:p>
          <a:p>
            <a:r>
              <a:rPr lang="id-ID" dirty="0" smtClean="0"/>
              <a:t>Prototype software dapat dibuat untuk memperjelas requirement (B/S).</a:t>
            </a:r>
          </a:p>
          <a:p>
            <a:r>
              <a:rPr lang="id-ID" dirty="0" smtClean="0"/>
              <a:t>Requirement mendefinisikan bagaimana software melakukan sesuatu secara teknis (B/S).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13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Elicitation &amp; Specification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Requirement elicitation : proses penentuan requirement, baik </a:t>
            </a:r>
            <a:r>
              <a:rPr lang="id-ID" i="1" dirty="0" smtClean="0"/>
              <a:t>functional</a:t>
            </a:r>
            <a:r>
              <a:rPr lang="id-ID" dirty="0" smtClean="0"/>
              <a:t> maupun </a:t>
            </a:r>
            <a:r>
              <a:rPr lang="id-ID" i="1" dirty="0" smtClean="0"/>
              <a:t>non functiona</a:t>
            </a:r>
            <a:r>
              <a:rPr lang="id-ID" dirty="0" smtClean="0"/>
              <a:t>l.</a:t>
            </a:r>
          </a:p>
          <a:p>
            <a:r>
              <a:rPr lang="id-ID" dirty="0" smtClean="0"/>
              <a:t>Melibatkan diskusi, wawancara, observasi, atau teknik lain dengan stakeholders.</a:t>
            </a:r>
          </a:p>
          <a:p>
            <a:r>
              <a:rPr lang="id-ID" dirty="0" smtClean="0"/>
              <a:t>Untuk melakukan klarifikasi diperlukan requirement workshop.</a:t>
            </a:r>
          </a:p>
          <a:p>
            <a:r>
              <a:rPr lang="id-ID" dirty="0" smtClean="0"/>
              <a:t>Dokumen yang dihasilkan : user/business requirement specification (URS) dan system requirement specification (SRS).</a:t>
            </a:r>
          </a:p>
          <a:p>
            <a:r>
              <a:rPr lang="id-ID" dirty="0" smtClean="0"/>
              <a:t>Dokumen yang dihasilkan ditulis dengan bahasa alami, dapat berisi diagram ataupun tabel-tabel.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383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Elicitation &amp; Specification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05" y="1924378"/>
            <a:ext cx="8229436" cy="43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648</Words>
  <Application>Microsoft Office PowerPoint</Application>
  <PresentationFormat>Widescreen</PresentationFormat>
  <Paragraphs>104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Requirement Engineering</vt:lpstr>
      <vt:lpstr>PowerPoint Presentation</vt:lpstr>
      <vt:lpstr>Outline</vt:lpstr>
      <vt:lpstr>Requirement</vt:lpstr>
      <vt:lpstr>Requirement</vt:lpstr>
      <vt:lpstr>Requirement Engineering</vt:lpstr>
      <vt:lpstr>Review</vt:lpstr>
      <vt:lpstr>Elicitation &amp; Specification</vt:lpstr>
      <vt:lpstr>Elicitation &amp; Specification</vt:lpstr>
      <vt:lpstr>Analysis</vt:lpstr>
      <vt:lpstr>Verification &amp; Validation</vt:lpstr>
      <vt:lpstr>Traceability</vt:lpstr>
      <vt:lpstr>Management</vt:lpstr>
      <vt:lpstr>Review 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panji wisnu w</dc:creator>
  <cp:lastModifiedBy>panji wisnu w</cp:lastModifiedBy>
  <cp:revision>68</cp:revision>
  <dcterms:created xsi:type="dcterms:W3CDTF">2018-02-25T23:00:03Z</dcterms:created>
  <dcterms:modified xsi:type="dcterms:W3CDTF">2018-02-26T02:02:45Z</dcterms:modified>
</cp:coreProperties>
</file>