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63" r:id="rId16"/>
    <p:sldId id="267" r:id="rId17"/>
    <p:sldId id="264" r:id="rId18"/>
    <p:sldId id="268" r:id="rId19"/>
    <p:sldId id="274" r:id="rId20"/>
    <p:sldId id="275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727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A40A7-757E-4282-A334-2D2F22014AEF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542B9-6B5B-495D-9F11-225B206871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428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 models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a designer to understand the overall properties of a system by analyzing the known properties of its </a:t>
            </a:r>
            <a:r>
              <a:rPr lang="id-ID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constituent parts. 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542B9-6B5B-495D-9F11-225B206871EB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577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Arsitektur yang dimaksud pada arsitektur call and return</a:t>
            </a:r>
            <a:r>
              <a:rPr lang="id-ID" baseline="0" dirty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542B9-6B5B-495D-9F11-225B206871EB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023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9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858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315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1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114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8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01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54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702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93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074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27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6D475C-FCEF-46C2-877A-84608FCB2125}" type="datetimeFigureOut">
              <a:rPr lang="id-ID" smtClean="0"/>
              <a:t>19/03/2018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53EA9E-EC39-4E26-B6AC-766E6AB8E2AE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Pemodelan Desain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Panji Wisnu Wirawan</a:t>
            </a:r>
          </a:p>
        </p:txBody>
      </p:sp>
    </p:spTree>
    <p:extLst>
      <p:ext uri="{BB962C8B-B14F-4D97-AF65-F5344CB8AC3E}">
        <p14:creationId xmlns:p14="http://schemas.microsoft.com/office/powerpoint/2010/main" val="17396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Arsitektur dan Komponen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Pada metode terstruktur, komponen merupakan elemen fungsional (modul) yang bisa berupa : </a:t>
            </a:r>
          </a:p>
          <a:p>
            <a:pPr lvl="1"/>
            <a:r>
              <a:rPr lang="id-ID" dirty="0"/>
              <a:t>Logika pemrosesan</a:t>
            </a:r>
          </a:p>
          <a:p>
            <a:pPr lvl="1"/>
            <a:r>
              <a:rPr lang="id-ID" dirty="0"/>
              <a:t>Struktur data internal yang diperlukan untuk mengimplementasikan logika pemrosesan.</a:t>
            </a:r>
          </a:p>
          <a:p>
            <a:pPr lvl="1"/>
            <a:r>
              <a:rPr lang="id-ID" dirty="0"/>
              <a:t>Interface, yang memungkinkan komponen untuk dipanggil, dan data untuk dilewatkan.</a:t>
            </a:r>
          </a:p>
          <a:p>
            <a:r>
              <a:rPr lang="id-ID" dirty="0"/>
              <a:t>Komponen berperan dalam :</a:t>
            </a:r>
          </a:p>
          <a:p>
            <a:pPr lvl="1"/>
            <a:r>
              <a:rPr lang="id-ID" dirty="0"/>
              <a:t>Mengkoordinasi pemanggilan komponen-komponen lain (</a:t>
            </a:r>
            <a:r>
              <a:rPr lang="id-ID" i="1" dirty="0"/>
              <a:t>control component</a:t>
            </a:r>
            <a:r>
              <a:rPr lang="id-ID" dirty="0"/>
              <a:t>).</a:t>
            </a:r>
          </a:p>
          <a:p>
            <a:pPr lvl="1"/>
            <a:r>
              <a:rPr lang="id-ID" dirty="0"/>
              <a:t>Mengimplementasikan sebagian atau seluruh kebutuhan pelanggan (</a:t>
            </a:r>
            <a:r>
              <a:rPr lang="id-ID" i="1" dirty="0"/>
              <a:t>problem domain component</a:t>
            </a:r>
            <a:r>
              <a:rPr lang="id-ID" dirty="0"/>
              <a:t>).</a:t>
            </a:r>
          </a:p>
          <a:p>
            <a:pPr lvl="1"/>
            <a:r>
              <a:rPr lang="id-ID" dirty="0"/>
              <a:t>Bertanggung jawab sebagai fungsi yang mendukung pemrosesan dalam domain masalah (</a:t>
            </a:r>
            <a:r>
              <a:rPr lang="id-ID" i="1" dirty="0"/>
              <a:t>infrastructure component</a:t>
            </a:r>
            <a:r>
              <a:rPr lang="id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5970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Arsitektur dan Komponen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Komponen (metode konvensional) diperoleh dari DFD.</a:t>
            </a:r>
          </a:p>
          <a:p>
            <a:r>
              <a:rPr lang="id-ID" dirty="0"/>
              <a:t>Hirarki komponen terbawah, </a:t>
            </a:r>
            <a:r>
              <a:rPr lang="id-ID" dirty="0" smtClean="0"/>
              <a:t>diperoleh </a:t>
            </a:r>
            <a:r>
              <a:rPr lang="id-ID" dirty="0"/>
              <a:t>dari proses.</a:t>
            </a:r>
          </a:p>
          <a:p>
            <a:r>
              <a:rPr lang="id-ID" i="1" dirty="0"/>
              <a:t>Control component</a:t>
            </a:r>
            <a:r>
              <a:rPr lang="id-ID" dirty="0"/>
              <a:t> diletakkan pada bagian atas.</a:t>
            </a:r>
          </a:p>
          <a:p>
            <a:r>
              <a:rPr lang="id-ID" i="1" dirty="0"/>
              <a:t>Problem domain component</a:t>
            </a:r>
            <a:r>
              <a:rPr lang="id-ID" dirty="0"/>
              <a:t> dan </a:t>
            </a:r>
            <a:r>
              <a:rPr lang="id-ID" i="1" dirty="0"/>
              <a:t>infrastructure component</a:t>
            </a:r>
            <a:r>
              <a:rPr lang="id-ID" dirty="0"/>
              <a:t> cenderung berada di bawah.</a:t>
            </a:r>
          </a:p>
        </p:txBody>
      </p:sp>
    </p:spTree>
    <p:extLst>
      <p:ext uri="{BB962C8B-B14F-4D97-AF65-F5344CB8AC3E}">
        <p14:creationId xmlns:p14="http://schemas.microsoft.com/office/powerpoint/2010/main" val="10748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Arsitektur dan Komponen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Information flow (DFD) dapat dijadikan sebagai acuan untuk pembentukan arsitektur / struktur program.</a:t>
            </a:r>
          </a:p>
          <a:p>
            <a:r>
              <a:rPr lang="id-ID" dirty="0"/>
              <a:t>Langkah yang diperlukan untuk membentuk struktur program dari DFD :</a:t>
            </a:r>
          </a:p>
          <a:p>
            <a:pPr lvl="1"/>
            <a:r>
              <a:rPr lang="id-ID" dirty="0"/>
              <a:t>The type of information flow is established.</a:t>
            </a:r>
          </a:p>
          <a:p>
            <a:pPr lvl="1"/>
            <a:r>
              <a:rPr lang="id-ID" dirty="0"/>
              <a:t>Flow boundaries are indicated.</a:t>
            </a:r>
          </a:p>
          <a:p>
            <a:pPr lvl="1"/>
            <a:r>
              <a:rPr lang="id-ID" dirty="0"/>
              <a:t>The DFD is mapped into the program structure.</a:t>
            </a:r>
          </a:p>
          <a:p>
            <a:pPr lvl="1"/>
            <a:r>
              <a:rPr lang="id-ID" dirty="0"/>
              <a:t>Control hierarchy is defined.</a:t>
            </a:r>
          </a:p>
          <a:p>
            <a:pPr lvl="1"/>
            <a:r>
              <a:rPr lang="id-ID" dirty="0"/>
              <a:t>The resultant structured is refined using design measure and heuristics</a:t>
            </a:r>
          </a:p>
          <a:p>
            <a:pPr lvl="1"/>
            <a:r>
              <a:rPr lang="id-ID" dirty="0"/>
              <a:t>The architectural description is refined and elaborated.</a:t>
            </a:r>
          </a:p>
        </p:txBody>
      </p:sp>
    </p:spTree>
    <p:extLst>
      <p:ext uri="{BB962C8B-B14F-4D97-AF65-F5344CB8AC3E}">
        <p14:creationId xmlns:p14="http://schemas.microsoft.com/office/powerpoint/2010/main" val="411938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Arsitektur dan Komponen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650" y="1975757"/>
            <a:ext cx="6150429" cy="4117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22079" y="5962752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</a:t>
            </a:r>
            <a:r>
              <a:rPr lang="id-ID" dirty="0" err="1"/>
              <a:t>Pressman</a:t>
            </a:r>
            <a:r>
              <a:rPr lang="id-ID" dirty="0"/>
              <a:t>, SE 7th </a:t>
            </a:r>
            <a:r>
              <a:rPr lang="id-ID" dirty="0" err="1"/>
              <a:t>ed</a:t>
            </a:r>
            <a:r>
              <a:rPr lang="id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65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Arsitektur dan Komponen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1" y="1835334"/>
            <a:ext cx="4267200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95A33-42E7-49AC-A328-387CFB9CF4F6}"/>
              </a:ext>
            </a:extLst>
          </p:cNvPr>
          <p:cNvSpPr txBox="1"/>
          <p:nvPr/>
        </p:nvSpPr>
        <p:spPr>
          <a:xfrm>
            <a:off x="9022079" y="5962752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</a:t>
            </a:r>
            <a:r>
              <a:rPr lang="id-ID" dirty="0" err="1"/>
              <a:t>Pressman</a:t>
            </a:r>
            <a:r>
              <a:rPr lang="id-ID" dirty="0"/>
              <a:t>, SE 7th </a:t>
            </a:r>
            <a:r>
              <a:rPr lang="id-ID" dirty="0" err="1"/>
              <a:t>ed</a:t>
            </a:r>
            <a:r>
              <a:rPr lang="id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01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Desain data mengambil ERD sebagai acuan.</a:t>
            </a:r>
          </a:p>
          <a:p>
            <a:r>
              <a:rPr lang="id-ID" dirty="0"/>
              <a:t>Mentransformasikan dari ERD ke model data fisik (tabel), yang siap diimplementasikan.</a:t>
            </a:r>
          </a:p>
          <a:p>
            <a:r>
              <a:rPr lang="id-ID" dirty="0"/>
              <a:t>Beberapa tahapan penting : </a:t>
            </a:r>
          </a:p>
          <a:p>
            <a:pPr lvl="1"/>
            <a:r>
              <a:rPr lang="id-ID" dirty="0"/>
              <a:t>Mengubah entitas-entitas ke bentuk tabel. </a:t>
            </a:r>
          </a:p>
          <a:p>
            <a:pPr lvl="1"/>
            <a:r>
              <a:rPr lang="id-ID" dirty="0"/>
              <a:t>Mengubah relasi ke foreign key.</a:t>
            </a:r>
          </a:p>
          <a:p>
            <a:pPr lvl="1"/>
            <a:r>
              <a:rPr lang="id-ID" dirty="0"/>
              <a:t>Mengubah atribut ke dalam kolom dan memberikan tipe data.</a:t>
            </a:r>
          </a:p>
          <a:p>
            <a:pPr lvl="1"/>
            <a:endParaRPr lang="id-ID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97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4" y="1928129"/>
            <a:ext cx="5094514" cy="42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Menggambarkan informasi yang keluar dan masuk sistem serta bagaimana informasi tersebut dialirkan pada komponen-komponen arsitektur.</a:t>
            </a:r>
          </a:p>
          <a:p>
            <a:r>
              <a:rPr lang="id-ID" dirty="0"/>
              <a:t>Tiga elemen penting : </a:t>
            </a:r>
          </a:p>
          <a:p>
            <a:pPr lvl="1"/>
            <a:r>
              <a:rPr lang="id-ID" dirty="0"/>
              <a:t>User Interface</a:t>
            </a:r>
          </a:p>
          <a:p>
            <a:pPr lvl="1"/>
            <a:r>
              <a:rPr lang="id-ID" dirty="0"/>
              <a:t>External interface to other system</a:t>
            </a:r>
          </a:p>
          <a:p>
            <a:pPr lvl="1"/>
            <a:r>
              <a:rPr lang="id-ID" dirty="0"/>
              <a:t>Internal interface between various design components.</a:t>
            </a:r>
          </a:p>
          <a:p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91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Menggunakan DFD sebagai acuan.</a:t>
            </a:r>
          </a:p>
          <a:p>
            <a:r>
              <a:rPr lang="id-ID" dirty="0"/>
              <a:t>Data yang masuk dan keluar dari sistem digunakan sebagai acuan pembuatan user interface.</a:t>
            </a:r>
          </a:p>
          <a:p>
            <a:r>
              <a:rPr lang="id-ID" dirty="0"/>
              <a:t>Beberapa aturan utama : </a:t>
            </a:r>
          </a:p>
          <a:p>
            <a:pPr lvl="1"/>
            <a:r>
              <a:rPr lang="id-ID" dirty="0"/>
              <a:t>Place The User in Control</a:t>
            </a:r>
          </a:p>
          <a:p>
            <a:pPr lvl="1"/>
            <a:r>
              <a:rPr lang="id-ID" dirty="0"/>
              <a:t>Reduce The user’s memory Load</a:t>
            </a:r>
          </a:p>
          <a:p>
            <a:pPr lvl="1"/>
            <a:r>
              <a:rPr lang="id-ID" dirty="0"/>
              <a:t>Make the interface consistent.</a:t>
            </a:r>
          </a:p>
        </p:txBody>
      </p:sp>
    </p:spTree>
    <p:extLst>
      <p:ext uri="{BB962C8B-B14F-4D97-AF65-F5344CB8AC3E}">
        <p14:creationId xmlns:p14="http://schemas.microsoft.com/office/powerpoint/2010/main" val="154078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Fase Desain merupakan tahapan dimana dibuat model yang dapat diimplementasikan.</a:t>
            </a:r>
          </a:p>
          <a:p>
            <a:r>
              <a:rPr lang="id-ID" dirty="0"/>
              <a:t>Terdapat beberapa model desain seperti desain arsitektur, komponen, data, dan interface.</a:t>
            </a:r>
          </a:p>
        </p:txBody>
      </p:sp>
    </p:spTree>
    <p:extLst>
      <p:ext uri="{BB962C8B-B14F-4D97-AF65-F5344CB8AC3E}">
        <p14:creationId xmlns:p14="http://schemas.microsoft.com/office/powerpoint/2010/main" val="16248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Konsep Desain</a:t>
            </a:r>
          </a:p>
          <a:p>
            <a:r>
              <a:rPr lang="id-ID" dirty="0"/>
              <a:t>Prinsip Desain</a:t>
            </a:r>
          </a:p>
          <a:p>
            <a:r>
              <a:rPr lang="id-ID" dirty="0"/>
              <a:t>Traceability</a:t>
            </a:r>
          </a:p>
          <a:p>
            <a:r>
              <a:rPr lang="id-ID" dirty="0"/>
              <a:t>Pemodelan Desain</a:t>
            </a:r>
          </a:p>
          <a:p>
            <a:r>
              <a:rPr lang="id-ID" dirty="0"/>
              <a:t>Desain Arsitektur &amp; Komponen</a:t>
            </a:r>
          </a:p>
          <a:p>
            <a:r>
              <a:rPr lang="id-ID" dirty="0"/>
              <a:t>Desain Data</a:t>
            </a:r>
          </a:p>
          <a:p>
            <a:r>
              <a:rPr lang="id-ID" dirty="0"/>
              <a:t>Desain Interface</a:t>
            </a:r>
          </a:p>
        </p:txBody>
      </p:sp>
    </p:spTree>
    <p:extLst>
      <p:ext uri="{BB962C8B-B14F-4D97-AF65-F5344CB8AC3E}">
        <p14:creationId xmlns:p14="http://schemas.microsoft.com/office/powerpoint/2010/main" val="39116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Tugas-Tugas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Kerjakan review materi di Kulon, dibuka Selasa 20 Maret 2018 07:00 &amp; ditutup Selasa 20 Maret 2018 23:50.</a:t>
            </a:r>
          </a:p>
          <a:p>
            <a:r>
              <a:rPr lang="id-ID" dirty="0"/>
              <a:t>Rangkumlah materi kuliah dalam selembar kertas A4 (tulis tangan), boleh </a:t>
            </a:r>
            <a:r>
              <a:rPr lang="id-ID" dirty="0" smtClean="0"/>
              <a:t>bolak-balik :  </a:t>
            </a:r>
          </a:p>
          <a:p>
            <a:pPr lvl="1"/>
            <a:r>
              <a:rPr lang="id-ID" dirty="0" smtClean="0"/>
              <a:t>foto </a:t>
            </a:r>
            <a:r>
              <a:rPr lang="id-ID" dirty="0"/>
              <a:t>dan scan lah, </a:t>
            </a:r>
            <a:endParaRPr lang="id-ID" dirty="0" smtClean="0"/>
          </a:p>
          <a:p>
            <a:pPr lvl="1"/>
            <a:r>
              <a:rPr lang="id-ID" dirty="0" smtClean="0"/>
              <a:t>convert </a:t>
            </a:r>
            <a:r>
              <a:rPr lang="id-ID" dirty="0"/>
              <a:t>ke PDF dan </a:t>
            </a:r>
            <a:endParaRPr lang="id-ID" dirty="0" smtClean="0"/>
          </a:p>
          <a:p>
            <a:pPr lvl="1"/>
            <a:r>
              <a:rPr lang="id-ID" dirty="0" smtClean="0"/>
              <a:t>upload </a:t>
            </a:r>
            <a:r>
              <a:rPr lang="id-ID" dirty="0"/>
              <a:t>ke Kulon, paling lambat 25 Maret 2018 23:50.</a:t>
            </a:r>
          </a:p>
        </p:txBody>
      </p:sp>
    </p:spTree>
    <p:extLst>
      <p:ext uri="{BB962C8B-B14F-4D97-AF65-F5344CB8AC3E}">
        <p14:creationId xmlns:p14="http://schemas.microsoft.com/office/powerpoint/2010/main" val="24658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Konsep Desain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Tahapan setelah analisis dilakukan.</a:t>
            </a:r>
          </a:p>
          <a:p>
            <a:r>
              <a:rPr lang="id-ID" dirty="0"/>
              <a:t>Membuat model yang siap untuk diimplementasikan.</a:t>
            </a:r>
          </a:p>
          <a:p>
            <a:r>
              <a:rPr lang="id-ID" dirty="0"/>
              <a:t>Menggambarkan software secara utuh.</a:t>
            </a:r>
          </a:p>
          <a:p>
            <a:r>
              <a:rPr lang="id-ID" dirty="0"/>
              <a:t>Mencerminkan semua kebutuhan perangkat lunak (fungsional maupun non fungsional).</a:t>
            </a:r>
          </a:p>
          <a:p>
            <a:r>
              <a:rPr lang="id-ID" dirty="0"/>
              <a:t>Desain harus terbaca dan dapat dimengerti (</a:t>
            </a:r>
            <a:r>
              <a:rPr lang="id-ID" i="1" dirty="0"/>
              <a:t>oleh developer</a:t>
            </a:r>
            <a:r>
              <a:rPr lang="id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659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 Desain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4" y="1845734"/>
            <a:ext cx="5081453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design process should not suffer from tunnel vision.</a:t>
            </a:r>
          </a:p>
          <a:p>
            <a:r>
              <a:rPr lang="en-US" dirty="0"/>
              <a:t>The design should be traceable to the analysis model. </a:t>
            </a:r>
          </a:p>
          <a:p>
            <a:r>
              <a:rPr lang="en-US" dirty="0"/>
              <a:t>The design should not reinvent the wheel. </a:t>
            </a:r>
          </a:p>
          <a:p>
            <a:r>
              <a:rPr lang="en-US" dirty="0"/>
              <a:t>The design should “minimize the intellectual distance”  between the software and the problem as it exists in the real world. </a:t>
            </a:r>
          </a:p>
          <a:p>
            <a:r>
              <a:rPr lang="en-US" dirty="0"/>
              <a:t>The design should exhibit uniformity and integration. </a:t>
            </a:r>
          </a:p>
          <a:p>
            <a:r>
              <a:rPr lang="en-US" dirty="0"/>
              <a:t>The design should be structured to accommodate change.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9702" y="1854441"/>
            <a:ext cx="508145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design should be structured to degrade gently, even when aberrant </a:t>
            </a:r>
          </a:p>
          <a:p>
            <a:r>
              <a:rPr lang="en-US" sz="2000" dirty="0"/>
              <a:t>data, events, or operating conditions are encountered. </a:t>
            </a:r>
          </a:p>
          <a:p>
            <a:r>
              <a:rPr lang="en-US" sz="2000" dirty="0"/>
              <a:t>Design is not coding, coding is not design. </a:t>
            </a:r>
          </a:p>
          <a:p>
            <a:r>
              <a:rPr lang="en-US" sz="2000" dirty="0"/>
              <a:t>The design should be assessed for quality as it is being created, not after the fact. </a:t>
            </a:r>
          </a:p>
          <a:p>
            <a:r>
              <a:rPr lang="en-US" sz="2000" dirty="0"/>
              <a:t>The design should be reviewed to minimize conceptual (semantic) errors.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56458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Traceability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1834240"/>
            <a:ext cx="7788729" cy="44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Pemodelan Desain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Desain Arsitektur dan Komponen</a:t>
            </a:r>
          </a:p>
          <a:p>
            <a:r>
              <a:rPr lang="id-ID" dirty="0"/>
              <a:t>Desain Data</a:t>
            </a:r>
          </a:p>
          <a:p>
            <a:r>
              <a:rPr lang="id-ID" dirty="0"/>
              <a:t>Desain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885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Arsitektur &amp; Komponen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Arsitektur menggambarkan komponen dan keterhubungannya.</a:t>
            </a:r>
          </a:p>
          <a:p>
            <a:r>
              <a:rPr lang="id-ID" dirty="0"/>
              <a:t>Arsitektur bukan merupakan gambaran operasional perangkat lunak.</a:t>
            </a:r>
          </a:p>
          <a:p>
            <a:r>
              <a:rPr lang="id-ID" dirty="0"/>
              <a:t>Arsitektur dibuat untuk :</a:t>
            </a:r>
          </a:p>
          <a:p>
            <a:pPr lvl="1"/>
            <a:r>
              <a:rPr lang="id-ID" dirty="0"/>
              <a:t>Memperinci apakah desain telah memenuhi requirement.</a:t>
            </a:r>
          </a:p>
          <a:p>
            <a:pPr lvl="1"/>
            <a:r>
              <a:rPr lang="id-ID" dirty="0"/>
              <a:t>Mempertimbangkan alternatif arsitektur (terutama ketika ada perubahan)</a:t>
            </a:r>
          </a:p>
          <a:p>
            <a:pPr lvl="1"/>
            <a:r>
              <a:rPr lang="id-ID" dirty="0"/>
              <a:t>Mengurangi risiko pengembangan perangkat lunak.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70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Arsitektur &amp; Komponen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Setiap arsitektur memiliki ‘gaya’ (</a:t>
            </a:r>
            <a:r>
              <a:rPr lang="id-ID" i="1" dirty="0"/>
              <a:t>style</a:t>
            </a:r>
            <a:r>
              <a:rPr lang="id-ID" dirty="0"/>
              <a:t>) sendiri, yang membedakan satu perangkat lunak dengan yang lain.</a:t>
            </a:r>
          </a:p>
          <a:p>
            <a:r>
              <a:rPr lang="id-ID" dirty="0"/>
              <a:t>Elemen dalam setiap </a:t>
            </a:r>
            <a:r>
              <a:rPr lang="id-ID" i="1" dirty="0"/>
              <a:t>style</a:t>
            </a:r>
            <a:r>
              <a:rPr lang="id-ID" dirty="0"/>
              <a:t> :</a:t>
            </a:r>
          </a:p>
          <a:p>
            <a:pPr lvl="1"/>
            <a:r>
              <a:rPr lang="id-ID" dirty="0"/>
              <a:t>Komponen</a:t>
            </a:r>
          </a:p>
          <a:p>
            <a:pPr lvl="1"/>
            <a:r>
              <a:rPr lang="id-ID" dirty="0"/>
              <a:t>Konektor</a:t>
            </a:r>
          </a:p>
          <a:p>
            <a:pPr lvl="1"/>
            <a:r>
              <a:rPr lang="id-ID" i="1" dirty="0"/>
              <a:t>Constraints</a:t>
            </a:r>
          </a:p>
          <a:p>
            <a:pPr lvl="1"/>
            <a:r>
              <a:rPr lang="id-ID" dirty="0"/>
              <a:t>Model Semantik  </a:t>
            </a:r>
          </a:p>
        </p:txBody>
      </p:sp>
    </p:spTree>
    <p:extLst>
      <p:ext uri="{BB962C8B-B14F-4D97-AF65-F5344CB8AC3E}">
        <p14:creationId xmlns:p14="http://schemas.microsoft.com/office/powerpoint/2010/main" val="2519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Desain Arsitektur dan Komponen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 Architectural Style : </a:t>
            </a:r>
          </a:p>
          <a:p>
            <a:pPr lvl="1"/>
            <a:r>
              <a:rPr lang="id-ID" dirty="0"/>
              <a:t>Data – Centered Architecture</a:t>
            </a:r>
          </a:p>
          <a:p>
            <a:pPr lvl="1"/>
            <a:r>
              <a:rPr lang="id-ID" dirty="0"/>
              <a:t>Data – Flow Architecture</a:t>
            </a:r>
          </a:p>
          <a:p>
            <a:pPr lvl="1"/>
            <a:r>
              <a:rPr lang="id-ID" dirty="0"/>
              <a:t>Call-and-return Architecture </a:t>
            </a:r>
          </a:p>
          <a:p>
            <a:pPr lvl="1"/>
            <a:r>
              <a:rPr lang="id-ID" dirty="0"/>
              <a:t>Object-oriented Architecture</a:t>
            </a:r>
          </a:p>
          <a:p>
            <a:pPr lvl="1"/>
            <a:r>
              <a:rPr lang="id-ID" dirty="0"/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5415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503</TotalTime>
  <Words>769</Words>
  <Application>Microsoft Office PowerPoint</Application>
  <PresentationFormat>Widescreen</PresentationFormat>
  <Paragraphs>116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Pemodelan Desain</vt:lpstr>
      <vt:lpstr>Outline</vt:lpstr>
      <vt:lpstr>Konsep Desain</vt:lpstr>
      <vt:lpstr>Prinsip Desain</vt:lpstr>
      <vt:lpstr>Traceability</vt:lpstr>
      <vt:lpstr>Pemodelan Desain</vt:lpstr>
      <vt:lpstr>Desain Arsitektur &amp; Komponen</vt:lpstr>
      <vt:lpstr>Desain Arsitektur &amp; Komponen</vt:lpstr>
      <vt:lpstr>Desain Arsitektur dan Komponen</vt:lpstr>
      <vt:lpstr>Desain Arsitektur dan Komponen</vt:lpstr>
      <vt:lpstr>Desain Arsitektur dan Komponen</vt:lpstr>
      <vt:lpstr>Desain Arsitektur dan Komponen</vt:lpstr>
      <vt:lpstr>Desain Arsitektur dan Komponen</vt:lpstr>
      <vt:lpstr>Desain Arsitektur dan Komponen</vt:lpstr>
      <vt:lpstr>Desain Data</vt:lpstr>
      <vt:lpstr>Desain Data</vt:lpstr>
      <vt:lpstr>Desain Interface</vt:lpstr>
      <vt:lpstr>Desain User Interface</vt:lpstr>
      <vt:lpstr>Kesimpulan</vt:lpstr>
      <vt:lpstr>Tugas-Tugas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</dc:title>
  <dc:creator>panji wisnu w</dc:creator>
  <cp:lastModifiedBy>panji wisnu w</cp:lastModifiedBy>
  <cp:revision>88</cp:revision>
  <dcterms:created xsi:type="dcterms:W3CDTF">2018-03-12T02:34:01Z</dcterms:created>
  <dcterms:modified xsi:type="dcterms:W3CDTF">2018-03-19T06:29:30Z</dcterms:modified>
</cp:coreProperties>
</file>