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57" r:id="rId6"/>
    <p:sldId id="259" r:id="rId7"/>
    <p:sldId id="258" r:id="rId8"/>
    <p:sldId id="284" r:id="rId9"/>
    <p:sldId id="285" r:id="rId10"/>
    <p:sldId id="286" r:id="rId11"/>
    <p:sldId id="287" r:id="rId12"/>
    <p:sldId id="260" r:id="rId13"/>
    <p:sldId id="261" r:id="rId14"/>
    <p:sldId id="295" r:id="rId15"/>
    <p:sldId id="264" r:id="rId16"/>
    <p:sldId id="265" r:id="rId17"/>
    <p:sldId id="266" r:id="rId18"/>
    <p:sldId id="267" r:id="rId19"/>
    <p:sldId id="270" r:id="rId20"/>
    <p:sldId id="271" r:id="rId21"/>
    <p:sldId id="272" r:id="rId22"/>
    <p:sldId id="273" r:id="rId23"/>
    <p:sldId id="289" r:id="rId24"/>
    <p:sldId id="290" r:id="rId25"/>
    <p:sldId id="291" r:id="rId26"/>
    <p:sldId id="292" r:id="rId27"/>
    <p:sldId id="293" r:id="rId28"/>
    <p:sldId id="294" r:id="rId29"/>
    <p:sldId id="299" r:id="rId30"/>
    <p:sldId id="300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240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14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858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257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01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91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550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571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17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88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09AE-B663-4B6F-963F-7A96BE09ADE1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8C59-1919-4194-BB95-DE73F6871F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83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11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75" y="661707"/>
            <a:ext cx="7834313" cy="57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44" y="360376"/>
            <a:ext cx="8827715" cy="64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McCulloch-Pits Neuron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 err="1" smtClean="0"/>
              <a:t>Pemodelan</a:t>
            </a:r>
            <a:r>
              <a:rPr lang="en-US" sz="2400" dirty="0" smtClean="0"/>
              <a:t>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sel</a:t>
            </a:r>
            <a:r>
              <a:rPr lang="en-US" sz="2400" dirty="0" smtClean="0"/>
              <a:t> </a:t>
            </a:r>
            <a:r>
              <a:rPr lang="en-US" sz="2400" dirty="0" err="1" smtClean="0"/>
              <a:t>syaraf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,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Threshold Logic Unit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sinapsis</a:t>
            </a:r>
            <a:r>
              <a:rPr lang="en-US" sz="2400" dirty="0" smtClean="0"/>
              <a:t>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aktivasi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neuron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Unit </a:t>
            </a:r>
            <a:r>
              <a:rPr lang="en-US" sz="2400" dirty="0" err="1" smtClean="0"/>
              <a:t>pemroses</a:t>
            </a:r>
            <a:r>
              <a:rPr lang="en-US" sz="2400" dirty="0" smtClean="0"/>
              <a:t> </a:t>
            </a:r>
            <a:r>
              <a:rPr lang="en-US" sz="2400" dirty="0" err="1" smtClean="0"/>
              <a:t>menjumlhkan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input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aktivasi</a:t>
            </a:r>
            <a:r>
              <a:rPr lang="en-US" sz="2400" dirty="0" smtClean="0"/>
              <a:t> non-linear (</a:t>
            </a:r>
            <a:r>
              <a:rPr lang="en-US" sz="2400" dirty="0" err="1" smtClean="0"/>
              <a:t>misal</a:t>
            </a:r>
            <a:r>
              <a:rPr lang="en-US" sz="2400" dirty="0" smtClean="0"/>
              <a:t>: threshold function).</a:t>
            </a:r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Garis</a:t>
            </a:r>
            <a:r>
              <a:rPr lang="en-US" sz="2400" dirty="0" smtClean="0"/>
              <a:t> output </a:t>
            </a:r>
            <a:r>
              <a:rPr lang="en-US" sz="2400" dirty="0" err="1" smtClean="0"/>
              <a:t>meneruskan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neuron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167" y="2462846"/>
            <a:ext cx="3814482" cy="194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McCulloch-Pits Neuron Equation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02342" cy="34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we will have more than one neuron for simple to complex problem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75" y="2624138"/>
            <a:ext cx="3552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352" y="1825624"/>
            <a:ext cx="10492693" cy="37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analitik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permsalahan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18" y="1853903"/>
            <a:ext cx="9141758" cy="43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analitik</a:t>
            </a:r>
            <a:r>
              <a:rPr lang="en-US" dirty="0" smtClean="0"/>
              <a:t> </a:t>
            </a:r>
            <a:r>
              <a:rPr lang="en-US" dirty="0" err="1" smtClean="0"/>
              <a:t>bobot-bobot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pemrsalahan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NOT, AND </a:t>
            </a:r>
            <a:r>
              <a:rPr lang="en-US" dirty="0" err="1" smtClean="0"/>
              <a:t>dan</a:t>
            </a:r>
            <a:r>
              <a:rPr lang="en-US" dirty="0" smtClean="0"/>
              <a:t> OR.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76" y="2808449"/>
            <a:ext cx="5916706" cy="35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136" y="816628"/>
            <a:ext cx="5471834" cy="229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74" y="3586465"/>
            <a:ext cx="8466326" cy="26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656"/>
            <a:ext cx="10515600" cy="1325563"/>
          </a:xfrm>
        </p:spPr>
        <p:txBody>
          <a:bodyPr/>
          <a:lstStyle/>
          <a:p>
            <a:r>
              <a:rPr lang="en-US" dirty="0" smtClean="0"/>
              <a:t>Decision Boundaries in Two Dimensions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556218"/>
            <a:ext cx="8286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Learning?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075053" cy="41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 for AND </a:t>
            </a:r>
            <a:r>
              <a:rPr lang="en-US" dirty="0" err="1" smtClean="0"/>
              <a:t>and</a:t>
            </a:r>
            <a:r>
              <a:rPr lang="en-US" dirty="0" smtClean="0"/>
              <a:t> 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024856"/>
            <a:ext cx="76485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 for XOR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39" y="1825625"/>
            <a:ext cx="85248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45" y="623046"/>
            <a:ext cx="9489701" cy="60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28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16706" y="1825625"/>
            <a:ext cx="5437094" cy="4351338"/>
          </a:xfrm>
        </p:spPr>
        <p:txBody>
          <a:bodyPr/>
          <a:lstStyle/>
          <a:p>
            <a:r>
              <a:rPr lang="en-US" dirty="0" smtClean="0"/>
              <a:t>Input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binary </a:t>
            </a:r>
            <a:r>
              <a:rPr lang="en-US" dirty="0" err="1" smtClean="0"/>
              <a:t>atau</a:t>
            </a:r>
            <a:r>
              <a:rPr lang="en-US" dirty="0" smtClean="0"/>
              <a:t> bipolar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7" y="1825625"/>
            <a:ext cx="5295900" cy="404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003" y="3221037"/>
            <a:ext cx="4762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34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388"/>
            <a:ext cx="10515600" cy="803182"/>
          </a:xfrm>
        </p:spPr>
        <p:txBody>
          <a:bodyPr/>
          <a:lstStyle/>
          <a:p>
            <a:r>
              <a:rPr lang="en-US" dirty="0" smtClean="0"/>
              <a:t>Perceptron Learning 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422237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The weights from the </a:t>
            </a:r>
            <a:r>
              <a:rPr lang="en-US" sz="2000" dirty="0" smtClean="0"/>
              <a:t>input </a:t>
            </a:r>
            <a:r>
              <a:rPr lang="en-US" sz="2000" dirty="0"/>
              <a:t>units to </a:t>
            </a:r>
            <a:r>
              <a:rPr lang="en-US" sz="2000" dirty="0" smtClean="0"/>
              <a:t>the output </a:t>
            </a:r>
            <a:r>
              <a:rPr lang="en-US" sz="2000" dirty="0"/>
              <a:t>unit </a:t>
            </a:r>
            <a:r>
              <a:rPr lang="en-US" sz="2000" dirty="0" smtClean="0"/>
              <a:t>were adjusted </a:t>
            </a:r>
            <a:r>
              <a:rPr lang="en-US" sz="2000" dirty="0"/>
              <a:t>by the perceptron learning rule. 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each training input, the net </a:t>
            </a:r>
            <a:r>
              <a:rPr lang="en-US" sz="2000" dirty="0" smtClean="0"/>
              <a:t>would calculate </a:t>
            </a:r>
            <a:r>
              <a:rPr lang="en-US" sz="2000" dirty="0"/>
              <a:t>the response of the output unit. Then the net would determine </a:t>
            </a:r>
            <a:r>
              <a:rPr lang="en-US" sz="2000" dirty="0" smtClean="0"/>
              <a:t>whether an </a:t>
            </a:r>
            <a:r>
              <a:rPr lang="en-US" sz="2000" dirty="0"/>
              <a:t>error occurred for this pattern (by comparing the calculated output with the </a:t>
            </a:r>
            <a:r>
              <a:rPr lang="en-US" sz="2000" dirty="0" smtClean="0"/>
              <a:t> target </a:t>
            </a:r>
            <a:r>
              <a:rPr lang="en-US" sz="2000" dirty="0"/>
              <a:t>value). 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sign of the </a:t>
            </a:r>
            <a:r>
              <a:rPr lang="en-US" sz="2000" dirty="0" smtClean="0"/>
              <a:t>error denotes </a:t>
            </a:r>
            <a:r>
              <a:rPr lang="en-US" sz="2000" dirty="0"/>
              <a:t>that the weights should be changed in the direction indicated by the </a:t>
            </a:r>
            <a:r>
              <a:rPr lang="en-US" sz="2000" dirty="0" smtClean="0"/>
              <a:t>target value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However</a:t>
            </a:r>
            <a:r>
              <a:rPr lang="en-US" sz="2000" dirty="0"/>
              <a:t>, only the weights on the connections from units that sent a </a:t>
            </a:r>
            <a:r>
              <a:rPr lang="en-US" sz="2000" dirty="0" smtClean="0"/>
              <a:t>non-zero </a:t>
            </a:r>
            <a:r>
              <a:rPr lang="en-US" sz="2000" dirty="0"/>
              <a:t>signal to the output unit would be adjusted (since only these signals </a:t>
            </a:r>
            <a:r>
              <a:rPr lang="en-US" sz="2000" dirty="0" smtClean="0"/>
              <a:t>contributed </a:t>
            </a:r>
            <a:r>
              <a:rPr lang="en-US" sz="2000" dirty="0"/>
              <a:t>to the error). 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an error occurred for a particular training input </a:t>
            </a:r>
            <a:r>
              <a:rPr lang="en-US" sz="2000" dirty="0" smtClean="0"/>
              <a:t>pattern, the </a:t>
            </a:r>
            <a:r>
              <a:rPr lang="en-US" sz="2000" dirty="0"/>
              <a:t>weights would be changed according to the </a:t>
            </a:r>
            <a:r>
              <a:rPr lang="en-US" sz="2000" dirty="0" smtClean="0"/>
              <a:t>formula (</a:t>
            </a:r>
            <a:r>
              <a:rPr lang="el-GR" sz="2000" dirty="0" smtClean="0"/>
              <a:t>α</a:t>
            </a:r>
            <a:r>
              <a:rPr lang="en-US" sz="2000" dirty="0" smtClean="0"/>
              <a:t> is learning rate, t is target value, x is input value, w are weights)</a:t>
            </a:r>
            <a:endParaRPr lang="id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811" y="5808569"/>
            <a:ext cx="3248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instead of one separating line, we have a line separating the region </a:t>
            </a:r>
            <a:r>
              <a:rPr lang="en-US" dirty="0" smtClean="0"/>
              <a:t> of </a:t>
            </a:r>
            <a:r>
              <a:rPr lang="en-US" dirty="0"/>
              <a:t>positive response from the region of zero response, namely, the line bounding </a:t>
            </a:r>
            <a:r>
              <a:rPr lang="en-US" dirty="0" smtClean="0"/>
              <a:t> </a:t>
            </a:r>
            <a:r>
              <a:rPr lang="id-ID" dirty="0" smtClean="0"/>
              <a:t>the inequality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id-I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 line separating the region of zero response from the region of </a:t>
            </a:r>
            <a:r>
              <a:rPr lang="en-US" dirty="0" smtClean="0"/>
              <a:t>negative response</a:t>
            </a:r>
            <a:r>
              <a:rPr lang="en-US" dirty="0"/>
              <a:t>, namely, the line bounding the inequality 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42" y="3127560"/>
            <a:ext cx="4365252" cy="75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87" y="5142926"/>
            <a:ext cx="4809566" cy="6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57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95" y="160525"/>
            <a:ext cx="6696916" cy="64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88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Perceptron for AND logic function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ias = 0, learning rate </a:t>
            </a:r>
            <a:r>
              <a:rPr lang="el-GR" dirty="0" smtClean="0"/>
              <a:t>α</a:t>
            </a:r>
            <a:r>
              <a:rPr lang="en-US" dirty="0" smtClean="0"/>
              <a:t> =1, Initial weights = </a:t>
            </a:r>
            <a:r>
              <a:rPr lang="en-US" dirty="0" smtClean="0"/>
              <a:t>0, threshold </a:t>
            </a:r>
            <a:r>
              <a:rPr lang="el-GR" dirty="0" smtClean="0"/>
              <a:t>θ</a:t>
            </a:r>
            <a:r>
              <a:rPr lang="en-US" dirty="0" smtClean="0"/>
              <a:t> = 0.2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3" y="2668354"/>
            <a:ext cx="7621336" cy="3311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942" y="3746686"/>
            <a:ext cx="3400425" cy="2914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6846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 (JST)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JST.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linearly separable </a:t>
            </a:r>
            <a:r>
              <a:rPr lang="en-US" dirty="0" err="1" smtClean="0"/>
              <a:t>dan</a:t>
            </a:r>
            <a:r>
              <a:rPr lang="en-US" dirty="0" smtClean="0"/>
              <a:t> non-linearly separable.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JST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(learning)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</a:t>
            </a:r>
            <a:r>
              <a:rPr lang="en-US" dirty="0" err="1" smtClean="0"/>
              <a:t>Jelaskan</a:t>
            </a:r>
            <a:r>
              <a:rPr lang="en-US" dirty="0" smtClean="0"/>
              <a:t> inti </a:t>
            </a:r>
            <a:r>
              <a:rPr lang="en-US" dirty="0" err="1" smtClean="0"/>
              <a:t>dari</a:t>
            </a:r>
            <a:r>
              <a:rPr lang="en-US" dirty="0" smtClean="0"/>
              <a:t> learning </a:t>
            </a:r>
            <a:r>
              <a:rPr lang="en-US" dirty="0" err="1" smtClean="0"/>
              <a:t>dalam</a:t>
            </a:r>
            <a:r>
              <a:rPr lang="en-US" dirty="0" smtClean="0"/>
              <a:t> JST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learning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943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types of learning algorithm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Neural Network (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K-Nearest Neighbor</a:t>
            </a:r>
          </a:p>
          <a:p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24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Lakukanlan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JST Perceptron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AND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input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Gambarkan</a:t>
            </a:r>
            <a:r>
              <a:rPr lang="en-US" dirty="0" smtClean="0"/>
              <a:t> </a:t>
            </a:r>
            <a:r>
              <a:rPr lang="en-US" dirty="0" err="1" smtClean="0"/>
              <a:t>arsitekturnya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update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1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keempat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input-output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Gambarkan</a:t>
            </a:r>
            <a:r>
              <a:rPr lang="en-US" dirty="0" smtClean="0"/>
              <a:t> separating lines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.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66858"/>
              </p:ext>
            </p:extLst>
          </p:nvPr>
        </p:nvGraphicFramePr>
        <p:xfrm>
          <a:off x="4828988" y="2696384"/>
          <a:ext cx="39922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741"/>
                <a:gridCol w="1290918"/>
                <a:gridCol w="14926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8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 (prediction, </a:t>
            </a:r>
            <a:r>
              <a:rPr lang="en-US" dirty="0" err="1" smtClean="0"/>
              <a:t>klasifikasi</a:t>
            </a:r>
            <a:r>
              <a:rPr lang="en-US" dirty="0" smtClean="0"/>
              <a:t>/ </a:t>
            </a:r>
            <a:r>
              <a:rPr lang="en-US" dirty="0" err="1" smtClean="0"/>
              <a:t>regresi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Unsupervised Learning (clustering)</a:t>
            </a:r>
          </a:p>
          <a:p>
            <a:r>
              <a:rPr lang="en-US" dirty="0" smtClean="0"/>
              <a:t>Reinforcement Learning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19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: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(neuron) 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Artificial neuron : crude approximation </a:t>
            </a:r>
            <a:r>
              <a:rPr lang="en-US" dirty="0" err="1" smtClean="0"/>
              <a:t>dari</a:t>
            </a:r>
            <a:r>
              <a:rPr lang="en-US" dirty="0" smtClean="0"/>
              <a:t> neuron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Artificial neural network :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artificial neuron (crude approximation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pemroses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biologi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77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71289"/>
            <a:ext cx="10515600" cy="2805673"/>
          </a:xfrm>
        </p:spPr>
        <p:txBody>
          <a:bodyPr>
            <a:normAutofit/>
          </a:bodyPr>
          <a:lstStyle/>
          <a:p>
            <a:r>
              <a:rPr lang="en-US" dirty="0" smtClean="0"/>
              <a:t>Receptor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photon </a:t>
            </a:r>
            <a:r>
              <a:rPr lang="en-US" dirty="0" err="1" smtClean="0"/>
              <a:t>pada</a:t>
            </a:r>
            <a:r>
              <a:rPr lang="en-US" dirty="0" smtClean="0"/>
              <a:t> retina.</a:t>
            </a:r>
          </a:p>
          <a:p>
            <a:r>
              <a:rPr lang="en-US" b="1" dirty="0" smtClean="0"/>
              <a:t>Neural network/ brain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memerintahkan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(</a:t>
            </a:r>
            <a:r>
              <a:rPr lang="en-US" dirty="0" err="1" smtClean="0"/>
              <a:t>respon</a:t>
            </a:r>
            <a:r>
              <a:rPr lang="en-US" dirty="0" smtClean="0"/>
              <a:t>)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effector.</a:t>
            </a:r>
            <a:endParaRPr lang="id-ID" dirty="0" smtClean="0"/>
          </a:p>
          <a:p>
            <a:r>
              <a:rPr lang="en-US" dirty="0" smtClean="0"/>
              <a:t>Effector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(</a:t>
            </a:r>
            <a:r>
              <a:rPr lang="en-US" dirty="0" err="1" smtClean="0"/>
              <a:t>respon</a:t>
            </a:r>
            <a:r>
              <a:rPr lang="en-US" dirty="0" smtClean="0"/>
              <a:t>)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mengaktifkan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18" y="1523439"/>
            <a:ext cx="7848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Biologi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5734" y="1452282"/>
            <a:ext cx="4698066" cy="509643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Dendrit</a:t>
            </a:r>
            <a:r>
              <a:rPr lang="en-US" sz="2400" dirty="0" smtClean="0"/>
              <a:t>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neuron lain (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impuls</a:t>
            </a:r>
            <a:r>
              <a:rPr lang="en-US" sz="2400" dirty="0" smtClean="0"/>
              <a:t> </a:t>
            </a:r>
            <a:r>
              <a:rPr lang="en-US" sz="2400" dirty="0" err="1" smtClean="0"/>
              <a:t>elektrik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dikirim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celah</a:t>
            </a:r>
            <a:r>
              <a:rPr lang="en-US" sz="2400" dirty="0" smtClean="0"/>
              <a:t> </a:t>
            </a:r>
            <a:r>
              <a:rPr lang="en-US" sz="2400" dirty="0" err="1" smtClean="0"/>
              <a:t>sinaptik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kimiawi</a:t>
            </a:r>
            <a:r>
              <a:rPr lang="en-US" sz="2400" dirty="0" smtClean="0"/>
              <a:t>).</a:t>
            </a:r>
            <a:endParaRPr lang="en-US" sz="2000" dirty="0" smtClean="0"/>
          </a:p>
          <a:p>
            <a:r>
              <a:rPr lang="en-US" sz="2400" dirty="0" smtClean="0"/>
              <a:t>Soma (</a:t>
            </a:r>
            <a:r>
              <a:rPr lang="en-US" sz="2400" dirty="0" err="1" smtClean="0"/>
              <a:t>badan</a:t>
            </a:r>
            <a:r>
              <a:rPr lang="en-US" sz="2400" dirty="0" smtClean="0"/>
              <a:t> </a:t>
            </a:r>
            <a:r>
              <a:rPr lang="en-US" sz="2400" dirty="0" err="1" smtClean="0"/>
              <a:t>sel</a:t>
            </a:r>
            <a:r>
              <a:rPr lang="en-US" sz="2400" dirty="0" smtClean="0"/>
              <a:t>) </a:t>
            </a:r>
            <a:r>
              <a:rPr lang="en-US" sz="2400" dirty="0" err="1" smtClean="0"/>
              <a:t>memproses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diteruskan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dendrit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output </a:t>
            </a:r>
            <a:r>
              <a:rPr lang="en-US" sz="2400" dirty="0" err="1" smtClean="0"/>
              <a:t>aktivasi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Akson</a:t>
            </a:r>
            <a:r>
              <a:rPr lang="en-US" sz="2400" dirty="0" smtClean="0"/>
              <a:t> </a:t>
            </a:r>
            <a:r>
              <a:rPr lang="en-US" sz="2400" dirty="0" err="1" smtClean="0"/>
              <a:t>meneruskan</a:t>
            </a:r>
            <a:r>
              <a:rPr lang="en-US" sz="2400" dirty="0" smtClean="0"/>
              <a:t> </a:t>
            </a:r>
            <a:r>
              <a:rPr lang="en-US" sz="2400" dirty="0" err="1" smtClean="0"/>
              <a:t>aktivasi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neuron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celah</a:t>
            </a:r>
            <a:r>
              <a:rPr lang="en-US" sz="2400" dirty="0" smtClean="0"/>
              <a:t> </a:t>
            </a:r>
            <a:r>
              <a:rPr lang="en-US" sz="2400" dirty="0" err="1" smtClean="0"/>
              <a:t>sinaptik</a:t>
            </a:r>
            <a:r>
              <a:rPr lang="en-US" sz="2400" dirty="0" smtClean="0"/>
              <a:t>.</a:t>
            </a:r>
          </a:p>
          <a:p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4" y="2005806"/>
            <a:ext cx="6229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77200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JST </a:t>
            </a:r>
            <a:r>
              <a:rPr lang="en-US" sz="2400" dirty="0" err="1" smtClean="0"/>
              <a:t>dibentuk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generalisasi</a:t>
            </a:r>
            <a:r>
              <a:rPr lang="en-US" sz="2400" dirty="0" smtClean="0"/>
              <a:t> model </a:t>
            </a:r>
            <a:r>
              <a:rPr lang="en-US" sz="2400" dirty="0" err="1" smtClean="0"/>
              <a:t>matematika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syaraf</a:t>
            </a:r>
            <a:r>
              <a:rPr lang="en-US" sz="2400" dirty="0" smtClean="0"/>
              <a:t> </a:t>
            </a:r>
            <a:r>
              <a:rPr lang="en-US" sz="2400" dirty="0" err="1" smtClean="0"/>
              <a:t>biologi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asumsi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(neuron)</a:t>
            </a:r>
          </a:p>
          <a:p>
            <a:pPr lvl="1"/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neuron-neuron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penghubung-penghubung</a:t>
            </a:r>
            <a:r>
              <a:rPr lang="en-US" dirty="0" smtClean="0"/>
              <a:t> (</a:t>
            </a:r>
            <a:r>
              <a:rPr lang="en-US" dirty="0" err="1" smtClean="0"/>
              <a:t>sinapsis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Sinapsis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neuron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memperkuat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memperlemah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output, </a:t>
            </a:r>
            <a:r>
              <a:rPr lang="en-US" dirty="0" err="1" smtClean="0"/>
              <a:t>setiap</a:t>
            </a:r>
            <a:r>
              <a:rPr lang="en-US" dirty="0" smtClean="0"/>
              <a:t> neuron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(</a:t>
            </a:r>
            <a:r>
              <a:rPr lang="en-US" dirty="0" err="1" smtClean="0"/>
              <a:t>biasanya</a:t>
            </a:r>
            <a:r>
              <a:rPr lang="en-US" dirty="0" smtClean="0"/>
              <a:t> non-linear) yang </a:t>
            </a:r>
            <a:r>
              <a:rPr lang="en-US" dirty="0" err="1" smtClean="0"/>
              <a:t>dikenakan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jumlahan</a:t>
            </a:r>
            <a:r>
              <a:rPr lang="en-US" dirty="0" smtClean="0"/>
              <a:t> input yang </a:t>
            </a:r>
            <a:r>
              <a:rPr lang="en-US" dirty="0" err="1" smtClean="0"/>
              <a:t>diterima</a:t>
            </a:r>
            <a:r>
              <a:rPr lang="en-US" dirty="0" smtClean="0"/>
              <a:t>. </a:t>
            </a:r>
            <a:r>
              <a:rPr lang="en-US" dirty="0" err="1" smtClean="0"/>
              <a:t>Besarnya</a:t>
            </a:r>
            <a:r>
              <a:rPr lang="en-US" dirty="0" smtClean="0"/>
              <a:t> output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ambang</a:t>
            </a:r>
            <a:r>
              <a:rPr lang="en-US" dirty="0"/>
              <a:t> </a:t>
            </a:r>
            <a:r>
              <a:rPr lang="en-US" dirty="0" smtClean="0"/>
              <a:t>(threshold).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5400" y="2017058"/>
            <a:ext cx="2554941" cy="30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JST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3 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neuron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arsitektur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jaringan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Metode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menentukan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bobot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penghubung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metode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pelatihan</a:t>
            </a:r>
            <a:r>
              <a:rPr lang="en-US" dirty="0" smtClean="0">
                <a:sym typeface="Wingdings" panose="05000000000000000000" pitchFamily="2" charset="2"/>
              </a:rPr>
              <a:t>/ training/ learning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Fungsi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aktivasi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20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786</Words>
  <Application>Microsoft Office PowerPoint</Application>
  <PresentationFormat>Widescreen</PresentationFormat>
  <Paragraphs>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Pengenalan  Jaringan Syaraf Tiruan</vt:lpstr>
      <vt:lpstr>What is Learning?</vt:lpstr>
      <vt:lpstr>Some types of learning algorithm</vt:lpstr>
      <vt:lpstr>Types of Learning</vt:lpstr>
      <vt:lpstr>PowerPoint Presentation</vt:lpstr>
      <vt:lpstr>Sistem Syaraf Manusia</vt:lpstr>
      <vt:lpstr>Jaringan Syaraf Biologi </vt:lpstr>
      <vt:lpstr>Jaringan Syaraf Tiruan</vt:lpstr>
      <vt:lpstr>PowerPoint Presentation</vt:lpstr>
      <vt:lpstr>PowerPoint Presentation</vt:lpstr>
      <vt:lpstr>PowerPoint Presentation</vt:lpstr>
      <vt:lpstr>McCulloch-Pits Neuron</vt:lpstr>
      <vt:lpstr>The McCulloch-Pits Neuron Equation</vt:lpstr>
      <vt:lpstr>PowerPoint Presentation</vt:lpstr>
      <vt:lpstr>PowerPoint Presentation</vt:lpstr>
      <vt:lpstr>Menemukan bobot secara analitik untuk permsalahan gerbang logika AND</vt:lpstr>
      <vt:lpstr>PowerPoint Presentation</vt:lpstr>
      <vt:lpstr>PowerPoint Presentation</vt:lpstr>
      <vt:lpstr>Decision Boundaries in Two Dimensions</vt:lpstr>
      <vt:lpstr>Decision Boundaries for AND and OR</vt:lpstr>
      <vt:lpstr>Decision Boundaries for XOR</vt:lpstr>
      <vt:lpstr>PowerPoint Presentation</vt:lpstr>
      <vt:lpstr>PERCEPTRON</vt:lpstr>
      <vt:lpstr>Architecture</vt:lpstr>
      <vt:lpstr>Perceptron Learning Rule</vt:lpstr>
      <vt:lpstr>PowerPoint Presentation</vt:lpstr>
      <vt:lpstr>PowerPoint Presentation</vt:lpstr>
      <vt:lpstr>Application: Perceptron for AND logic function</vt:lpstr>
      <vt:lpstr>Latihan</vt:lpstr>
      <vt:lpstr>Latihan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khadijah alaydrus</dc:creator>
  <cp:lastModifiedBy>khadijah alaydrus</cp:lastModifiedBy>
  <cp:revision>49</cp:revision>
  <dcterms:created xsi:type="dcterms:W3CDTF">2018-04-11T01:38:26Z</dcterms:created>
  <dcterms:modified xsi:type="dcterms:W3CDTF">2018-05-25T01:11:02Z</dcterms:modified>
</cp:coreProperties>
</file>