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80B-AAB2-4F8C-BF1E-AFD0291B242E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F1A0-BB7B-4B86-ABC7-CE703B30E27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2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80B-AAB2-4F8C-BF1E-AFD0291B242E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F1A0-BB7B-4B86-ABC7-CE703B30E2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45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80B-AAB2-4F8C-BF1E-AFD0291B242E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F1A0-BB7B-4B86-ABC7-CE703B30E2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65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80B-AAB2-4F8C-BF1E-AFD0291B242E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F1A0-BB7B-4B86-ABC7-CE703B30E2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085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80B-AAB2-4F8C-BF1E-AFD0291B242E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F1A0-BB7B-4B86-ABC7-CE703B30E27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80B-AAB2-4F8C-BF1E-AFD0291B242E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F1A0-BB7B-4B86-ABC7-CE703B30E2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45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80B-AAB2-4F8C-BF1E-AFD0291B242E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F1A0-BB7B-4B86-ABC7-CE703B30E2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07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80B-AAB2-4F8C-BF1E-AFD0291B242E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F1A0-BB7B-4B86-ABC7-CE703B30E2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119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80B-AAB2-4F8C-BF1E-AFD0291B242E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F1A0-BB7B-4B86-ABC7-CE703B30E2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2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9EE80B-AAB2-4F8C-BF1E-AFD0291B242E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4F1A0-BB7B-4B86-ABC7-CE703B30E2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408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80B-AAB2-4F8C-BF1E-AFD0291B242E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F1A0-BB7B-4B86-ABC7-CE703B30E2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994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9EE80B-AAB2-4F8C-BF1E-AFD0291B242E}" type="datetimeFigureOut">
              <a:rPr lang="id-ID" smtClean="0"/>
              <a:t>14/08/2018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74F1A0-BB7B-4B86-ABC7-CE703B30E274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0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Komputasi Tersebar </a:t>
            </a:r>
            <a:br>
              <a:rPr lang="id-ID" dirty="0" smtClean="0"/>
            </a:br>
            <a:r>
              <a:rPr lang="id-ID" dirty="0" smtClean="0"/>
              <a:t>dan Parallel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Panji Wisnu Wirawan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5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Singkat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i="1" dirty="0" smtClean="0"/>
              <a:t>“Mahasiswa mampu menjelaskan konsep dan menerapkan komputasi terdistribusi dan parallel tersebut pada kasus yang relevan.”</a:t>
            </a:r>
            <a:endParaRPr lang="id-ID" sz="2800" i="1" dirty="0"/>
          </a:p>
        </p:txBody>
      </p:sp>
    </p:spTree>
    <p:extLst>
      <p:ext uri="{BB962C8B-B14F-4D97-AF65-F5344CB8AC3E}">
        <p14:creationId xmlns:p14="http://schemas.microsoft.com/office/powerpoint/2010/main" val="4365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 Tengah Semester Pertama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Karakteristik Sistem Terdistribusi</a:t>
            </a:r>
          </a:p>
          <a:p>
            <a:r>
              <a:rPr lang="id-ID" dirty="0" smtClean="0"/>
              <a:t>Model &amp; Arsitektur Sistem</a:t>
            </a:r>
          </a:p>
          <a:p>
            <a:r>
              <a:rPr lang="id-ID" dirty="0" smtClean="0"/>
              <a:t>Process &amp; Interprocess Communication (Studi kasus : Web Services)</a:t>
            </a:r>
          </a:p>
          <a:p>
            <a:r>
              <a:rPr lang="id-ID" dirty="0" smtClean="0"/>
              <a:t>Distributed Object (Studi kasus : Java Remote Method Invocation)</a:t>
            </a:r>
          </a:p>
          <a:p>
            <a:r>
              <a:rPr lang="id-ID" dirty="0" smtClean="0"/>
              <a:t>Consistency &amp; Replication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15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Kontrak Kuliah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Kehadiran minimal 75% </a:t>
            </a:r>
            <a:endParaRPr lang="id-ID" dirty="0" smtClean="0"/>
          </a:p>
          <a:p>
            <a:r>
              <a:rPr lang="id-ID" dirty="0" smtClean="0"/>
              <a:t>Masuk kelas lebih dari 30 menit setelah kuliah berjalan, tidak diperkenankan.</a:t>
            </a:r>
            <a:endParaRPr lang="id-ID" dirty="0"/>
          </a:p>
          <a:p>
            <a:r>
              <a:rPr lang="id-ID" dirty="0"/>
              <a:t>Penilaian :</a:t>
            </a:r>
          </a:p>
          <a:p>
            <a:pPr lvl="1"/>
            <a:r>
              <a:rPr lang="id-ID" dirty="0"/>
              <a:t>Tugas : 30%</a:t>
            </a:r>
          </a:p>
          <a:p>
            <a:pPr lvl="1"/>
            <a:r>
              <a:rPr lang="id-ID" dirty="0"/>
              <a:t>UTS    : 35%</a:t>
            </a:r>
          </a:p>
          <a:p>
            <a:pPr lvl="1"/>
            <a:r>
              <a:rPr lang="id-ID" dirty="0"/>
              <a:t>UAS   : 35%</a:t>
            </a:r>
          </a:p>
          <a:p>
            <a:r>
              <a:rPr lang="id-ID" dirty="0"/>
              <a:t>Ujian susulan hanya bisa dilaksanakan dengan alasan : </a:t>
            </a:r>
          </a:p>
          <a:p>
            <a:pPr lvl="1"/>
            <a:r>
              <a:rPr lang="id-ID" dirty="0"/>
              <a:t>Ada keluarga inti yang meninggal.</a:t>
            </a:r>
          </a:p>
          <a:p>
            <a:pPr lvl="1"/>
            <a:r>
              <a:rPr lang="id-ID" dirty="0"/>
              <a:t>Sakit dengan opname.</a:t>
            </a:r>
          </a:p>
          <a:p>
            <a:pPr lvl="1"/>
            <a:r>
              <a:rPr lang="id-ID" dirty="0"/>
              <a:t>Menjadi duta fakultas/universitas.</a:t>
            </a:r>
          </a:p>
        </p:txBody>
      </p:sp>
    </p:spTree>
    <p:extLst>
      <p:ext uri="{BB962C8B-B14F-4D97-AF65-F5344CB8AC3E}">
        <p14:creationId xmlns:p14="http://schemas.microsoft.com/office/powerpoint/2010/main" val="18696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Pendukung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Buku : </a:t>
            </a:r>
          </a:p>
          <a:p>
            <a:pPr lvl="1"/>
            <a:r>
              <a:rPr lang="id-ID" dirty="0"/>
              <a:t>Couloris, G. et.al, 2012, </a:t>
            </a:r>
            <a:r>
              <a:rPr lang="id-ID" i="1" dirty="0"/>
              <a:t>Distributed Systems Concept and Design</a:t>
            </a:r>
            <a:r>
              <a:rPr lang="id-ID" dirty="0"/>
              <a:t>, 5th edition, Addison-Wesley.</a:t>
            </a:r>
          </a:p>
          <a:p>
            <a:pPr lvl="1"/>
            <a:r>
              <a:rPr lang="id-ID" dirty="0"/>
              <a:t>Tanenbaum, A, 2006, Distributed Systems Principles and Paradigm, 2nd edition, Prentice </a:t>
            </a:r>
            <a:r>
              <a:rPr lang="id-ID" dirty="0" smtClean="0"/>
              <a:t>Hall</a:t>
            </a:r>
          </a:p>
          <a:p>
            <a:r>
              <a:rPr lang="id-ID" dirty="0" smtClean="0"/>
              <a:t>Line (untuk 1 kelas)</a:t>
            </a:r>
          </a:p>
          <a:p>
            <a:r>
              <a:rPr lang="id-ID" dirty="0" smtClean="0"/>
              <a:t>Kulon (enrollment key : </a:t>
            </a:r>
            <a:r>
              <a:rPr lang="id-ID" b="1" dirty="0" smtClean="0"/>
              <a:t>ktp1819</a:t>
            </a:r>
            <a:r>
              <a:rPr lang="id-ID" dirty="0" smtClean="0"/>
              <a:t>)</a:t>
            </a:r>
            <a:endParaRPr lang="id-ID" dirty="0" smtClean="0"/>
          </a:p>
          <a:p>
            <a:pPr lvl="1"/>
            <a:endParaRPr lang="id-ID" dirty="0" smtClean="0"/>
          </a:p>
          <a:p>
            <a:endParaRPr lang="id-ID" dirty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9780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1525</TotalTime>
  <Words>167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Komputasi Tersebar  dan Parallel</vt:lpstr>
      <vt:lpstr>Deskripsi Singkat</vt:lpstr>
      <vt:lpstr>Materi Tengah Semester Pertama</vt:lpstr>
      <vt:lpstr>Kontrak Kuliah</vt:lpstr>
      <vt:lpstr>Pendukung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Komputasi Tersebar  dan Parallel</dc:title>
  <dc:creator>panji wisnu w</dc:creator>
  <cp:lastModifiedBy>panji wisnu w</cp:lastModifiedBy>
  <cp:revision>33</cp:revision>
  <dcterms:created xsi:type="dcterms:W3CDTF">2017-08-15T02:46:18Z</dcterms:created>
  <dcterms:modified xsi:type="dcterms:W3CDTF">2018-08-14T00:45:17Z</dcterms:modified>
</cp:coreProperties>
</file>