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7" r:id="rId9"/>
    <p:sldId id="261" r:id="rId10"/>
    <p:sldId id="269" r:id="rId11"/>
    <p:sldId id="264" r:id="rId12"/>
    <p:sldId id="270" r:id="rId13"/>
    <p:sldId id="262" r:id="rId14"/>
    <p:sldId id="265" r:id="rId15"/>
    <p:sldId id="271" r:id="rId16"/>
    <p:sldId id="266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2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00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5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0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7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1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81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1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4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96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FDB84-5DDC-4F6F-B940-7E0798DD41E2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0FE1FC-869B-4B52-8604-898637D1D989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Indirect Communication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23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Publish Subscribe System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7" y="2128837"/>
            <a:ext cx="6410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Publish Subscribe System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51" y="1924049"/>
            <a:ext cx="6092104" cy="41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Publish Subscribe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Karakteristik Utama : </a:t>
            </a:r>
          </a:p>
          <a:p>
            <a:pPr lvl="1"/>
            <a:r>
              <a:rPr lang="id-ID" dirty="0" smtClean="0"/>
              <a:t>Heterogenity</a:t>
            </a:r>
          </a:p>
          <a:p>
            <a:pPr lvl="1"/>
            <a:r>
              <a:rPr lang="id-ID" dirty="0" smtClean="0"/>
              <a:t>Asynchronicity</a:t>
            </a:r>
            <a:endParaRPr lang="id-ID" dirty="0"/>
          </a:p>
          <a:p>
            <a:r>
              <a:rPr lang="id-ID" dirty="0" smtClean="0"/>
              <a:t>Skema filter :</a:t>
            </a:r>
          </a:p>
          <a:p>
            <a:pPr lvl="1"/>
            <a:r>
              <a:rPr lang="id-ID" dirty="0" smtClean="0"/>
              <a:t>Channel-based</a:t>
            </a:r>
          </a:p>
          <a:p>
            <a:pPr lvl="1"/>
            <a:r>
              <a:rPr lang="id-ID" dirty="0" smtClean="0"/>
              <a:t>Topic-based</a:t>
            </a:r>
          </a:p>
          <a:p>
            <a:pPr lvl="1"/>
            <a:r>
              <a:rPr lang="id-ID" dirty="0" smtClean="0"/>
              <a:t>Content-based</a:t>
            </a:r>
          </a:p>
          <a:p>
            <a:pPr lvl="1"/>
            <a:r>
              <a:rPr lang="id-ID" dirty="0" smtClean="0"/>
              <a:t>Type-based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7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Message 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Point-to-Point communication, sender dan receiver sama-sama mengakses ‘queue’.</a:t>
            </a:r>
          </a:p>
          <a:p>
            <a:r>
              <a:rPr lang="id-ID" dirty="0" smtClean="0"/>
              <a:t>Disebut message oriented middleware.</a:t>
            </a:r>
          </a:p>
          <a:p>
            <a:r>
              <a:rPr lang="id-ID" dirty="0" smtClean="0"/>
              <a:t>Queueing policy :  FIFO</a:t>
            </a:r>
          </a:p>
          <a:p>
            <a:pPr lvl="1"/>
            <a:r>
              <a:rPr lang="id-ID" dirty="0" smtClean="0"/>
              <a:t>Tidak menutup kemungkinan berdasarkan prioritas.</a:t>
            </a:r>
            <a:endParaRPr lang="id-ID" dirty="0"/>
          </a:p>
          <a:p>
            <a:r>
              <a:rPr lang="id-ID" dirty="0" smtClean="0"/>
              <a:t>3 model receive : </a:t>
            </a:r>
          </a:p>
          <a:p>
            <a:pPr lvl="1"/>
            <a:r>
              <a:rPr lang="id-ID" dirty="0" smtClean="0"/>
              <a:t>Blocking receive</a:t>
            </a:r>
          </a:p>
          <a:p>
            <a:pPr lvl="1"/>
            <a:r>
              <a:rPr lang="id-ID" dirty="0" smtClean="0"/>
              <a:t>Non-blocking receive</a:t>
            </a:r>
          </a:p>
          <a:p>
            <a:pPr lvl="1"/>
            <a:r>
              <a:rPr lang="id-ID" dirty="0" smtClean="0"/>
              <a:t>Notify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02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Message Queue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19" y="1955222"/>
            <a:ext cx="6544922" cy="31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Message 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Beberapa pustaka message queue populer : </a:t>
            </a:r>
          </a:p>
          <a:p>
            <a:pPr lvl="1"/>
            <a:r>
              <a:rPr lang="id-ID" dirty="0" smtClean="0"/>
              <a:t>RabbitMQ</a:t>
            </a:r>
          </a:p>
          <a:p>
            <a:pPr lvl="1"/>
            <a:r>
              <a:rPr lang="id-ID" dirty="0" smtClean="0"/>
              <a:t>ActiveMQ</a:t>
            </a:r>
          </a:p>
          <a:p>
            <a:pPr lvl="1"/>
            <a:r>
              <a:rPr lang="id-ID" dirty="0" smtClean="0"/>
              <a:t>Java Messaging Service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1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Indirect communication merupakan komunikasi dalam sistem terdistribusi menggunakan perantara.</a:t>
            </a:r>
          </a:p>
          <a:p>
            <a:r>
              <a:rPr lang="id-ID" smtClean="0"/>
              <a:t>Terdiri dari group communication, publish-subscribe, dan message queue.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4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Indirect Communication</a:t>
            </a:r>
          </a:p>
          <a:p>
            <a:r>
              <a:rPr lang="id-ID" dirty="0" smtClean="0"/>
              <a:t>Space &amp; Time Coupling</a:t>
            </a:r>
          </a:p>
          <a:p>
            <a:r>
              <a:rPr lang="id-ID" dirty="0" smtClean="0"/>
              <a:t>Group Communication</a:t>
            </a:r>
          </a:p>
          <a:p>
            <a:r>
              <a:rPr lang="id-ID" dirty="0" smtClean="0"/>
              <a:t>Publish-Subscribe System</a:t>
            </a:r>
          </a:p>
          <a:p>
            <a:r>
              <a:rPr lang="id-ID" dirty="0" smtClean="0"/>
              <a:t>Message Queue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81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Indirect Communication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Esensi : komunikasi melalui perantara.</a:t>
            </a:r>
          </a:p>
          <a:p>
            <a:r>
              <a:rPr lang="id-ID" dirty="0" smtClean="0"/>
              <a:t>Tidak ada hubungan langsung antara pengirim dan penerima.</a:t>
            </a:r>
          </a:p>
          <a:p>
            <a:r>
              <a:rPr lang="id-ID" dirty="0"/>
              <a:t>Kapan digunakan ? </a:t>
            </a:r>
          </a:p>
          <a:p>
            <a:pPr lvl="1"/>
            <a:r>
              <a:rPr lang="id-ID" dirty="0"/>
              <a:t>Contoh : ketika node dalam sistem terdistribusi mengalami perubahan (misal dalam jaringan komunikasi bergerak).</a:t>
            </a:r>
            <a:endParaRPr lang="id-ID" dirty="0" smtClean="0"/>
          </a:p>
          <a:p>
            <a:r>
              <a:rPr lang="id-ID" dirty="0" smtClean="0"/>
              <a:t>Contoh indirect communication : </a:t>
            </a:r>
            <a:r>
              <a:rPr lang="id-ID" b="1" dirty="0" smtClean="0"/>
              <a:t>Group Communication</a:t>
            </a:r>
            <a:r>
              <a:rPr lang="id-ID" dirty="0" smtClean="0"/>
              <a:t> , </a:t>
            </a:r>
            <a:r>
              <a:rPr lang="id-ID" b="1" dirty="0" smtClean="0"/>
              <a:t>Publish-Subscribe Systems</a:t>
            </a:r>
            <a:r>
              <a:rPr lang="id-ID" dirty="0" smtClean="0"/>
              <a:t> , </a:t>
            </a:r>
            <a:r>
              <a:rPr lang="id-ID" b="1" dirty="0" smtClean="0"/>
              <a:t>Message Queue</a:t>
            </a:r>
            <a:r>
              <a:rPr lang="id-ID" dirty="0" smtClean="0"/>
              <a:t>.</a:t>
            </a:r>
          </a:p>
          <a:p>
            <a:r>
              <a:rPr lang="id-ID" dirty="0" smtClean="0"/>
              <a:t>Dua karakteristik dari penggunaan perantara dalam komunikasi : </a:t>
            </a:r>
          </a:p>
          <a:p>
            <a:pPr lvl="1"/>
            <a:r>
              <a:rPr lang="id-ID" dirty="0" smtClean="0"/>
              <a:t>Space uncoupling.</a:t>
            </a:r>
          </a:p>
          <a:p>
            <a:pPr lvl="1"/>
            <a:r>
              <a:rPr lang="id-ID" dirty="0" smtClean="0"/>
              <a:t>Time uncoupling. </a:t>
            </a:r>
          </a:p>
        </p:txBody>
      </p:sp>
    </p:spTree>
    <p:extLst>
      <p:ext uri="{BB962C8B-B14F-4D97-AF65-F5344CB8AC3E}">
        <p14:creationId xmlns:p14="http://schemas.microsoft.com/office/powerpoint/2010/main" val="1111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Space &amp; Time Uncoupling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Space uncoupling : pengirim dan penerima masing-masing tidak mengetahui identitasnya. </a:t>
            </a:r>
          </a:p>
          <a:p>
            <a:r>
              <a:rPr lang="id-ID" dirty="0" smtClean="0"/>
              <a:t>Time uncoupling : pengirim dan penerima tidak perlu ‘hadir’ ketika komunikasi berlangsung.</a:t>
            </a:r>
          </a:p>
          <a:p>
            <a:r>
              <a:rPr lang="id-ID" dirty="0" smtClean="0"/>
              <a:t>Memunculkan beberapa kemungkinan pilihan cara berkomunikasi.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97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Space &amp; Time Uncoupling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69" y="1996786"/>
            <a:ext cx="9119621" cy="39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Group Communication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Pesan </a:t>
            </a:r>
            <a:r>
              <a:rPr lang="id-ID" dirty="0" smtClean="0"/>
              <a:t>dikirimkan ke ‘group’ untuk kemudian diteruskan ke semua anggota group.</a:t>
            </a:r>
          </a:p>
          <a:p>
            <a:r>
              <a:rPr lang="id-ID" dirty="0" smtClean="0"/>
              <a:t>Pengirim tidak mengetahui ‘identitas’ penerima.</a:t>
            </a:r>
          </a:p>
          <a:p>
            <a:r>
              <a:rPr lang="id-ID" dirty="0" smtClean="0"/>
              <a:t>Dapat diimplementasikan melalui IP multicast.</a:t>
            </a:r>
          </a:p>
          <a:p>
            <a:r>
              <a:rPr lang="id-ID" dirty="0" smtClean="0"/>
              <a:t>Keuntungan  :</a:t>
            </a:r>
          </a:p>
          <a:p>
            <a:pPr lvl="1"/>
            <a:r>
              <a:rPr lang="id-ID" dirty="0" smtClean="0"/>
              <a:t>Kegagalan komunikasi dapat terdeteksi.</a:t>
            </a:r>
          </a:p>
          <a:p>
            <a:pPr lvl="1"/>
            <a:r>
              <a:rPr lang="id-ID" dirty="0" smtClean="0"/>
              <a:t>Keanggotaan group dapat dikelola.</a:t>
            </a:r>
          </a:p>
          <a:p>
            <a:pPr lvl="1"/>
            <a:r>
              <a:rPr lang="id-ID" dirty="0" smtClean="0"/>
              <a:t>Ada jaminan reliability dan ordering.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39" y="3049300"/>
            <a:ext cx="4936625" cy="3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Group Communication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Berbagai layanan </a:t>
            </a:r>
            <a:r>
              <a:rPr lang="id-ID" dirty="0"/>
              <a:t>komunikasi yang dapat dilakukan :</a:t>
            </a:r>
          </a:p>
          <a:p>
            <a:pPr lvl="1"/>
            <a:r>
              <a:rPr lang="id-ID" dirty="0"/>
              <a:t>Closed &amp; Open  Group.</a:t>
            </a:r>
          </a:p>
          <a:p>
            <a:pPr lvl="1"/>
            <a:r>
              <a:rPr lang="id-ID" dirty="0"/>
              <a:t>Overlapping &amp; non-overlapping groups.</a:t>
            </a:r>
          </a:p>
          <a:p>
            <a:pPr lvl="1"/>
            <a:r>
              <a:rPr lang="id-ID" dirty="0"/>
              <a:t>Syncrhonous &amp; asyncrhronous.</a:t>
            </a:r>
            <a:endParaRPr lang="id-ID" dirty="0" smtClean="0"/>
          </a:p>
          <a:p>
            <a:r>
              <a:rPr lang="id-ID" dirty="0" smtClean="0"/>
              <a:t>Layanan komunikasi menentukan algoritma yang harus disusun (reliability, ordering, membership, .... ).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7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Group Communication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Group Communication : </a:t>
            </a:r>
          </a:p>
          <a:p>
            <a:pPr lvl="1"/>
            <a:r>
              <a:rPr lang="id-ID" dirty="0" smtClean="0"/>
              <a:t>Penyebaran informasi pada aplikasi-aplikasi finansial.</a:t>
            </a:r>
          </a:p>
          <a:p>
            <a:pPr lvl="1"/>
            <a:r>
              <a:rPr lang="id-ID" dirty="0" smtClean="0"/>
              <a:t>Multiuser game.</a:t>
            </a:r>
          </a:p>
          <a:p>
            <a:pPr lvl="1"/>
            <a:r>
              <a:rPr lang="id-ID" dirty="0" smtClean="0"/>
              <a:t>Diimplementasikan pada server dengan replikasi data pada beberapa server.</a:t>
            </a:r>
          </a:p>
          <a:p>
            <a:pPr lvl="1"/>
            <a:r>
              <a:rPr lang="id-ID" dirty="0" smtClean="0"/>
              <a:t>Server monitoring &amp; management.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5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Publish Subscribe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Komunikasi one-to-many.</a:t>
            </a:r>
          </a:p>
          <a:p>
            <a:r>
              <a:rPr lang="id-ID" dirty="0" smtClean="0"/>
              <a:t>2 elemen : publisher dan subscriber.</a:t>
            </a:r>
          </a:p>
          <a:p>
            <a:r>
              <a:rPr lang="id-ID" dirty="0" smtClean="0"/>
              <a:t>Publisher : mempublikasikan event kepada siapa saja yang subscribe padanya.</a:t>
            </a:r>
          </a:p>
          <a:p>
            <a:r>
              <a:rPr lang="id-ID" dirty="0" smtClean="0"/>
              <a:t>Subscriber : ‘peminat’ dari informasi yang disediakan oleh </a:t>
            </a:r>
            <a:r>
              <a:rPr lang="id-ID" dirty="0" smtClean="0"/>
              <a:t>publisher.</a:t>
            </a:r>
            <a:endParaRPr lang="id-ID" dirty="0" smtClean="0"/>
          </a:p>
          <a:p>
            <a:r>
              <a:rPr lang="id-ID" dirty="0" smtClean="0"/>
              <a:t>Contoh </a:t>
            </a:r>
            <a:r>
              <a:rPr lang="id-ID" dirty="0"/>
              <a:t>penggunaan : </a:t>
            </a:r>
          </a:p>
          <a:p>
            <a:pPr lvl="1"/>
            <a:r>
              <a:rPr lang="id-ID" dirty="0"/>
              <a:t>Live feeds real time data.</a:t>
            </a:r>
          </a:p>
          <a:p>
            <a:pPr lvl="1"/>
            <a:r>
              <a:rPr lang="id-ID" dirty="0"/>
              <a:t>Fincancial information </a:t>
            </a:r>
            <a:r>
              <a:rPr lang="id-ID" dirty="0" smtClean="0"/>
              <a:t>system.</a:t>
            </a:r>
          </a:p>
          <a:p>
            <a:pPr lvl="1"/>
            <a:r>
              <a:rPr lang="id-ID" dirty="0" smtClean="0"/>
              <a:t>Network monitoring.</a:t>
            </a:r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0789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</TotalTime>
  <Words>386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Indirect Communication</vt:lpstr>
      <vt:lpstr>Agenda</vt:lpstr>
      <vt:lpstr>Indirect Communication</vt:lpstr>
      <vt:lpstr>Space &amp; Time Uncoupling</vt:lpstr>
      <vt:lpstr>Space &amp; Time Uncoupling</vt:lpstr>
      <vt:lpstr>Group Communication</vt:lpstr>
      <vt:lpstr>Group Communication</vt:lpstr>
      <vt:lpstr>Group Communication</vt:lpstr>
      <vt:lpstr>Publish Subscribe System</vt:lpstr>
      <vt:lpstr>Publish Subscribe System</vt:lpstr>
      <vt:lpstr>Publish Subscribe System</vt:lpstr>
      <vt:lpstr>Publish Subscribe System</vt:lpstr>
      <vt:lpstr>Message Queue</vt:lpstr>
      <vt:lpstr>Message Queue</vt:lpstr>
      <vt:lpstr>Message Queue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Communication</dc:title>
  <dc:creator>panji wisnu w</dc:creator>
  <cp:lastModifiedBy>panji wisnu w</cp:lastModifiedBy>
  <cp:revision>62</cp:revision>
  <dcterms:created xsi:type="dcterms:W3CDTF">2017-09-12T22:14:42Z</dcterms:created>
  <dcterms:modified xsi:type="dcterms:W3CDTF">2018-09-18T02:52:13Z</dcterms:modified>
</cp:coreProperties>
</file>