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B93-980E-427A-ACD4-BCB6915D9A28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AE4F-1410-45A6-BB08-0211C0DF2946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91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B93-980E-427A-ACD4-BCB6915D9A28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AE4F-1410-45A6-BB08-0211C0DF29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303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B93-980E-427A-ACD4-BCB6915D9A28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AE4F-1410-45A6-BB08-0211C0DF29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66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B93-980E-427A-ACD4-BCB6915D9A28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AE4F-1410-45A6-BB08-0211C0DF29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507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B93-980E-427A-ACD4-BCB6915D9A28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AE4F-1410-45A6-BB08-0211C0DF2946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B93-980E-427A-ACD4-BCB6915D9A28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AE4F-1410-45A6-BB08-0211C0DF29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975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B93-980E-427A-ACD4-BCB6915D9A28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AE4F-1410-45A6-BB08-0211C0DF29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483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B93-980E-427A-ACD4-BCB6915D9A28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AE4F-1410-45A6-BB08-0211C0DF29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524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B93-980E-427A-ACD4-BCB6915D9A28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AE4F-1410-45A6-BB08-0211C0DF29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942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332B93-980E-427A-ACD4-BCB6915D9A28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EAE4F-1410-45A6-BB08-0211C0DF29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028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B93-980E-427A-ACD4-BCB6915D9A28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AE4F-1410-45A6-BB08-0211C0DF29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81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332B93-980E-427A-ACD4-BCB6915D9A28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3EAE4F-1410-45A6-BB08-0211C0DF2946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6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Replikasi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Panji Wisnu Wirawan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34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Replikasi melakukan penyalinan data ke beberapa mesin sekaligus.</a:t>
            </a:r>
          </a:p>
          <a:p>
            <a:r>
              <a:rPr lang="id-ID" dirty="0" smtClean="0"/>
              <a:t>Replikasi dibutuhkan untuk mendapatkan performa yang baik, mendukung availability, dan fault tolerance.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366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Ujian Tengah Semester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Sifat : open rangkuman (A4, tulis tangan).</a:t>
            </a:r>
          </a:p>
          <a:p>
            <a:r>
              <a:rPr lang="id-ID" dirty="0" smtClean="0"/>
              <a:t>Waktu : 90 menit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79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Agenda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Replikasi</a:t>
            </a:r>
          </a:p>
          <a:p>
            <a:r>
              <a:rPr lang="id-ID" dirty="0" smtClean="0"/>
              <a:t>Kebutuhan Replikasi</a:t>
            </a:r>
          </a:p>
          <a:p>
            <a:r>
              <a:rPr lang="id-ID" dirty="0" smtClean="0"/>
              <a:t>Pendekatan Replikasi</a:t>
            </a:r>
          </a:p>
          <a:p>
            <a:r>
              <a:rPr lang="id-ID" dirty="0" smtClean="0"/>
              <a:t>Passive Replication</a:t>
            </a:r>
          </a:p>
          <a:p>
            <a:r>
              <a:rPr lang="id-ID" dirty="0" smtClean="0"/>
              <a:t>Active Replication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22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Adalah penempatan salinan data pada banyak mesin / komputer sekaligus.</a:t>
            </a:r>
          </a:p>
          <a:p>
            <a:r>
              <a:rPr lang="id-ID" dirty="0" smtClean="0"/>
              <a:t>Contoh replikasi : penempatan </a:t>
            </a:r>
            <a:r>
              <a:rPr lang="id-ID" dirty="0"/>
              <a:t>data</a:t>
            </a:r>
            <a:r>
              <a:rPr lang="id-ID" dirty="0" smtClean="0"/>
              <a:t> </a:t>
            </a:r>
            <a:r>
              <a:rPr lang="id-ID" dirty="0"/>
              <a:t>dari web </a:t>
            </a:r>
            <a:r>
              <a:rPr lang="id-ID" dirty="0" smtClean="0"/>
              <a:t>server pada browser ataupun proxy server</a:t>
            </a:r>
          </a:p>
          <a:p>
            <a:r>
              <a:rPr lang="id-ID" dirty="0" smtClean="0"/>
              <a:t>Beberapa </a:t>
            </a:r>
            <a:r>
              <a:rPr lang="id-ID" dirty="0"/>
              <a:t>tujuan replikasi : </a:t>
            </a:r>
          </a:p>
          <a:p>
            <a:pPr lvl="1"/>
            <a:r>
              <a:rPr lang="id-ID" dirty="0"/>
              <a:t>Menaikkan performa.</a:t>
            </a:r>
          </a:p>
          <a:p>
            <a:pPr lvl="1"/>
            <a:r>
              <a:rPr lang="id-ID" dirty="0"/>
              <a:t>High availability</a:t>
            </a:r>
          </a:p>
          <a:p>
            <a:pPr lvl="1"/>
            <a:r>
              <a:rPr lang="id-ID" dirty="0"/>
              <a:t>Fault tolerance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72008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Replikasi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Requirement untuk replikasi  adalah :</a:t>
            </a:r>
          </a:p>
          <a:p>
            <a:pPr lvl="1"/>
            <a:r>
              <a:rPr lang="id-ID" dirty="0"/>
              <a:t>Replication Transparency</a:t>
            </a:r>
          </a:p>
          <a:p>
            <a:pPr lvl="1"/>
            <a:r>
              <a:rPr lang="id-ID" dirty="0" smtClean="0"/>
              <a:t>Consistency</a:t>
            </a:r>
          </a:p>
          <a:p>
            <a:r>
              <a:rPr lang="id-ID" dirty="0" smtClean="0"/>
              <a:t>Replication </a:t>
            </a:r>
            <a:r>
              <a:rPr lang="id-ID" dirty="0"/>
              <a:t>transparency diperlukan ketika data ditempatkan pada beberapa mesin sekaligus</a:t>
            </a:r>
            <a:r>
              <a:rPr lang="id-ID" dirty="0" smtClean="0"/>
              <a:t>.</a:t>
            </a:r>
          </a:p>
          <a:p>
            <a:r>
              <a:rPr lang="id-ID" dirty="0" smtClean="0"/>
              <a:t>Consistency diperlukan untuk menjaga salinan pada beberapa mesin supaya user mendapatkan hasil yang sama setiap waktu.</a:t>
            </a:r>
          </a:p>
        </p:txBody>
      </p:sp>
    </p:spTree>
    <p:extLst>
      <p:ext uri="{BB962C8B-B14F-4D97-AF65-F5344CB8AC3E}">
        <p14:creationId xmlns:p14="http://schemas.microsoft.com/office/powerpoint/2010/main" val="377313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Pendekatan Replikasi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Dua pendekatan replikasi : </a:t>
            </a:r>
          </a:p>
          <a:p>
            <a:pPr lvl="1"/>
            <a:r>
              <a:rPr lang="id-ID" dirty="0"/>
              <a:t>Passive replication (primary backup).</a:t>
            </a:r>
          </a:p>
          <a:p>
            <a:pPr lvl="1"/>
            <a:r>
              <a:rPr lang="id-ID" dirty="0"/>
              <a:t>Active replication.</a:t>
            </a:r>
            <a:endParaRPr lang="id-ID" dirty="0" smtClean="0"/>
          </a:p>
          <a:p>
            <a:r>
              <a:rPr lang="id-ID" dirty="0" smtClean="0"/>
              <a:t>Passive replication : client berkomunikasi dengan replica yang berbeda-beda.</a:t>
            </a:r>
          </a:p>
          <a:p>
            <a:r>
              <a:rPr lang="id-ID" dirty="0" smtClean="0"/>
              <a:t>Active Replication : client berkomunikasi secara multicast dengan semua replica.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293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Passive Replication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Model : </a:t>
            </a:r>
          </a:p>
          <a:p>
            <a:pPr lvl="1"/>
            <a:r>
              <a:rPr lang="id-ID" dirty="0"/>
              <a:t>Satu primary replica manager.</a:t>
            </a:r>
          </a:p>
          <a:p>
            <a:pPr lvl="1"/>
            <a:r>
              <a:rPr lang="id-ID" dirty="0"/>
              <a:t>Satu atau lebih secondary replica manager (sebagai backup atau slaves).</a:t>
            </a:r>
            <a:endParaRPr lang="id-ID" dirty="0" smtClean="0"/>
          </a:p>
          <a:p>
            <a:r>
              <a:rPr lang="id-ID" dirty="0" smtClean="0"/>
              <a:t>Komunikasi : </a:t>
            </a:r>
          </a:p>
          <a:p>
            <a:pPr lvl="1"/>
            <a:r>
              <a:rPr lang="id-ID" dirty="0" smtClean="0"/>
              <a:t>Front end berkomunikasi dengan primary replica manager untuk mendapatkan service.</a:t>
            </a:r>
          </a:p>
          <a:p>
            <a:pPr lvl="1"/>
            <a:r>
              <a:rPr lang="id-ID" dirty="0" smtClean="0"/>
              <a:t>Replica manager mengeksekusi operasi dan meng-update data pada backup.</a:t>
            </a:r>
          </a:p>
          <a:p>
            <a:r>
              <a:rPr lang="id-ID" dirty="0" smtClean="0"/>
              <a:t>Jika primary replica manager gagal, backup menjadi primary.</a:t>
            </a:r>
          </a:p>
        </p:txBody>
      </p:sp>
    </p:spTree>
    <p:extLst>
      <p:ext uri="{BB962C8B-B14F-4D97-AF65-F5344CB8AC3E}">
        <p14:creationId xmlns:p14="http://schemas.microsoft.com/office/powerpoint/2010/main" val="398791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Passive Replication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71" y="2257968"/>
            <a:ext cx="5888218" cy="307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Active Replication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Komunikasi :</a:t>
            </a:r>
          </a:p>
          <a:p>
            <a:pPr lvl="1"/>
            <a:r>
              <a:rPr lang="id-ID" dirty="0" smtClean="0"/>
              <a:t>Front end melakukan multicast request ke sebuah grup replica manager.</a:t>
            </a:r>
          </a:p>
          <a:p>
            <a:pPr lvl="1"/>
            <a:r>
              <a:rPr lang="id-ID" dirty="0" smtClean="0"/>
              <a:t>Semua replica manager memproses request secara independent.</a:t>
            </a:r>
          </a:p>
          <a:p>
            <a:pPr lvl="1"/>
            <a:r>
              <a:rPr lang="id-ID" dirty="0" smtClean="0"/>
              <a:t>Semua replica manager melakukan reply. </a:t>
            </a:r>
          </a:p>
          <a:p>
            <a:r>
              <a:rPr lang="id-ID" dirty="0" smtClean="0"/>
              <a:t>Jika sebuah replica manager gagal, tidak mempengaruhi performance. Mengapa ?</a:t>
            </a:r>
          </a:p>
          <a:p>
            <a:r>
              <a:rPr lang="id-ID" dirty="0" smtClean="0"/>
              <a:t>Keuntungan penggunaan ini adalah adanya informasi yang bisa dibandingkan. Sehingga ketika ada ketidakbenaran informasi, bisa dideteksi.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17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Active Replication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80" y="2327773"/>
            <a:ext cx="5950799" cy="259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284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Replikasi</vt:lpstr>
      <vt:lpstr>Agenda</vt:lpstr>
      <vt:lpstr>Replikasi</vt:lpstr>
      <vt:lpstr>Kebutuhan Replikasi</vt:lpstr>
      <vt:lpstr>Pendekatan Replikasi</vt:lpstr>
      <vt:lpstr>Passive Replication</vt:lpstr>
      <vt:lpstr>Passive Replication</vt:lpstr>
      <vt:lpstr>Active Replication</vt:lpstr>
      <vt:lpstr>Active Replication</vt:lpstr>
      <vt:lpstr>Kesimpulan</vt:lpstr>
      <vt:lpstr>Ujian Tengah Semester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Replikasi</dc:title>
  <dc:creator>panji wisnu w</dc:creator>
  <cp:lastModifiedBy>panji wisnu w</cp:lastModifiedBy>
  <cp:revision>36</cp:revision>
  <dcterms:created xsi:type="dcterms:W3CDTF">2018-09-25T00:32:13Z</dcterms:created>
  <dcterms:modified xsi:type="dcterms:W3CDTF">2018-09-25T02:18:15Z</dcterms:modified>
</cp:coreProperties>
</file>