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0" r:id="rId17"/>
    <p:sldId id="271" r:id="rId18"/>
    <p:sldId id="272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正方形/長方形 189"/>
          <p:cNvSpPr/>
          <p:nvPr/>
        </p:nvSpPr>
        <p:spPr>
          <a:xfrm>
            <a:off x="-95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90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</p:grpSpPr>
        <p:sp>
          <p:nvSpPr>
            <p:cNvPr id="92" name="図形 91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3" name="図形 92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4" name="図形 93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5" name="図形 94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6" name="図形 95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7" name="図形 96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8" name="図形 97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9" name="図形 98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0" name="図形 99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1" name="図形 100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2" name="図形 101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3" name="図形 102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4" name="図形 103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5" name="図形 104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6" name="図形 105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7" name="図形 106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8" name="図形 107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9" name="図形 108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0" name="図形 109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1" name="図形 110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2" name="図形 111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3" name="図形 112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4" name="図形 113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5" name="図形 114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6" name="図形 115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7" name="図形 116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8" name="図形 117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9" name="図形 118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0" name="図形 119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1" name="図形 120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2" name="図形 121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3" name="図形 122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4" name="図形 123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5" name="図形 124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6" name="図形 125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7" name="図形 126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8" name="図形 127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9" name="図形 128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0" name="図形 129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1" name="図形 130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2" name="図形 131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3" name="図形 132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4" name="図形 133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5" name="図形 134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6" name="図形 135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7" name="図形 136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8" name="図形 137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9" name="図形 138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0" name="図形 139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1" name="図形 140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2" name="図形 141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3" name="図形 142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4" name="図形 143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5" name="図形 144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6" name="図形 145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7" name="図形 146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8" name="図形 147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9" name="図形 148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0" name="図形 149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1" name="図形 150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2" name="図形 151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3" name="図形 152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4" name="図形 153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5" name="図形 154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6" name="図形 155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7" name="図形 156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8" name="図形 157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9" name="図形 158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0" name="図形 159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1" name="図形 160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2" name="図形 161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3" name="図形 162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4" name="図形 163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5" name="図形 164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642910" y="2214554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642910" y="3699318"/>
            <a:ext cx="7772400" cy="90012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>
          <a:xfrm>
            <a:off x="4471200" y="6492874"/>
            <a:ext cx="1530000" cy="365125"/>
          </a:xfrm>
        </p:spPr>
        <p:txBody>
          <a:bodyPr/>
          <a:lstStyle/>
          <a:p>
            <a:fld id="{A009892A-0574-4753-B3B5-882803074C2D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>
          <a:xfrm>
            <a:off x="6048000" y="6492875"/>
            <a:ext cx="23940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>
          <a:xfrm>
            <a:off x="8499632" y="6492875"/>
            <a:ext cx="644400" cy="365125"/>
          </a:xfrm>
        </p:spPr>
        <p:txBody>
          <a:bodyPr/>
          <a:lstStyle/>
          <a:p>
            <a:fld id="{35100B4B-F5D2-44DD-9A19-A980681504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図形 9"/>
          <p:cNvSpPr>
            <a:spLocks/>
          </p:cNvSpPr>
          <p:nvPr/>
        </p:nvSpPr>
        <p:spPr bwMode="auto">
          <a:xfrm>
            <a:off x="3929058" y="9"/>
            <a:ext cx="5214942" cy="3383004"/>
          </a:xfrm>
          <a:custGeom>
            <a:avLst/>
            <a:gdLst/>
            <a:ahLst/>
            <a:cxnLst>
              <a:cxn ang="0">
                <a:pos x="3574" y="25"/>
              </a:cxn>
              <a:cxn ang="0">
                <a:pos x="3628" y="83"/>
              </a:cxn>
              <a:cxn ang="0">
                <a:pos x="3611" y="121"/>
              </a:cxn>
              <a:cxn ang="0">
                <a:pos x="3278" y="166"/>
              </a:cxn>
              <a:cxn ang="0">
                <a:pos x="2987" y="220"/>
              </a:cxn>
              <a:cxn ang="0">
                <a:pos x="2896" y="274"/>
              </a:cxn>
              <a:cxn ang="0">
                <a:pos x="2887" y="320"/>
              </a:cxn>
              <a:cxn ang="0">
                <a:pos x="2987" y="374"/>
              </a:cxn>
              <a:cxn ang="0">
                <a:pos x="3407" y="403"/>
              </a:cxn>
              <a:cxn ang="0">
                <a:pos x="3732" y="399"/>
              </a:cxn>
              <a:cxn ang="0">
                <a:pos x="3607" y="2391"/>
              </a:cxn>
              <a:cxn ang="0">
                <a:pos x="3199" y="2262"/>
              </a:cxn>
              <a:cxn ang="0">
                <a:pos x="3041" y="2159"/>
              </a:cxn>
              <a:cxn ang="0">
                <a:pos x="2991" y="2050"/>
              </a:cxn>
              <a:cxn ang="0">
                <a:pos x="3000" y="1992"/>
              </a:cxn>
              <a:cxn ang="0">
                <a:pos x="3054" y="1905"/>
              </a:cxn>
              <a:cxn ang="0">
                <a:pos x="3158" y="1826"/>
              </a:cxn>
              <a:cxn ang="0">
                <a:pos x="3183" y="1768"/>
              </a:cxn>
              <a:cxn ang="0">
                <a:pos x="3158" y="1684"/>
              </a:cxn>
              <a:cxn ang="0">
                <a:pos x="3099" y="1576"/>
              </a:cxn>
              <a:cxn ang="0">
                <a:pos x="2950" y="1497"/>
              </a:cxn>
              <a:cxn ang="0">
                <a:pos x="2779" y="1439"/>
              </a:cxn>
              <a:cxn ang="0">
                <a:pos x="2679" y="1364"/>
              </a:cxn>
              <a:cxn ang="0">
                <a:pos x="2654" y="1281"/>
              </a:cxn>
              <a:cxn ang="0">
                <a:pos x="2667" y="1194"/>
              </a:cxn>
              <a:cxn ang="0">
                <a:pos x="2600" y="1106"/>
              </a:cxn>
              <a:cxn ang="0">
                <a:pos x="2459" y="1077"/>
              </a:cxn>
              <a:cxn ang="0">
                <a:pos x="2005" y="1119"/>
              </a:cxn>
              <a:cxn ang="0">
                <a:pos x="1835" y="1102"/>
              </a:cxn>
              <a:cxn ang="0">
                <a:pos x="1743" y="1052"/>
              </a:cxn>
              <a:cxn ang="0">
                <a:pos x="1689" y="957"/>
              </a:cxn>
              <a:cxn ang="0">
                <a:pos x="1697" y="840"/>
              </a:cxn>
              <a:cxn ang="0">
                <a:pos x="1689" y="736"/>
              </a:cxn>
              <a:cxn ang="0">
                <a:pos x="1627" y="690"/>
              </a:cxn>
              <a:cxn ang="0">
                <a:pos x="1544" y="690"/>
              </a:cxn>
              <a:cxn ang="0">
                <a:pos x="1460" y="665"/>
              </a:cxn>
              <a:cxn ang="0">
                <a:pos x="1423" y="620"/>
              </a:cxn>
              <a:cxn ang="0">
                <a:pos x="1323" y="607"/>
              </a:cxn>
              <a:cxn ang="0">
                <a:pos x="1281" y="624"/>
              </a:cxn>
              <a:cxn ang="0">
                <a:pos x="1161" y="599"/>
              </a:cxn>
              <a:cxn ang="0">
                <a:pos x="1003" y="553"/>
              </a:cxn>
              <a:cxn ang="0">
                <a:pos x="928" y="578"/>
              </a:cxn>
              <a:cxn ang="0">
                <a:pos x="865" y="653"/>
              </a:cxn>
              <a:cxn ang="0">
                <a:pos x="845" y="724"/>
              </a:cxn>
              <a:cxn ang="0">
                <a:pos x="853" y="844"/>
              </a:cxn>
              <a:cxn ang="0">
                <a:pos x="803" y="936"/>
              </a:cxn>
              <a:cxn ang="0">
                <a:pos x="608" y="1027"/>
              </a:cxn>
              <a:cxn ang="0">
                <a:pos x="458" y="1048"/>
              </a:cxn>
              <a:cxn ang="0">
                <a:pos x="325" y="982"/>
              </a:cxn>
              <a:cxn ang="0">
                <a:pos x="233" y="786"/>
              </a:cxn>
              <a:cxn ang="0">
                <a:pos x="229" y="674"/>
              </a:cxn>
              <a:cxn ang="0">
                <a:pos x="287" y="570"/>
              </a:cxn>
              <a:cxn ang="0">
                <a:pos x="316" y="487"/>
              </a:cxn>
              <a:cxn ang="0">
                <a:pos x="246" y="441"/>
              </a:cxn>
              <a:cxn ang="0">
                <a:pos x="146" y="370"/>
              </a:cxn>
              <a:cxn ang="0">
                <a:pos x="104" y="287"/>
              </a:cxn>
              <a:cxn ang="0">
                <a:pos x="133" y="208"/>
              </a:cxn>
              <a:cxn ang="0">
                <a:pos x="162" y="154"/>
              </a:cxn>
              <a:cxn ang="0">
                <a:pos x="133" y="112"/>
              </a:cxn>
              <a:cxn ang="0">
                <a:pos x="42" y="83"/>
              </a:cxn>
              <a:cxn ang="0">
                <a:pos x="0" y="29"/>
              </a:cxn>
              <a:cxn ang="0">
                <a:pos x="179" y="0"/>
              </a:cxn>
            </a:cxnLst>
            <a:rect l="0" t="0" r="0" b="0"/>
            <a:pathLst>
              <a:path w="3732" h="2421">
                <a:moveTo>
                  <a:pt x="179" y="0"/>
                </a:moveTo>
                <a:lnTo>
                  <a:pt x="3553" y="4"/>
                </a:lnTo>
                <a:lnTo>
                  <a:pt x="3574" y="25"/>
                </a:lnTo>
                <a:lnTo>
                  <a:pt x="3599" y="37"/>
                </a:lnTo>
                <a:lnTo>
                  <a:pt x="3624" y="58"/>
                </a:lnTo>
                <a:lnTo>
                  <a:pt x="3628" y="83"/>
                </a:lnTo>
                <a:lnTo>
                  <a:pt x="3628" y="96"/>
                </a:lnTo>
                <a:lnTo>
                  <a:pt x="3624" y="108"/>
                </a:lnTo>
                <a:lnTo>
                  <a:pt x="3611" y="121"/>
                </a:lnTo>
                <a:lnTo>
                  <a:pt x="3594" y="125"/>
                </a:lnTo>
                <a:lnTo>
                  <a:pt x="3528" y="150"/>
                </a:lnTo>
                <a:lnTo>
                  <a:pt x="3278" y="166"/>
                </a:lnTo>
                <a:lnTo>
                  <a:pt x="3099" y="191"/>
                </a:lnTo>
                <a:lnTo>
                  <a:pt x="3029" y="204"/>
                </a:lnTo>
                <a:lnTo>
                  <a:pt x="2987" y="220"/>
                </a:lnTo>
                <a:lnTo>
                  <a:pt x="2975" y="225"/>
                </a:lnTo>
                <a:lnTo>
                  <a:pt x="2933" y="245"/>
                </a:lnTo>
                <a:lnTo>
                  <a:pt x="2896" y="274"/>
                </a:lnTo>
                <a:lnTo>
                  <a:pt x="2887" y="291"/>
                </a:lnTo>
                <a:lnTo>
                  <a:pt x="2879" y="316"/>
                </a:lnTo>
                <a:lnTo>
                  <a:pt x="2887" y="320"/>
                </a:lnTo>
                <a:lnTo>
                  <a:pt x="2916" y="345"/>
                </a:lnTo>
                <a:lnTo>
                  <a:pt x="2945" y="362"/>
                </a:lnTo>
                <a:lnTo>
                  <a:pt x="2987" y="374"/>
                </a:lnTo>
                <a:lnTo>
                  <a:pt x="3045" y="387"/>
                </a:lnTo>
                <a:lnTo>
                  <a:pt x="3116" y="391"/>
                </a:lnTo>
                <a:lnTo>
                  <a:pt x="3407" y="403"/>
                </a:lnTo>
                <a:lnTo>
                  <a:pt x="3624" y="403"/>
                </a:lnTo>
                <a:lnTo>
                  <a:pt x="3694" y="403"/>
                </a:lnTo>
                <a:lnTo>
                  <a:pt x="3732" y="399"/>
                </a:lnTo>
                <a:lnTo>
                  <a:pt x="3732" y="1410"/>
                </a:lnTo>
                <a:lnTo>
                  <a:pt x="3732" y="2421"/>
                </a:lnTo>
                <a:lnTo>
                  <a:pt x="3607" y="2391"/>
                </a:lnTo>
                <a:lnTo>
                  <a:pt x="3482" y="2362"/>
                </a:lnTo>
                <a:lnTo>
                  <a:pt x="3336" y="2321"/>
                </a:lnTo>
                <a:lnTo>
                  <a:pt x="3199" y="2262"/>
                </a:lnTo>
                <a:lnTo>
                  <a:pt x="3137" y="2229"/>
                </a:lnTo>
                <a:lnTo>
                  <a:pt x="3087" y="2196"/>
                </a:lnTo>
                <a:lnTo>
                  <a:pt x="3041" y="2159"/>
                </a:lnTo>
                <a:lnTo>
                  <a:pt x="3012" y="2117"/>
                </a:lnTo>
                <a:lnTo>
                  <a:pt x="2991" y="2071"/>
                </a:lnTo>
                <a:lnTo>
                  <a:pt x="2991" y="2050"/>
                </a:lnTo>
                <a:lnTo>
                  <a:pt x="2991" y="2030"/>
                </a:lnTo>
                <a:lnTo>
                  <a:pt x="2991" y="2017"/>
                </a:lnTo>
                <a:lnTo>
                  <a:pt x="3000" y="1992"/>
                </a:lnTo>
                <a:lnTo>
                  <a:pt x="3004" y="1967"/>
                </a:lnTo>
                <a:lnTo>
                  <a:pt x="3020" y="1938"/>
                </a:lnTo>
                <a:lnTo>
                  <a:pt x="3054" y="1905"/>
                </a:lnTo>
                <a:lnTo>
                  <a:pt x="3095" y="1867"/>
                </a:lnTo>
                <a:lnTo>
                  <a:pt x="3149" y="1838"/>
                </a:lnTo>
                <a:lnTo>
                  <a:pt x="3158" y="1826"/>
                </a:lnTo>
                <a:lnTo>
                  <a:pt x="3178" y="1801"/>
                </a:lnTo>
                <a:lnTo>
                  <a:pt x="3183" y="1784"/>
                </a:lnTo>
                <a:lnTo>
                  <a:pt x="3183" y="1768"/>
                </a:lnTo>
                <a:lnTo>
                  <a:pt x="3183" y="1743"/>
                </a:lnTo>
                <a:lnTo>
                  <a:pt x="3170" y="1713"/>
                </a:lnTo>
                <a:lnTo>
                  <a:pt x="3158" y="1684"/>
                </a:lnTo>
                <a:lnTo>
                  <a:pt x="3149" y="1655"/>
                </a:lnTo>
                <a:lnTo>
                  <a:pt x="3124" y="1614"/>
                </a:lnTo>
                <a:lnTo>
                  <a:pt x="3099" y="1576"/>
                </a:lnTo>
                <a:lnTo>
                  <a:pt x="3062" y="1539"/>
                </a:lnTo>
                <a:lnTo>
                  <a:pt x="3012" y="1518"/>
                </a:lnTo>
                <a:lnTo>
                  <a:pt x="2950" y="1497"/>
                </a:lnTo>
                <a:lnTo>
                  <a:pt x="2896" y="1489"/>
                </a:lnTo>
                <a:lnTo>
                  <a:pt x="2837" y="1468"/>
                </a:lnTo>
                <a:lnTo>
                  <a:pt x="2779" y="1439"/>
                </a:lnTo>
                <a:lnTo>
                  <a:pt x="2721" y="1406"/>
                </a:lnTo>
                <a:lnTo>
                  <a:pt x="2696" y="1385"/>
                </a:lnTo>
                <a:lnTo>
                  <a:pt x="2679" y="1364"/>
                </a:lnTo>
                <a:lnTo>
                  <a:pt x="2667" y="1339"/>
                </a:lnTo>
                <a:lnTo>
                  <a:pt x="2654" y="1310"/>
                </a:lnTo>
                <a:lnTo>
                  <a:pt x="2654" y="1281"/>
                </a:lnTo>
                <a:lnTo>
                  <a:pt x="2667" y="1244"/>
                </a:lnTo>
                <a:lnTo>
                  <a:pt x="2667" y="1219"/>
                </a:lnTo>
                <a:lnTo>
                  <a:pt x="2667" y="1194"/>
                </a:lnTo>
                <a:lnTo>
                  <a:pt x="2654" y="1160"/>
                </a:lnTo>
                <a:lnTo>
                  <a:pt x="2638" y="1131"/>
                </a:lnTo>
                <a:lnTo>
                  <a:pt x="2600" y="1106"/>
                </a:lnTo>
                <a:lnTo>
                  <a:pt x="2554" y="1090"/>
                </a:lnTo>
                <a:lnTo>
                  <a:pt x="2480" y="1081"/>
                </a:lnTo>
                <a:lnTo>
                  <a:pt x="2459" y="1077"/>
                </a:lnTo>
                <a:lnTo>
                  <a:pt x="2380" y="1077"/>
                </a:lnTo>
                <a:lnTo>
                  <a:pt x="2230" y="1090"/>
                </a:lnTo>
                <a:lnTo>
                  <a:pt x="2005" y="1119"/>
                </a:lnTo>
                <a:lnTo>
                  <a:pt x="1947" y="1119"/>
                </a:lnTo>
                <a:lnTo>
                  <a:pt x="1893" y="1110"/>
                </a:lnTo>
                <a:lnTo>
                  <a:pt x="1835" y="1102"/>
                </a:lnTo>
                <a:lnTo>
                  <a:pt x="1797" y="1090"/>
                </a:lnTo>
                <a:lnTo>
                  <a:pt x="1768" y="1069"/>
                </a:lnTo>
                <a:lnTo>
                  <a:pt x="1743" y="1052"/>
                </a:lnTo>
                <a:lnTo>
                  <a:pt x="1718" y="1023"/>
                </a:lnTo>
                <a:lnTo>
                  <a:pt x="1702" y="994"/>
                </a:lnTo>
                <a:lnTo>
                  <a:pt x="1689" y="957"/>
                </a:lnTo>
                <a:lnTo>
                  <a:pt x="1685" y="915"/>
                </a:lnTo>
                <a:lnTo>
                  <a:pt x="1689" y="869"/>
                </a:lnTo>
                <a:lnTo>
                  <a:pt x="1697" y="840"/>
                </a:lnTo>
                <a:lnTo>
                  <a:pt x="1702" y="803"/>
                </a:lnTo>
                <a:lnTo>
                  <a:pt x="1697" y="774"/>
                </a:lnTo>
                <a:lnTo>
                  <a:pt x="1689" y="736"/>
                </a:lnTo>
                <a:lnTo>
                  <a:pt x="1668" y="707"/>
                </a:lnTo>
                <a:lnTo>
                  <a:pt x="1648" y="695"/>
                </a:lnTo>
                <a:lnTo>
                  <a:pt x="1627" y="690"/>
                </a:lnTo>
                <a:lnTo>
                  <a:pt x="1593" y="690"/>
                </a:lnTo>
                <a:lnTo>
                  <a:pt x="1560" y="690"/>
                </a:lnTo>
                <a:lnTo>
                  <a:pt x="1544" y="690"/>
                </a:lnTo>
                <a:lnTo>
                  <a:pt x="1502" y="682"/>
                </a:lnTo>
                <a:lnTo>
                  <a:pt x="1481" y="678"/>
                </a:lnTo>
                <a:lnTo>
                  <a:pt x="1460" y="665"/>
                </a:lnTo>
                <a:lnTo>
                  <a:pt x="1448" y="649"/>
                </a:lnTo>
                <a:lnTo>
                  <a:pt x="1435" y="624"/>
                </a:lnTo>
                <a:lnTo>
                  <a:pt x="1423" y="620"/>
                </a:lnTo>
                <a:lnTo>
                  <a:pt x="1385" y="607"/>
                </a:lnTo>
                <a:lnTo>
                  <a:pt x="1344" y="599"/>
                </a:lnTo>
                <a:lnTo>
                  <a:pt x="1323" y="607"/>
                </a:lnTo>
                <a:lnTo>
                  <a:pt x="1298" y="611"/>
                </a:lnTo>
                <a:lnTo>
                  <a:pt x="1294" y="620"/>
                </a:lnTo>
                <a:lnTo>
                  <a:pt x="1281" y="624"/>
                </a:lnTo>
                <a:lnTo>
                  <a:pt x="1252" y="632"/>
                </a:lnTo>
                <a:lnTo>
                  <a:pt x="1190" y="620"/>
                </a:lnTo>
                <a:lnTo>
                  <a:pt x="1161" y="599"/>
                </a:lnTo>
                <a:lnTo>
                  <a:pt x="1090" y="566"/>
                </a:lnTo>
                <a:lnTo>
                  <a:pt x="1044" y="553"/>
                </a:lnTo>
                <a:lnTo>
                  <a:pt x="1003" y="553"/>
                </a:lnTo>
                <a:lnTo>
                  <a:pt x="961" y="557"/>
                </a:lnTo>
                <a:lnTo>
                  <a:pt x="940" y="566"/>
                </a:lnTo>
                <a:lnTo>
                  <a:pt x="928" y="578"/>
                </a:lnTo>
                <a:lnTo>
                  <a:pt x="911" y="595"/>
                </a:lnTo>
                <a:lnTo>
                  <a:pt x="878" y="632"/>
                </a:lnTo>
                <a:lnTo>
                  <a:pt x="865" y="653"/>
                </a:lnTo>
                <a:lnTo>
                  <a:pt x="845" y="678"/>
                </a:lnTo>
                <a:lnTo>
                  <a:pt x="840" y="703"/>
                </a:lnTo>
                <a:lnTo>
                  <a:pt x="845" y="724"/>
                </a:lnTo>
                <a:lnTo>
                  <a:pt x="853" y="749"/>
                </a:lnTo>
                <a:lnTo>
                  <a:pt x="853" y="811"/>
                </a:lnTo>
                <a:lnTo>
                  <a:pt x="853" y="844"/>
                </a:lnTo>
                <a:lnTo>
                  <a:pt x="840" y="882"/>
                </a:lnTo>
                <a:lnTo>
                  <a:pt x="828" y="911"/>
                </a:lnTo>
                <a:lnTo>
                  <a:pt x="803" y="936"/>
                </a:lnTo>
                <a:lnTo>
                  <a:pt x="728" y="982"/>
                </a:lnTo>
                <a:lnTo>
                  <a:pt x="649" y="1019"/>
                </a:lnTo>
                <a:lnTo>
                  <a:pt x="608" y="1027"/>
                </a:lnTo>
                <a:lnTo>
                  <a:pt x="562" y="1040"/>
                </a:lnTo>
                <a:lnTo>
                  <a:pt x="508" y="1048"/>
                </a:lnTo>
                <a:lnTo>
                  <a:pt x="458" y="1048"/>
                </a:lnTo>
                <a:lnTo>
                  <a:pt x="412" y="1036"/>
                </a:lnTo>
                <a:lnTo>
                  <a:pt x="366" y="1011"/>
                </a:lnTo>
                <a:lnTo>
                  <a:pt x="325" y="982"/>
                </a:lnTo>
                <a:lnTo>
                  <a:pt x="287" y="936"/>
                </a:lnTo>
                <a:lnTo>
                  <a:pt x="258" y="869"/>
                </a:lnTo>
                <a:lnTo>
                  <a:pt x="233" y="786"/>
                </a:lnTo>
                <a:lnTo>
                  <a:pt x="229" y="761"/>
                </a:lnTo>
                <a:lnTo>
                  <a:pt x="221" y="707"/>
                </a:lnTo>
                <a:lnTo>
                  <a:pt x="229" y="674"/>
                </a:lnTo>
                <a:lnTo>
                  <a:pt x="241" y="636"/>
                </a:lnTo>
                <a:lnTo>
                  <a:pt x="258" y="599"/>
                </a:lnTo>
                <a:lnTo>
                  <a:pt x="287" y="570"/>
                </a:lnTo>
                <a:lnTo>
                  <a:pt x="300" y="553"/>
                </a:lnTo>
                <a:lnTo>
                  <a:pt x="316" y="512"/>
                </a:lnTo>
                <a:lnTo>
                  <a:pt x="316" y="487"/>
                </a:lnTo>
                <a:lnTo>
                  <a:pt x="304" y="470"/>
                </a:lnTo>
                <a:lnTo>
                  <a:pt x="287" y="453"/>
                </a:lnTo>
                <a:lnTo>
                  <a:pt x="246" y="441"/>
                </a:lnTo>
                <a:lnTo>
                  <a:pt x="208" y="416"/>
                </a:lnTo>
                <a:lnTo>
                  <a:pt x="179" y="403"/>
                </a:lnTo>
                <a:lnTo>
                  <a:pt x="146" y="370"/>
                </a:lnTo>
                <a:lnTo>
                  <a:pt x="117" y="333"/>
                </a:lnTo>
                <a:lnTo>
                  <a:pt x="108" y="308"/>
                </a:lnTo>
                <a:lnTo>
                  <a:pt x="104" y="287"/>
                </a:lnTo>
                <a:lnTo>
                  <a:pt x="108" y="262"/>
                </a:lnTo>
                <a:lnTo>
                  <a:pt x="117" y="233"/>
                </a:lnTo>
                <a:lnTo>
                  <a:pt x="133" y="208"/>
                </a:lnTo>
                <a:lnTo>
                  <a:pt x="158" y="179"/>
                </a:lnTo>
                <a:lnTo>
                  <a:pt x="162" y="166"/>
                </a:lnTo>
                <a:lnTo>
                  <a:pt x="162" y="154"/>
                </a:lnTo>
                <a:lnTo>
                  <a:pt x="158" y="141"/>
                </a:lnTo>
                <a:lnTo>
                  <a:pt x="150" y="125"/>
                </a:lnTo>
                <a:lnTo>
                  <a:pt x="133" y="112"/>
                </a:lnTo>
                <a:lnTo>
                  <a:pt x="104" y="100"/>
                </a:lnTo>
                <a:lnTo>
                  <a:pt x="54" y="96"/>
                </a:lnTo>
                <a:lnTo>
                  <a:pt x="42" y="83"/>
                </a:lnTo>
                <a:lnTo>
                  <a:pt x="13" y="58"/>
                </a:lnTo>
                <a:lnTo>
                  <a:pt x="8" y="46"/>
                </a:lnTo>
                <a:lnTo>
                  <a:pt x="0" y="29"/>
                </a:lnTo>
                <a:lnTo>
                  <a:pt x="13" y="17"/>
                </a:lnTo>
                <a:lnTo>
                  <a:pt x="33" y="4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ja-JP" altLang="en-US"/>
          </a:p>
        </p:txBody>
      </p:sp>
      <p:grpSp>
        <p:nvGrpSpPr>
          <p:cNvPr id="4" name="グループ化 12"/>
          <p:cNvGrpSpPr>
            <a:grpSpLocks/>
          </p:cNvGrpSpPr>
          <p:nvPr/>
        </p:nvGrpSpPr>
        <p:grpSpPr bwMode="auto">
          <a:xfrm>
            <a:off x="4000496" y="0"/>
            <a:ext cx="5143504" cy="2000240"/>
            <a:chOff x="2168" y="0"/>
            <a:chExt cx="3576" cy="1384"/>
          </a:xfrm>
        </p:grpSpPr>
        <p:sp>
          <p:nvSpPr>
            <p:cNvPr id="14" name="図形 13"/>
            <p:cNvSpPr>
              <a:spLocks/>
            </p:cNvSpPr>
            <p:nvPr/>
          </p:nvSpPr>
          <p:spPr bwMode="auto">
            <a:xfrm>
              <a:off x="5420" y="1044"/>
              <a:ext cx="324" cy="272"/>
            </a:xfrm>
            <a:custGeom>
              <a:avLst/>
              <a:gdLst/>
              <a:ahLst/>
              <a:cxnLst>
                <a:cxn ang="0">
                  <a:pos x="12" y="112"/>
                </a:cxn>
                <a:cxn ang="0">
                  <a:pos x="0" y="124"/>
                </a:cxn>
                <a:cxn ang="0">
                  <a:pos x="0" y="148"/>
                </a:cxn>
                <a:cxn ang="0">
                  <a:pos x="0" y="152"/>
                </a:cxn>
                <a:cxn ang="0">
                  <a:pos x="4" y="164"/>
                </a:cxn>
                <a:cxn ang="0">
                  <a:pos x="16" y="176"/>
                </a:cxn>
                <a:cxn ang="0">
                  <a:pos x="52" y="200"/>
                </a:cxn>
                <a:cxn ang="0">
                  <a:pos x="104" y="224"/>
                </a:cxn>
                <a:cxn ang="0">
                  <a:pos x="156" y="244"/>
                </a:cxn>
                <a:cxn ang="0">
                  <a:pos x="260" y="260"/>
                </a:cxn>
                <a:cxn ang="0">
                  <a:pos x="308" y="268"/>
                </a:cxn>
                <a:cxn ang="0">
                  <a:pos x="324" y="272"/>
                </a:cxn>
                <a:cxn ang="0">
                  <a:pos x="324" y="268"/>
                </a:cxn>
                <a:cxn ang="0">
                  <a:pos x="308" y="268"/>
                </a:cxn>
                <a:cxn ang="0">
                  <a:pos x="264" y="256"/>
                </a:cxn>
                <a:cxn ang="0">
                  <a:pos x="164" y="236"/>
                </a:cxn>
                <a:cxn ang="0">
                  <a:pos x="108" y="220"/>
                </a:cxn>
                <a:cxn ang="0">
                  <a:pos x="60" y="200"/>
                </a:cxn>
                <a:cxn ang="0">
                  <a:pos x="24" y="176"/>
                </a:cxn>
                <a:cxn ang="0">
                  <a:pos x="12" y="164"/>
                </a:cxn>
                <a:cxn ang="0">
                  <a:pos x="0" y="148"/>
                </a:cxn>
                <a:cxn ang="0">
                  <a:pos x="4" y="124"/>
                </a:cxn>
                <a:cxn ang="0">
                  <a:pos x="16" y="112"/>
                </a:cxn>
                <a:cxn ang="0">
                  <a:pos x="36" y="92"/>
                </a:cxn>
                <a:cxn ang="0">
                  <a:pos x="64" y="76"/>
                </a:cxn>
                <a:cxn ang="0">
                  <a:pos x="140" y="44"/>
                </a:cxn>
                <a:cxn ang="0">
                  <a:pos x="228" y="20"/>
                </a:cxn>
                <a:cxn ang="0">
                  <a:pos x="324" y="0"/>
                </a:cxn>
                <a:cxn ang="0">
                  <a:pos x="236" y="12"/>
                </a:cxn>
                <a:cxn ang="0">
                  <a:pos x="140" y="36"/>
                </a:cxn>
                <a:cxn ang="0">
                  <a:pos x="64" y="76"/>
                </a:cxn>
                <a:cxn ang="0">
                  <a:pos x="36" y="92"/>
                </a:cxn>
                <a:cxn ang="0">
                  <a:pos x="16" y="112"/>
                </a:cxn>
              </a:cxnLst>
              <a:rect l="0" t="0" r="0" b="0"/>
              <a:pathLst>
                <a:path w="324" h="272">
                  <a:moveTo>
                    <a:pt x="12" y="112"/>
                  </a:moveTo>
                  <a:lnTo>
                    <a:pt x="0" y="12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64"/>
                  </a:lnTo>
                  <a:lnTo>
                    <a:pt x="16" y="176"/>
                  </a:lnTo>
                  <a:lnTo>
                    <a:pt x="52" y="200"/>
                  </a:lnTo>
                  <a:lnTo>
                    <a:pt x="104" y="224"/>
                  </a:lnTo>
                  <a:lnTo>
                    <a:pt x="156" y="244"/>
                  </a:lnTo>
                  <a:lnTo>
                    <a:pt x="260" y="260"/>
                  </a:lnTo>
                  <a:lnTo>
                    <a:pt x="308" y="268"/>
                  </a:lnTo>
                  <a:lnTo>
                    <a:pt x="324" y="272"/>
                  </a:lnTo>
                  <a:lnTo>
                    <a:pt x="324" y="268"/>
                  </a:lnTo>
                  <a:lnTo>
                    <a:pt x="308" y="268"/>
                  </a:lnTo>
                  <a:lnTo>
                    <a:pt x="264" y="256"/>
                  </a:lnTo>
                  <a:lnTo>
                    <a:pt x="164" y="236"/>
                  </a:lnTo>
                  <a:lnTo>
                    <a:pt x="108" y="220"/>
                  </a:lnTo>
                  <a:lnTo>
                    <a:pt x="60" y="200"/>
                  </a:lnTo>
                  <a:lnTo>
                    <a:pt x="24" y="176"/>
                  </a:lnTo>
                  <a:lnTo>
                    <a:pt x="12" y="164"/>
                  </a:lnTo>
                  <a:lnTo>
                    <a:pt x="0" y="148"/>
                  </a:lnTo>
                  <a:lnTo>
                    <a:pt x="4" y="124"/>
                  </a:lnTo>
                  <a:lnTo>
                    <a:pt x="16" y="112"/>
                  </a:lnTo>
                  <a:lnTo>
                    <a:pt x="36" y="92"/>
                  </a:lnTo>
                  <a:lnTo>
                    <a:pt x="64" y="76"/>
                  </a:lnTo>
                  <a:lnTo>
                    <a:pt x="140" y="44"/>
                  </a:lnTo>
                  <a:lnTo>
                    <a:pt x="228" y="20"/>
                  </a:lnTo>
                  <a:lnTo>
                    <a:pt x="324" y="0"/>
                  </a:lnTo>
                  <a:lnTo>
                    <a:pt x="236" y="12"/>
                  </a:lnTo>
                  <a:lnTo>
                    <a:pt x="140" y="36"/>
                  </a:lnTo>
                  <a:lnTo>
                    <a:pt x="64" y="76"/>
                  </a:lnTo>
                  <a:lnTo>
                    <a:pt x="36" y="92"/>
                  </a:lnTo>
                  <a:lnTo>
                    <a:pt x="16" y="112"/>
                  </a:lnTo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2328" y="0"/>
              <a:ext cx="296" cy="24"/>
            </a:xfrm>
            <a:custGeom>
              <a:avLst/>
              <a:gdLst/>
              <a:ahLst/>
              <a:cxnLst>
                <a:cxn ang="0">
                  <a:pos x="56" y="8"/>
                </a:cxn>
                <a:cxn ang="0">
                  <a:pos x="124" y="12"/>
                </a:cxn>
                <a:cxn ang="0">
                  <a:pos x="124" y="8"/>
                </a:cxn>
                <a:cxn ang="0">
                  <a:pos x="184" y="12"/>
                </a:cxn>
                <a:cxn ang="0">
                  <a:pos x="296" y="24"/>
                </a:cxn>
                <a:cxn ang="0">
                  <a:pos x="256" y="20"/>
                </a:cxn>
                <a:cxn ang="0">
                  <a:pos x="160" y="0"/>
                </a:cxn>
                <a:cxn ang="0">
                  <a:pos x="136" y="0"/>
                </a:cxn>
                <a:cxn ang="0">
                  <a:pos x="164" y="8"/>
                </a:cxn>
                <a:cxn ang="0">
                  <a:pos x="104" y="0"/>
                </a:cxn>
                <a:cxn ang="0">
                  <a:pos x="72" y="0"/>
                </a:cxn>
                <a:cxn ang="0">
                  <a:pos x="100" y="8"/>
                </a:cxn>
                <a:cxn ang="0">
                  <a:pos x="60" y="0"/>
                </a:cxn>
                <a:cxn ang="0">
                  <a:pos x="0" y="0"/>
                </a:cxn>
                <a:cxn ang="0">
                  <a:pos x="56" y="8"/>
                </a:cxn>
              </a:cxnLst>
              <a:rect l="0" t="0" r="0" b="0"/>
              <a:pathLst>
                <a:path w="296" h="24">
                  <a:moveTo>
                    <a:pt x="56" y="8"/>
                  </a:moveTo>
                  <a:lnTo>
                    <a:pt x="124" y="12"/>
                  </a:lnTo>
                  <a:lnTo>
                    <a:pt x="124" y="8"/>
                  </a:lnTo>
                  <a:lnTo>
                    <a:pt x="184" y="12"/>
                  </a:lnTo>
                  <a:lnTo>
                    <a:pt x="296" y="24"/>
                  </a:lnTo>
                  <a:lnTo>
                    <a:pt x="256" y="20"/>
                  </a:lnTo>
                  <a:lnTo>
                    <a:pt x="160" y="0"/>
                  </a:lnTo>
                  <a:lnTo>
                    <a:pt x="136" y="0"/>
                  </a:lnTo>
                  <a:lnTo>
                    <a:pt x="164" y="8"/>
                  </a:lnTo>
                  <a:lnTo>
                    <a:pt x="104" y="0"/>
                  </a:lnTo>
                  <a:lnTo>
                    <a:pt x="72" y="0"/>
                  </a:lnTo>
                  <a:lnTo>
                    <a:pt x="100" y="8"/>
                  </a:lnTo>
                  <a:lnTo>
                    <a:pt x="60" y="0"/>
                  </a:lnTo>
                  <a:lnTo>
                    <a:pt x="0" y="0"/>
                  </a:lnTo>
                  <a:lnTo>
                    <a:pt x="5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2884" y="0"/>
              <a:ext cx="352" cy="168"/>
            </a:xfrm>
            <a:custGeom>
              <a:avLst/>
              <a:gdLst/>
              <a:ahLst/>
              <a:cxnLst>
                <a:cxn ang="0">
                  <a:pos x="176" y="132"/>
                </a:cxn>
                <a:cxn ang="0">
                  <a:pos x="316" y="164"/>
                </a:cxn>
                <a:cxn ang="0">
                  <a:pos x="316" y="156"/>
                </a:cxn>
                <a:cxn ang="0">
                  <a:pos x="352" y="168"/>
                </a:cxn>
                <a:cxn ang="0">
                  <a:pos x="352" y="164"/>
                </a:cxn>
                <a:cxn ang="0">
                  <a:pos x="312" y="152"/>
                </a:cxn>
                <a:cxn ang="0">
                  <a:pos x="220" y="128"/>
                </a:cxn>
                <a:cxn ang="0">
                  <a:pos x="172" y="108"/>
                </a:cxn>
                <a:cxn ang="0">
                  <a:pos x="128" y="84"/>
                </a:cxn>
                <a:cxn ang="0">
                  <a:pos x="92" y="56"/>
                </a:cxn>
                <a:cxn ang="0">
                  <a:pos x="80" y="36"/>
                </a:cxn>
                <a:cxn ang="0">
                  <a:pos x="76" y="20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68" y="20"/>
                </a:cxn>
                <a:cxn ang="0">
                  <a:pos x="80" y="44"/>
                </a:cxn>
                <a:cxn ang="0">
                  <a:pos x="92" y="60"/>
                </a:cxn>
                <a:cxn ang="0">
                  <a:pos x="128" y="92"/>
                </a:cxn>
                <a:cxn ang="0">
                  <a:pos x="176" y="120"/>
                </a:cxn>
                <a:cxn ang="0">
                  <a:pos x="236" y="140"/>
                </a:cxn>
                <a:cxn ang="0">
                  <a:pos x="176" y="128"/>
                </a:cxn>
                <a:cxn ang="0">
                  <a:pos x="104" y="104"/>
                </a:cxn>
                <a:cxn ang="0">
                  <a:pos x="52" y="84"/>
                </a:cxn>
                <a:cxn ang="0">
                  <a:pos x="20" y="60"/>
                </a:cxn>
                <a:cxn ang="0">
                  <a:pos x="8" y="4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12"/>
                </a:cxn>
                <a:cxn ang="0">
                  <a:pos x="0" y="24"/>
                </a:cxn>
                <a:cxn ang="0">
                  <a:pos x="0" y="44"/>
                </a:cxn>
                <a:cxn ang="0">
                  <a:pos x="12" y="60"/>
                </a:cxn>
                <a:cxn ang="0">
                  <a:pos x="52" y="84"/>
                </a:cxn>
                <a:cxn ang="0">
                  <a:pos x="100" y="108"/>
                </a:cxn>
                <a:cxn ang="0">
                  <a:pos x="176" y="132"/>
                </a:cxn>
              </a:cxnLst>
              <a:rect l="0" t="0" r="0" b="0"/>
              <a:pathLst>
                <a:path w="352" h="168">
                  <a:moveTo>
                    <a:pt x="176" y="132"/>
                  </a:moveTo>
                  <a:lnTo>
                    <a:pt x="316" y="164"/>
                  </a:lnTo>
                  <a:lnTo>
                    <a:pt x="316" y="156"/>
                  </a:lnTo>
                  <a:lnTo>
                    <a:pt x="352" y="168"/>
                  </a:lnTo>
                  <a:lnTo>
                    <a:pt x="352" y="164"/>
                  </a:lnTo>
                  <a:lnTo>
                    <a:pt x="312" y="152"/>
                  </a:lnTo>
                  <a:lnTo>
                    <a:pt x="220" y="128"/>
                  </a:lnTo>
                  <a:lnTo>
                    <a:pt x="172" y="108"/>
                  </a:lnTo>
                  <a:lnTo>
                    <a:pt x="128" y="84"/>
                  </a:lnTo>
                  <a:lnTo>
                    <a:pt x="92" y="56"/>
                  </a:lnTo>
                  <a:lnTo>
                    <a:pt x="80" y="36"/>
                  </a:lnTo>
                  <a:lnTo>
                    <a:pt x="76" y="2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68" y="20"/>
                  </a:lnTo>
                  <a:lnTo>
                    <a:pt x="80" y="44"/>
                  </a:lnTo>
                  <a:lnTo>
                    <a:pt x="92" y="60"/>
                  </a:lnTo>
                  <a:lnTo>
                    <a:pt x="128" y="92"/>
                  </a:lnTo>
                  <a:lnTo>
                    <a:pt x="176" y="120"/>
                  </a:lnTo>
                  <a:lnTo>
                    <a:pt x="236" y="140"/>
                  </a:lnTo>
                  <a:lnTo>
                    <a:pt x="176" y="128"/>
                  </a:lnTo>
                  <a:lnTo>
                    <a:pt x="104" y="104"/>
                  </a:lnTo>
                  <a:lnTo>
                    <a:pt x="52" y="84"/>
                  </a:lnTo>
                  <a:lnTo>
                    <a:pt x="20" y="60"/>
                  </a:lnTo>
                  <a:lnTo>
                    <a:pt x="8" y="44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52" y="84"/>
                  </a:lnTo>
                  <a:lnTo>
                    <a:pt x="100" y="108"/>
                  </a:lnTo>
                  <a:lnTo>
                    <a:pt x="176" y="1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5504" y="1076"/>
              <a:ext cx="240" cy="21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20" y="144"/>
                </a:cxn>
                <a:cxn ang="0">
                  <a:pos x="48" y="164"/>
                </a:cxn>
                <a:cxn ang="0">
                  <a:pos x="80" y="180"/>
                </a:cxn>
                <a:cxn ang="0">
                  <a:pos x="116" y="192"/>
                </a:cxn>
                <a:cxn ang="0">
                  <a:pos x="188" y="204"/>
                </a:cxn>
                <a:cxn ang="0">
                  <a:pos x="240" y="216"/>
                </a:cxn>
                <a:cxn ang="0">
                  <a:pos x="240" y="212"/>
                </a:cxn>
                <a:cxn ang="0">
                  <a:pos x="188" y="204"/>
                </a:cxn>
                <a:cxn ang="0">
                  <a:pos x="116" y="188"/>
                </a:cxn>
                <a:cxn ang="0">
                  <a:pos x="48" y="164"/>
                </a:cxn>
                <a:cxn ang="0">
                  <a:pos x="24" y="144"/>
                </a:cxn>
                <a:cxn ang="0">
                  <a:pos x="8" y="128"/>
                </a:cxn>
                <a:cxn ang="0">
                  <a:pos x="8" y="96"/>
                </a:cxn>
                <a:cxn ang="0">
                  <a:pos x="20" y="72"/>
                </a:cxn>
                <a:cxn ang="0">
                  <a:pos x="32" y="68"/>
                </a:cxn>
                <a:cxn ang="0">
                  <a:pos x="72" y="44"/>
                </a:cxn>
                <a:cxn ang="0">
                  <a:pos x="144" y="16"/>
                </a:cxn>
                <a:cxn ang="0">
                  <a:pos x="240" y="0"/>
                </a:cxn>
                <a:cxn ang="0">
                  <a:pos x="144" y="16"/>
                </a:cxn>
                <a:cxn ang="0">
                  <a:pos x="72" y="44"/>
                </a:cxn>
                <a:cxn ang="0">
                  <a:pos x="32" y="60"/>
                </a:cxn>
                <a:cxn ang="0">
                  <a:pos x="12" y="72"/>
                </a:cxn>
                <a:cxn ang="0">
                  <a:pos x="0" y="96"/>
                </a:cxn>
                <a:cxn ang="0">
                  <a:pos x="0" y="116"/>
                </a:cxn>
                <a:cxn ang="0">
                  <a:pos x="0" y="128"/>
                </a:cxn>
              </a:cxnLst>
              <a:rect l="0" t="0" r="0" b="0"/>
              <a:pathLst>
                <a:path w="240" h="216">
                  <a:moveTo>
                    <a:pt x="0" y="128"/>
                  </a:moveTo>
                  <a:lnTo>
                    <a:pt x="20" y="144"/>
                  </a:lnTo>
                  <a:lnTo>
                    <a:pt x="48" y="164"/>
                  </a:lnTo>
                  <a:lnTo>
                    <a:pt x="80" y="180"/>
                  </a:lnTo>
                  <a:lnTo>
                    <a:pt x="116" y="192"/>
                  </a:lnTo>
                  <a:lnTo>
                    <a:pt x="188" y="204"/>
                  </a:lnTo>
                  <a:lnTo>
                    <a:pt x="240" y="216"/>
                  </a:lnTo>
                  <a:lnTo>
                    <a:pt x="240" y="212"/>
                  </a:lnTo>
                  <a:lnTo>
                    <a:pt x="188" y="204"/>
                  </a:lnTo>
                  <a:lnTo>
                    <a:pt x="116" y="188"/>
                  </a:lnTo>
                  <a:lnTo>
                    <a:pt x="48" y="164"/>
                  </a:lnTo>
                  <a:lnTo>
                    <a:pt x="24" y="144"/>
                  </a:lnTo>
                  <a:lnTo>
                    <a:pt x="8" y="128"/>
                  </a:lnTo>
                  <a:lnTo>
                    <a:pt x="8" y="96"/>
                  </a:lnTo>
                  <a:lnTo>
                    <a:pt x="20" y="72"/>
                  </a:lnTo>
                  <a:lnTo>
                    <a:pt x="32" y="68"/>
                  </a:lnTo>
                  <a:lnTo>
                    <a:pt x="72" y="44"/>
                  </a:lnTo>
                  <a:lnTo>
                    <a:pt x="144" y="16"/>
                  </a:lnTo>
                  <a:lnTo>
                    <a:pt x="240" y="0"/>
                  </a:lnTo>
                  <a:lnTo>
                    <a:pt x="144" y="16"/>
                  </a:lnTo>
                  <a:lnTo>
                    <a:pt x="72" y="44"/>
                  </a:lnTo>
                  <a:lnTo>
                    <a:pt x="32" y="60"/>
                  </a:lnTo>
                  <a:lnTo>
                    <a:pt x="12" y="72"/>
                  </a:lnTo>
                  <a:lnTo>
                    <a:pt x="0" y="96"/>
                  </a:lnTo>
                  <a:lnTo>
                    <a:pt x="0" y="116"/>
                  </a:lnTo>
                  <a:lnTo>
                    <a:pt x="0" y="1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5740" y="1180"/>
              <a:ext cx="4" cy="36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36"/>
                </a:cxn>
              </a:cxnLst>
              <a:rect l="0" t="0" r="0" b="0"/>
              <a:pathLst>
                <a:path w="4" h="36">
                  <a:moveTo>
                    <a:pt x="4" y="36"/>
                  </a:moveTo>
                  <a:lnTo>
                    <a:pt x="4" y="24"/>
                  </a:lnTo>
                  <a:lnTo>
                    <a:pt x="4" y="1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24"/>
                  </a:lnTo>
                  <a:lnTo>
                    <a:pt x="4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5720" y="1160"/>
              <a:ext cx="24" cy="68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0" y="44"/>
                </a:cxn>
                <a:cxn ang="0">
                  <a:pos x="8" y="56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12" y="48"/>
                </a:cxn>
                <a:cxn ang="0">
                  <a:pos x="8" y="44"/>
                </a:cxn>
                <a:cxn ang="0">
                  <a:pos x="8" y="24"/>
                </a:cxn>
                <a:cxn ang="0">
                  <a:pos x="12" y="20"/>
                </a:cxn>
                <a:cxn ang="0">
                  <a:pos x="24" y="8"/>
                </a:cxn>
                <a:cxn ang="0">
                  <a:pos x="24" y="0"/>
                </a:cxn>
                <a:cxn ang="0">
                  <a:pos x="8" y="20"/>
                </a:cxn>
                <a:cxn ang="0">
                  <a:pos x="8" y="24"/>
                </a:cxn>
              </a:cxnLst>
              <a:rect l="0" t="0" r="0" b="0"/>
              <a:pathLst>
                <a:path w="24" h="68">
                  <a:moveTo>
                    <a:pt x="8" y="24"/>
                  </a:moveTo>
                  <a:lnTo>
                    <a:pt x="0" y="44"/>
                  </a:lnTo>
                  <a:lnTo>
                    <a:pt x="8" y="56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8" y="20"/>
                  </a:lnTo>
                  <a:lnTo>
                    <a:pt x="8" y="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5656" y="1120"/>
              <a:ext cx="88" cy="13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2" y="96"/>
                </a:cxn>
                <a:cxn ang="0">
                  <a:pos x="28" y="112"/>
                </a:cxn>
                <a:cxn ang="0">
                  <a:pos x="60" y="124"/>
                </a:cxn>
                <a:cxn ang="0">
                  <a:pos x="88" y="132"/>
                </a:cxn>
                <a:cxn ang="0">
                  <a:pos x="60" y="120"/>
                </a:cxn>
                <a:cxn ang="0">
                  <a:pos x="36" y="108"/>
                </a:cxn>
                <a:cxn ang="0">
                  <a:pos x="16" y="88"/>
                </a:cxn>
                <a:cxn ang="0">
                  <a:pos x="4" y="72"/>
                </a:cxn>
                <a:cxn ang="0">
                  <a:pos x="4" y="60"/>
                </a:cxn>
                <a:cxn ang="0">
                  <a:pos x="12" y="48"/>
                </a:cxn>
                <a:cxn ang="0">
                  <a:pos x="24" y="36"/>
                </a:cxn>
                <a:cxn ang="0">
                  <a:pos x="48" y="16"/>
                </a:cxn>
                <a:cxn ang="0">
                  <a:pos x="88" y="4"/>
                </a:cxn>
                <a:cxn ang="0">
                  <a:pos x="88" y="0"/>
                </a:cxn>
                <a:cxn ang="0">
                  <a:pos x="48" y="16"/>
                </a:cxn>
                <a:cxn ang="0">
                  <a:pos x="16" y="36"/>
                </a:cxn>
                <a:cxn ang="0">
                  <a:pos x="12" y="48"/>
                </a:cxn>
                <a:cxn ang="0">
                  <a:pos x="4" y="52"/>
                </a:cxn>
                <a:cxn ang="0">
                  <a:pos x="0" y="72"/>
                </a:cxn>
              </a:cxnLst>
              <a:rect l="0" t="0" r="0" b="0"/>
              <a:pathLst>
                <a:path w="88" h="132">
                  <a:moveTo>
                    <a:pt x="0" y="72"/>
                  </a:moveTo>
                  <a:lnTo>
                    <a:pt x="12" y="96"/>
                  </a:lnTo>
                  <a:lnTo>
                    <a:pt x="28" y="112"/>
                  </a:lnTo>
                  <a:lnTo>
                    <a:pt x="60" y="124"/>
                  </a:lnTo>
                  <a:lnTo>
                    <a:pt x="88" y="132"/>
                  </a:lnTo>
                  <a:lnTo>
                    <a:pt x="60" y="120"/>
                  </a:lnTo>
                  <a:lnTo>
                    <a:pt x="36" y="108"/>
                  </a:lnTo>
                  <a:lnTo>
                    <a:pt x="16" y="88"/>
                  </a:lnTo>
                  <a:lnTo>
                    <a:pt x="4" y="72"/>
                  </a:lnTo>
                  <a:lnTo>
                    <a:pt x="4" y="60"/>
                  </a:lnTo>
                  <a:lnTo>
                    <a:pt x="12" y="48"/>
                  </a:lnTo>
                  <a:lnTo>
                    <a:pt x="24" y="36"/>
                  </a:lnTo>
                  <a:lnTo>
                    <a:pt x="48" y="16"/>
                  </a:lnTo>
                  <a:lnTo>
                    <a:pt x="88" y="4"/>
                  </a:lnTo>
                  <a:lnTo>
                    <a:pt x="88" y="0"/>
                  </a:lnTo>
                  <a:lnTo>
                    <a:pt x="48" y="16"/>
                  </a:lnTo>
                  <a:lnTo>
                    <a:pt x="16" y="36"/>
                  </a:lnTo>
                  <a:lnTo>
                    <a:pt x="12" y="48"/>
                  </a:lnTo>
                  <a:lnTo>
                    <a:pt x="4" y="52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2" name="図形 21"/>
            <p:cNvSpPr>
              <a:spLocks/>
            </p:cNvSpPr>
            <p:nvPr/>
          </p:nvSpPr>
          <p:spPr bwMode="auto">
            <a:xfrm>
              <a:off x="5672" y="32"/>
              <a:ext cx="72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48"/>
                </a:cxn>
                <a:cxn ang="0">
                  <a:pos x="12" y="60"/>
                </a:cxn>
                <a:cxn ang="0">
                  <a:pos x="32" y="64"/>
                </a:cxn>
                <a:cxn ang="0">
                  <a:pos x="72" y="72"/>
                </a:cxn>
                <a:cxn ang="0">
                  <a:pos x="32" y="60"/>
                </a:cxn>
                <a:cxn ang="0">
                  <a:pos x="8" y="48"/>
                </a:cxn>
                <a:cxn ang="0">
                  <a:pos x="0" y="36"/>
                </a:cxn>
                <a:cxn ang="0">
                  <a:pos x="20" y="24"/>
                </a:cxn>
                <a:cxn ang="0">
                  <a:pos x="44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36" y="12"/>
                </a:cxn>
                <a:cxn ang="0">
                  <a:pos x="12" y="16"/>
                </a:cxn>
                <a:cxn ang="0">
                  <a:pos x="0" y="36"/>
                </a:cxn>
              </a:cxnLst>
              <a:rect l="0" t="0" r="0" b="0"/>
              <a:pathLst>
                <a:path w="72" h="72">
                  <a:moveTo>
                    <a:pt x="0" y="36"/>
                  </a:moveTo>
                  <a:lnTo>
                    <a:pt x="0" y="48"/>
                  </a:lnTo>
                  <a:lnTo>
                    <a:pt x="12" y="60"/>
                  </a:lnTo>
                  <a:lnTo>
                    <a:pt x="32" y="64"/>
                  </a:lnTo>
                  <a:lnTo>
                    <a:pt x="72" y="72"/>
                  </a:lnTo>
                  <a:lnTo>
                    <a:pt x="32" y="60"/>
                  </a:lnTo>
                  <a:lnTo>
                    <a:pt x="8" y="48"/>
                  </a:lnTo>
                  <a:lnTo>
                    <a:pt x="0" y="36"/>
                  </a:lnTo>
                  <a:lnTo>
                    <a:pt x="20" y="24"/>
                  </a:lnTo>
                  <a:lnTo>
                    <a:pt x="44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36" y="12"/>
                  </a:lnTo>
                  <a:lnTo>
                    <a:pt x="12" y="16"/>
                  </a:ln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5600" y="0"/>
              <a:ext cx="144" cy="128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84" y="8"/>
                </a:cxn>
                <a:cxn ang="0">
                  <a:pos x="56" y="12"/>
                </a:cxn>
                <a:cxn ang="0">
                  <a:pos x="20" y="32"/>
                </a:cxn>
                <a:cxn ang="0">
                  <a:pos x="8" y="48"/>
                </a:cxn>
                <a:cxn ang="0">
                  <a:pos x="0" y="60"/>
                </a:cxn>
                <a:cxn ang="0">
                  <a:pos x="8" y="72"/>
                </a:cxn>
                <a:cxn ang="0">
                  <a:pos x="20" y="92"/>
                </a:cxn>
                <a:cxn ang="0">
                  <a:pos x="56" y="108"/>
                </a:cxn>
                <a:cxn ang="0">
                  <a:pos x="104" y="120"/>
                </a:cxn>
                <a:cxn ang="0">
                  <a:pos x="144" y="128"/>
                </a:cxn>
                <a:cxn ang="0">
                  <a:pos x="108" y="116"/>
                </a:cxn>
                <a:cxn ang="0">
                  <a:pos x="60" y="104"/>
                </a:cxn>
                <a:cxn ang="0">
                  <a:pos x="20" y="84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44" y="24"/>
                </a:cxn>
                <a:cxn ang="0">
                  <a:pos x="68" y="20"/>
                </a:cxn>
                <a:cxn ang="0">
                  <a:pos x="104" y="8"/>
                </a:cxn>
                <a:cxn ang="0">
                  <a:pos x="144" y="8"/>
                </a:cxn>
                <a:cxn ang="0">
                  <a:pos x="144" y="0"/>
                </a:cxn>
                <a:cxn ang="0">
                  <a:pos x="128" y="0"/>
                </a:cxn>
              </a:cxnLst>
              <a:rect l="0" t="0" r="0" b="0"/>
              <a:pathLst>
                <a:path w="144" h="128">
                  <a:moveTo>
                    <a:pt x="128" y="0"/>
                  </a:moveTo>
                  <a:lnTo>
                    <a:pt x="84" y="8"/>
                  </a:lnTo>
                  <a:lnTo>
                    <a:pt x="56" y="12"/>
                  </a:lnTo>
                  <a:lnTo>
                    <a:pt x="20" y="32"/>
                  </a:lnTo>
                  <a:lnTo>
                    <a:pt x="8" y="48"/>
                  </a:lnTo>
                  <a:lnTo>
                    <a:pt x="0" y="60"/>
                  </a:lnTo>
                  <a:lnTo>
                    <a:pt x="8" y="72"/>
                  </a:lnTo>
                  <a:lnTo>
                    <a:pt x="20" y="92"/>
                  </a:lnTo>
                  <a:lnTo>
                    <a:pt x="56" y="108"/>
                  </a:lnTo>
                  <a:lnTo>
                    <a:pt x="104" y="120"/>
                  </a:lnTo>
                  <a:lnTo>
                    <a:pt x="144" y="128"/>
                  </a:lnTo>
                  <a:lnTo>
                    <a:pt x="108" y="116"/>
                  </a:lnTo>
                  <a:lnTo>
                    <a:pt x="60" y="104"/>
                  </a:lnTo>
                  <a:lnTo>
                    <a:pt x="20" y="84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12" y="56"/>
                  </a:lnTo>
                  <a:lnTo>
                    <a:pt x="24" y="36"/>
                  </a:lnTo>
                  <a:lnTo>
                    <a:pt x="44" y="24"/>
                  </a:lnTo>
                  <a:lnTo>
                    <a:pt x="68" y="20"/>
                  </a:lnTo>
                  <a:lnTo>
                    <a:pt x="104" y="8"/>
                  </a:lnTo>
                  <a:lnTo>
                    <a:pt x="144" y="8"/>
                  </a:lnTo>
                  <a:lnTo>
                    <a:pt x="144" y="0"/>
                  </a:lnTo>
                  <a:lnTo>
                    <a:pt x="12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2168" y="0"/>
              <a:ext cx="3576" cy="1384"/>
            </a:xfrm>
            <a:custGeom>
              <a:avLst/>
              <a:gdLst/>
              <a:ahLst/>
              <a:cxnLst>
                <a:cxn ang="0">
                  <a:pos x="3504" y="152"/>
                </a:cxn>
                <a:cxn ang="0">
                  <a:pos x="3316" y="116"/>
                </a:cxn>
                <a:cxn ang="0">
                  <a:pos x="3196" y="68"/>
                </a:cxn>
                <a:cxn ang="0">
                  <a:pos x="3148" y="20"/>
                </a:cxn>
                <a:cxn ang="0">
                  <a:pos x="2960" y="32"/>
                </a:cxn>
                <a:cxn ang="0">
                  <a:pos x="2956" y="96"/>
                </a:cxn>
                <a:cxn ang="0">
                  <a:pos x="2860" y="56"/>
                </a:cxn>
                <a:cxn ang="0">
                  <a:pos x="2872" y="96"/>
                </a:cxn>
                <a:cxn ang="0">
                  <a:pos x="3020" y="164"/>
                </a:cxn>
                <a:cxn ang="0">
                  <a:pos x="3100" y="180"/>
                </a:cxn>
                <a:cxn ang="0">
                  <a:pos x="2824" y="140"/>
                </a:cxn>
                <a:cxn ang="0">
                  <a:pos x="2796" y="156"/>
                </a:cxn>
                <a:cxn ang="0">
                  <a:pos x="2472" y="60"/>
                </a:cxn>
                <a:cxn ang="0">
                  <a:pos x="2500" y="212"/>
                </a:cxn>
                <a:cxn ang="0">
                  <a:pos x="2508" y="156"/>
                </a:cxn>
                <a:cxn ang="0">
                  <a:pos x="2364" y="108"/>
                </a:cxn>
                <a:cxn ang="0">
                  <a:pos x="2004" y="72"/>
                </a:cxn>
                <a:cxn ang="0">
                  <a:pos x="1800" y="20"/>
                </a:cxn>
                <a:cxn ang="0">
                  <a:pos x="1980" y="116"/>
                </a:cxn>
                <a:cxn ang="0">
                  <a:pos x="1636" y="92"/>
                </a:cxn>
                <a:cxn ang="0">
                  <a:pos x="1396" y="32"/>
                </a:cxn>
                <a:cxn ang="0">
                  <a:pos x="1324" y="20"/>
                </a:cxn>
                <a:cxn ang="0">
                  <a:pos x="1248" y="0"/>
                </a:cxn>
                <a:cxn ang="0">
                  <a:pos x="1184" y="0"/>
                </a:cxn>
                <a:cxn ang="0">
                  <a:pos x="1112" y="0"/>
                </a:cxn>
                <a:cxn ang="0">
                  <a:pos x="928" y="0"/>
                </a:cxn>
                <a:cxn ang="0">
                  <a:pos x="844" y="0"/>
                </a:cxn>
                <a:cxn ang="0">
                  <a:pos x="904" y="164"/>
                </a:cxn>
                <a:cxn ang="0">
                  <a:pos x="692" y="116"/>
                </a:cxn>
                <a:cxn ang="0">
                  <a:pos x="592" y="116"/>
                </a:cxn>
                <a:cxn ang="0">
                  <a:pos x="232" y="36"/>
                </a:cxn>
                <a:cxn ang="0">
                  <a:pos x="112" y="72"/>
                </a:cxn>
                <a:cxn ang="0">
                  <a:pos x="892" y="156"/>
                </a:cxn>
                <a:cxn ang="0">
                  <a:pos x="1412" y="428"/>
                </a:cxn>
                <a:cxn ang="0">
                  <a:pos x="2176" y="500"/>
                </a:cxn>
                <a:cxn ang="0">
                  <a:pos x="2636" y="720"/>
                </a:cxn>
                <a:cxn ang="0">
                  <a:pos x="2564" y="1124"/>
                </a:cxn>
                <a:cxn ang="0">
                  <a:pos x="3288" y="1352"/>
                </a:cxn>
                <a:cxn ang="0">
                  <a:pos x="2900" y="1040"/>
                </a:cxn>
                <a:cxn ang="0">
                  <a:pos x="2912" y="808"/>
                </a:cxn>
                <a:cxn ang="0">
                  <a:pos x="2796" y="1136"/>
                </a:cxn>
                <a:cxn ang="0">
                  <a:pos x="2864" y="1168"/>
                </a:cxn>
                <a:cxn ang="0">
                  <a:pos x="3396" y="888"/>
                </a:cxn>
                <a:cxn ang="0">
                  <a:pos x="2544" y="628"/>
                </a:cxn>
                <a:cxn ang="0">
                  <a:pos x="3008" y="400"/>
                </a:cxn>
                <a:cxn ang="0">
                  <a:pos x="2780" y="760"/>
                </a:cxn>
                <a:cxn ang="0">
                  <a:pos x="3124" y="1052"/>
                </a:cxn>
                <a:cxn ang="0">
                  <a:pos x="3552" y="1348"/>
                </a:cxn>
                <a:cxn ang="0">
                  <a:pos x="3428" y="1016"/>
                </a:cxn>
                <a:cxn ang="0">
                  <a:pos x="3536" y="852"/>
                </a:cxn>
                <a:cxn ang="0">
                  <a:pos x="2840" y="564"/>
                </a:cxn>
                <a:cxn ang="0">
                  <a:pos x="3160" y="772"/>
                </a:cxn>
                <a:cxn ang="0">
                  <a:pos x="3348" y="648"/>
                </a:cxn>
                <a:cxn ang="0">
                  <a:pos x="3360" y="672"/>
                </a:cxn>
                <a:cxn ang="0">
                  <a:pos x="3172" y="532"/>
                </a:cxn>
                <a:cxn ang="0">
                  <a:pos x="3088" y="636"/>
                </a:cxn>
                <a:cxn ang="0">
                  <a:pos x="3084" y="556"/>
                </a:cxn>
                <a:cxn ang="0">
                  <a:pos x="3144" y="708"/>
                </a:cxn>
                <a:cxn ang="0">
                  <a:pos x="2992" y="544"/>
                </a:cxn>
                <a:cxn ang="0">
                  <a:pos x="3432" y="392"/>
                </a:cxn>
                <a:cxn ang="0">
                  <a:pos x="3220" y="168"/>
                </a:cxn>
              </a:cxnLst>
              <a:rect l="0" t="0" r="0" b="0"/>
              <a:pathLst>
                <a:path w="3576" h="1384">
                  <a:moveTo>
                    <a:pt x="3360" y="84"/>
                  </a:moveTo>
                  <a:lnTo>
                    <a:pt x="3356" y="72"/>
                  </a:lnTo>
                  <a:lnTo>
                    <a:pt x="3356" y="60"/>
                  </a:lnTo>
                  <a:lnTo>
                    <a:pt x="3360" y="56"/>
                  </a:lnTo>
                  <a:lnTo>
                    <a:pt x="3380" y="36"/>
                  </a:lnTo>
                  <a:lnTo>
                    <a:pt x="3416" y="20"/>
                  </a:lnTo>
                  <a:lnTo>
                    <a:pt x="3480" y="0"/>
                  </a:lnTo>
                  <a:lnTo>
                    <a:pt x="3452" y="0"/>
                  </a:lnTo>
                  <a:lnTo>
                    <a:pt x="3396" y="20"/>
                  </a:lnTo>
                  <a:lnTo>
                    <a:pt x="3368" y="36"/>
                  </a:lnTo>
                  <a:lnTo>
                    <a:pt x="3356" y="56"/>
                  </a:lnTo>
                  <a:lnTo>
                    <a:pt x="3356" y="60"/>
                  </a:lnTo>
                  <a:lnTo>
                    <a:pt x="3356" y="72"/>
                  </a:lnTo>
                  <a:lnTo>
                    <a:pt x="3356" y="84"/>
                  </a:lnTo>
                  <a:lnTo>
                    <a:pt x="3372" y="96"/>
                  </a:lnTo>
                  <a:lnTo>
                    <a:pt x="3392" y="108"/>
                  </a:lnTo>
                  <a:lnTo>
                    <a:pt x="3440" y="128"/>
                  </a:lnTo>
                  <a:lnTo>
                    <a:pt x="3528" y="144"/>
                  </a:lnTo>
                  <a:lnTo>
                    <a:pt x="3504" y="152"/>
                  </a:lnTo>
                  <a:lnTo>
                    <a:pt x="3504" y="144"/>
                  </a:lnTo>
                  <a:lnTo>
                    <a:pt x="3476" y="144"/>
                  </a:lnTo>
                  <a:lnTo>
                    <a:pt x="3404" y="132"/>
                  </a:lnTo>
                  <a:lnTo>
                    <a:pt x="3332" y="116"/>
                  </a:lnTo>
                  <a:lnTo>
                    <a:pt x="3300" y="96"/>
                  </a:lnTo>
                  <a:lnTo>
                    <a:pt x="3276" y="80"/>
                  </a:lnTo>
                  <a:lnTo>
                    <a:pt x="3268" y="68"/>
                  </a:lnTo>
                  <a:lnTo>
                    <a:pt x="3268" y="48"/>
                  </a:lnTo>
                  <a:lnTo>
                    <a:pt x="3280" y="32"/>
                  </a:lnTo>
                  <a:lnTo>
                    <a:pt x="3300" y="20"/>
                  </a:lnTo>
                  <a:lnTo>
                    <a:pt x="3336" y="0"/>
                  </a:lnTo>
                  <a:lnTo>
                    <a:pt x="3316" y="0"/>
                  </a:lnTo>
                  <a:lnTo>
                    <a:pt x="3288" y="20"/>
                  </a:lnTo>
                  <a:lnTo>
                    <a:pt x="3276" y="32"/>
                  </a:lnTo>
                  <a:lnTo>
                    <a:pt x="3264" y="48"/>
                  </a:lnTo>
                  <a:lnTo>
                    <a:pt x="3264" y="68"/>
                  </a:lnTo>
                  <a:lnTo>
                    <a:pt x="3276" y="84"/>
                  </a:lnTo>
                  <a:lnTo>
                    <a:pt x="3288" y="96"/>
                  </a:lnTo>
                  <a:lnTo>
                    <a:pt x="3316" y="116"/>
                  </a:lnTo>
                  <a:lnTo>
                    <a:pt x="3380" y="132"/>
                  </a:lnTo>
                  <a:lnTo>
                    <a:pt x="3444" y="144"/>
                  </a:lnTo>
                  <a:lnTo>
                    <a:pt x="3488" y="152"/>
                  </a:lnTo>
                  <a:lnTo>
                    <a:pt x="3444" y="156"/>
                  </a:lnTo>
                  <a:lnTo>
                    <a:pt x="3396" y="144"/>
                  </a:lnTo>
                  <a:lnTo>
                    <a:pt x="3324" y="132"/>
                  </a:lnTo>
                  <a:lnTo>
                    <a:pt x="3252" y="108"/>
                  </a:lnTo>
                  <a:lnTo>
                    <a:pt x="3228" y="92"/>
                  </a:lnTo>
                  <a:lnTo>
                    <a:pt x="3208" y="72"/>
                  </a:lnTo>
                  <a:lnTo>
                    <a:pt x="3204" y="68"/>
                  </a:lnTo>
                  <a:lnTo>
                    <a:pt x="3204" y="56"/>
                  </a:lnTo>
                  <a:lnTo>
                    <a:pt x="3216" y="36"/>
                  </a:lnTo>
                  <a:lnTo>
                    <a:pt x="3232" y="20"/>
                  </a:lnTo>
                  <a:lnTo>
                    <a:pt x="3264" y="0"/>
                  </a:lnTo>
                  <a:lnTo>
                    <a:pt x="3252" y="0"/>
                  </a:lnTo>
                  <a:lnTo>
                    <a:pt x="3228" y="20"/>
                  </a:lnTo>
                  <a:lnTo>
                    <a:pt x="3208" y="36"/>
                  </a:lnTo>
                  <a:lnTo>
                    <a:pt x="3196" y="48"/>
                  </a:lnTo>
                  <a:lnTo>
                    <a:pt x="3196" y="68"/>
                  </a:lnTo>
                  <a:lnTo>
                    <a:pt x="3204" y="80"/>
                  </a:lnTo>
                  <a:lnTo>
                    <a:pt x="3220" y="92"/>
                  </a:lnTo>
                  <a:lnTo>
                    <a:pt x="3240" y="108"/>
                  </a:lnTo>
                  <a:lnTo>
                    <a:pt x="3304" y="132"/>
                  </a:lnTo>
                  <a:lnTo>
                    <a:pt x="3372" y="144"/>
                  </a:lnTo>
                  <a:lnTo>
                    <a:pt x="3428" y="156"/>
                  </a:lnTo>
                  <a:lnTo>
                    <a:pt x="3384" y="156"/>
                  </a:lnTo>
                  <a:lnTo>
                    <a:pt x="3356" y="156"/>
                  </a:lnTo>
                  <a:lnTo>
                    <a:pt x="3280" y="140"/>
                  </a:lnTo>
                  <a:lnTo>
                    <a:pt x="3196" y="116"/>
                  </a:lnTo>
                  <a:lnTo>
                    <a:pt x="3168" y="104"/>
                  </a:lnTo>
                  <a:lnTo>
                    <a:pt x="3144" y="84"/>
                  </a:lnTo>
                  <a:lnTo>
                    <a:pt x="3136" y="68"/>
                  </a:lnTo>
                  <a:lnTo>
                    <a:pt x="3132" y="56"/>
                  </a:lnTo>
                  <a:lnTo>
                    <a:pt x="3144" y="36"/>
                  </a:lnTo>
                  <a:lnTo>
                    <a:pt x="3156" y="20"/>
                  </a:lnTo>
                  <a:lnTo>
                    <a:pt x="3180" y="0"/>
                  </a:lnTo>
                  <a:lnTo>
                    <a:pt x="3168" y="0"/>
                  </a:lnTo>
                  <a:lnTo>
                    <a:pt x="3148" y="20"/>
                  </a:lnTo>
                  <a:lnTo>
                    <a:pt x="3136" y="36"/>
                  </a:lnTo>
                  <a:lnTo>
                    <a:pt x="3132" y="56"/>
                  </a:lnTo>
                  <a:lnTo>
                    <a:pt x="3132" y="72"/>
                  </a:lnTo>
                  <a:lnTo>
                    <a:pt x="3136" y="84"/>
                  </a:lnTo>
                  <a:lnTo>
                    <a:pt x="3156" y="104"/>
                  </a:lnTo>
                  <a:lnTo>
                    <a:pt x="3180" y="116"/>
                  </a:lnTo>
                  <a:lnTo>
                    <a:pt x="3244" y="140"/>
                  </a:lnTo>
                  <a:lnTo>
                    <a:pt x="3312" y="152"/>
                  </a:lnTo>
                  <a:lnTo>
                    <a:pt x="3360" y="164"/>
                  </a:lnTo>
                  <a:lnTo>
                    <a:pt x="3304" y="164"/>
                  </a:lnTo>
                  <a:lnTo>
                    <a:pt x="3256" y="156"/>
                  </a:lnTo>
                  <a:lnTo>
                    <a:pt x="3148" y="140"/>
                  </a:lnTo>
                  <a:lnTo>
                    <a:pt x="3088" y="120"/>
                  </a:lnTo>
                  <a:lnTo>
                    <a:pt x="3032" y="108"/>
                  </a:lnTo>
                  <a:lnTo>
                    <a:pt x="2992" y="84"/>
                  </a:lnTo>
                  <a:lnTo>
                    <a:pt x="2960" y="68"/>
                  </a:lnTo>
                  <a:lnTo>
                    <a:pt x="2956" y="56"/>
                  </a:lnTo>
                  <a:lnTo>
                    <a:pt x="2956" y="44"/>
                  </a:lnTo>
                  <a:lnTo>
                    <a:pt x="2960" y="32"/>
                  </a:lnTo>
                  <a:lnTo>
                    <a:pt x="2980" y="20"/>
                  </a:lnTo>
                  <a:lnTo>
                    <a:pt x="2996" y="0"/>
                  </a:lnTo>
                  <a:lnTo>
                    <a:pt x="2984" y="0"/>
                  </a:lnTo>
                  <a:lnTo>
                    <a:pt x="2960" y="32"/>
                  </a:lnTo>
                  <a:lnTo>
                    <a:pt x="2948" y="44"/>
                  </a:lnTo>
                  <a:lnTo>
                    <a:pt x="2948" y="56"/>
                  </a:lnTo>
                  <a:lnTo>
                    <a:pt x="2956" y="68"/>
                  </a:lnTo>
                  <a:lnTo>
                    <a:pt x="2980" y="84"/>
                  </a:lnTo>
                  <a:lnTo>
                    <a:pt x="3016" y="104"/>
                  </a:lnTo>
                  <a:lnTo>
                    <a:pt x="3108" y="132"/>
                  </a:lnTo>
                  <a:lnTo>
                    <a:pt x="3208" y="152"/>
                  </a:lnTo>
                  <a:lnTo>
                    <a:pt x="3280" y="164"/>
                  </a:lnTo>
                  <a:lnTo>
                    <a:pt x="3268" y="164"/>
                  </a:lnTo>
                  <a:lnTo>
                    <a:pt x="3244" y="164"/>
                  </a:lnTo>
                  <a:lnTo>
                    <a:pt x="3240" y="164"/>
                  </a:lnTo>
                  <a:lnTo>
                    <a:pt x="3124" y="144"/>
                  </a:lnTo>
                  <a:lnTo>
                    <a:pt x="3052" y="128"/>
                  </a:lnTo>
                  <a:lnTo>
                    <a:pt x="3004" y="116"/>
                  </a:lnTo>
                  <a:lnTo>
                    <a:pt x="2956" y="96"/>
                  </a:lnTo>
                  <a:lnTo>
                    <a:pt x="2924" y="72"/>
                  </a:lnTo>
                  <a:lnTo>
                    <a:pt x="2912" y="60"/>
                  </a:lnTo>
                  <a:lnTo>
                    <a:pt x="2912" y="48"/>
                  </a:lnTo>
                  <a:lnTo>
                    <a:pt x="2912" y="36"/>
                  </a:lnTo>
                  <a:lnTo>
                    <a:pt x="2924" y="24"/>
                  </a:lnTo>
                  <a:lnTo>
                    <a:pt x="2948" y="0"/>
                  </a:lnTo>
                  <a:lnTo>
                    <a:pt x="2936" y="0"/>
                  </a:lnTo>
                  <a:lnTo>
                    <a:pt x="2920" y="24"/>
                  </a:lnTo>
                  <a:lnTo>
                    <a:pt x="2908" y="36"/>
                  </a:lnTo>
                  <a:lnTo>
                    <a:pt x="2908" y="48"/>
                  </a:lnTo>
                  <a:lnTo>
                    <a:pt x="2912" y="68"/>
                  </a:lnTo>
                  <a:lnTo>
                    <a:pt x="2920" y="80"/>
                  </a:lnTo>
                  <a:lnTo>
                    <a:pt x="2956" y="104"/>
                  </a:lnTo>
                  <a:lnTo>
                    <a:pt x="2980" y="108"/>
                  </a:lnTo>
                  <a:lnTo>
                    <a:pt x="3052" y="132"/>
                  </a:lnTo>
                  <a:lnTo>
                    <a:pt x="2936" y="108"/>
                  </a:lnTo>
                  <a:lnTo>
                    <a:pt x="2896" y="92"/>
                  </a:lnTo>
                  <a:lnTo>
                    <a:pt x="2872" y="72"/>
                  </a:lnTo>
                  <a:lnTo>
                    <a:pt x="2860" y="56"/>
                  </a:lnTo>
                  <a:lnTo>
                    <a:pt x="2852" y="44"/>
                  </a:lnTo>
                  <a:lnTo>
                    <a:pt x="2852" y="24"/>
                  </a:lnTo>
                  <a:lnTo>
                    <a:pt x="2860" y="0"/>
                  </a:lnTo>
                  <a:lnTo>
                    <a:pt x="2852" y="0"/>
                  </a:lnTo>
                  <a:lnTo>
                    <a:pt x="2848" y="24"/>
                  </a:lnTo>
                  <a:lnTo>
                    <a:pt x="2848" y="44"/>
                  </a:lnTo>
                  <a:lnTo>
                    <a:pt x="2852" y="60"/>
                  </a:lnTo>
                  <a:lnTo>
                    <a:pt x="2864" y="72"/>
                  </a:lnTo>
                  <a:lnTo>
                    <a:pt x="2884" y="84"/>
                  </a:lnTo>
                  <a:lnTo>
                    <a:pt x="2908" y="96"/>
                  </a:lnTo>
                  <a:lnTo>
                    <a:pt x="2968" y="120"/>
                  </a:lnTo>
                  <a:lnTo>
                    <a:pt x="3044" y="140"/>
                  </a:lnTo>
                  <a:lnTo>
                    <a:pt x="3124" y="152"/>
                  </a:lnTo>
                  <a:lnTo>
                    <a:pt x="3228" y="164"/>
                  </a:lnTo>
                  <a:lnTo>
                    <a:pt x="3216" y="168"/>
                  </a:lnTo>
                  <a:lnTo>
                    <a:pt x="3132" y="156"/>
                  </a:lnTo>
                  <a:lnTo>
                    <a:pt x="2996" y="132"/>
                  </a:lnTo>
                  <a:lnTo>
                    <a:pt x="2932" y="116"/>
                  </a:lnTo>
                  <a:lnTo>
                    <a:pt x="2872" y="96"/>
                  </a:lnTo>
                  <a:lnTo>
                    <a:pt x="2824" y="72"/>
                  </a:lnTo>
                  <a:lnTo>
                    <a:pt x="2808" y="60"/>
                  </a:lnTo>
                  <a:lnTo>
                    <a:pt x="2796" y="44"/>
                  </a:lnTo>
                  <a:lnTo>
                    <a:pt x="2796" y="36"/>
                  </a:lnTo>
                  <a:lnTo>
                    <a:pt x="2804" y="12"/>
                  </a:lnTo>
                  <a:lnTo>
                    <a:pt x="2808" y="0"/>
                  </a:lnTo>
                  <a:lnTo>
                    <a:pt x="2804" y="0"/>
                  </a:lnTo>
                  <a:lnTo>
                    <a:pt x="2796" y="12"/>
                  </a:lnTo>
                  <a:lnTo>
                    <a:pt x="2792" y="36"/>
                  </a:lnTo>
                  <a:lnTo>
                    <a:pt x="2796" y="48"/>
                  </a:lnTo>
                  <a:lnTo>
                    <a:pt x="2804" y="60"/>
                  </a:lnTo>
                  <a:lnTo>
                    <a:pt x="2816" y="72"/>
                  </a:lnTo>
                  <a:lnTo>
                    <a:pt x="2860" y="96"/>
                  </a:lnTo>
                  <a:lnTo>
                    <a:pt x="2912" y="116"/>
                  </a:lnTo>
                  <a:lnTo>
                    <a:pt x="2972" y="132"/>
                  </a:lnTo>
                  <a:lnTo>
                    <a:pt x="3096" y="156"/>
                  </a:lnTo>
                  <a:lnTo>
                    <a:pt x="3192" y="168"/>
                  </a:lnTo>
                  <a:lnTo>
                    <a:pt x="3120" y="180"/>
                  </a:lnTo>
                  <a:lnTo>
                    <a:pt x="3020" y="164"/>
                  </a:lnTo>
                  <a:lnTo>
                    <a:pt x="2936" y="140"/>
                  </a:lnTo>
                  <a:lnTo>
                    <a:pt x="2848" y="116"/>
                  </a:lnTo>
                  <a:lnTo>
                    <a:pt x="2804" y="96"/>
                  </a:lnTo>
                  <a:lnTo>
                    <a:pt x="2772" y="80"/>
                  </a:lnTo>
                  <a:lnTo>
                    <a:pt x="2756" y="60"/>
                  </a:lnTo>
                  <a:lnTo>
                    <a:pt x="2744" y="44"/>
                  </a:lnTo>
                  <a:lnTo>
                    <a:pt x="2736" y="20"/>
                  </a:lnTo>
                  <a:lnTo>
                    <a:pt x="2744" y="12"/>
                  </a:lnTo>
                  <a:lnTo>
                    <a:pt x="2744" y="0"/>
                  </a:lnTo>
                  <a:lnTo>
                    <a:pt x="2736" y="8"/>
                  </a:lnTo>
                  <a:lnTo>
                    <a:pt x="2736" y="20"/>
                  </a:lnTo>
                  <a:lnTo>
                    <a:pt x="2736" y="44"/>
                  </a:lnTo>
                  <a:lnTo>
                    <a:pt x="2748" y="60"/>
                  </a:lnTo>
                  <a:lnTo>
                    <a:pt x="2768" y="80"/>
                  </a:lnTo>
                  <a:lnTo>
                    <a:pt x="2796" y="96"/>
                  </a:lnTo>
                  <a:lnTo>
                    <a:pt x="2840" y="120"/>
                  </a:lnTo>
                  <a:lnTo>
                    <a:pt x="2924" y="144"/>
                  </a:lnTo>
                  <a:lnTo>
                    <a:pt x="3008" y="164"/>
                  </a:lnTo>
                  <a:lnTo>
                    <a:pt x="3100" y="180"/>
                  </a:lnTo>
                  <a:lnTo>
                    <a:pt x="3056" y="188"/>
                  </a:lnTo>
                  <a:lnTo>
                    <a:pt x="2992" y="176"/>
                  </a:lnTo>
                  <a:lnTo>
                    <a:pt x="2956" y="168"/>
                  </a:lnTo>
                  <a:lnTo>
                    <a:pt x="2920" y="164"/>
                  </a:lnTo>
                  <a:lnTo>
                    <a:pt x="2828" y="140"/>
                  </a:lnTo>
                  <a:lnTo>
                    <a:pt x="2732" y="96"/>
                  </a:lnTo>
                  <a:lnTo>
                    <a:pt x="2688" y="72"/>
                  </a:lnTo>
                  <a:lnTo>
                    <a:pt x="2664" y="48"/>
                  </a:lnTo>
                  <a:lnTo>
                    <a:pt x="2660" y="36"/>
                  </a:lnTo>
                  <a:lnTo>
                    <a:pt x="2660" y="24"/>
                  </a:lnTo>
                  <a:lnTo>
                    <a:pt x="2660" y="12"/>
                  </a:lnTo>
                  <a:lnTo>
                    <a:pt x="2660" y="0"/>
                  </a:lnTo>
                  <a:lnTo>
                    <a:pt x="2652" y="12"/>
                  </a:lnTo>
                  <a:lnTo>
                    <a:pt x="2652" y="24"/>
                  </a:lnTo>
                  <a:lnTo>
                    <a:pt x="2652" y="36"/>
                  </a:lnTo>
                  <a:lnTo>
                    <a:pt x="2664" y="48"/>
                  </a:lnTo>
                  <a:lnTo>
                    <a:pt x="2688" y="80"/>
                  </a:lnTo>
                  <a:lnTo>
                    <a:pt x="2724" y="104"/>
                  </a:lnTo>
                  <a:lnTo>
                    <a:pt x="2824" y="140"/>
                  </a:lnTo>
                  <a:lnTo>
                    <a:pt x="2912" y="164"/>
                  </a:lnTo>
                  <a:lnTo>
                    <a:pt x="2956" y="176"/>
                  </a:lnTo>
                  <a:lnTo>
                    <a:pt x="2992" y="180"/>
                  </a:lnTo>
                  <a:lnTo>
                    <a:pt x="2852" y="168"/>
                  </a:lnTo>
                  <a:lnTo>
                    <a:pt x="2848" y="168"/>
                  </a:lnTo>
                  <a:lnTo>
                    <a:pt x="2836" y="164"/>
                  </a:lnTo>
                  <a:lnTo>
                    <a:pt x="2772" y="144"/>
                  </a:lnTo>
                  <a:lnTo>
                    <a:pt x="2720" y="128"/>
                  </a:lnTo>
                  <a:lnTo>
                    <a:pt x="2648" y="84"/>
                  </a:lnTo>
                  <a:lnTo>
                    <a:pt x="2592" y="56"/>
                  </a:lnTo>
                  <a:lnTo>
                    <a:pt x="2576" y="36"/>
                  </a:lnTo>
                  <a:lnTo>
                    <a:pt x="2564" y="20"/>
                  </a:lnTo>
                  <a:lnTo>
                    <a:pt x="2564" y="0"/>
                  </a:lnTo>
                  <a:lnTo>
                    <a:pt x="2564" y="24"/>
                  </a:lnTo>
                  <a:lnTo>
                    <a:pt x="2576" y="44"/>
                  </a:lnTo>
                  <a:lnTo>
                    <a:pt x="2588" y="56"/>
                  </a:lnTo>
                  <a:lnTo>
                    <a:pt x="2628" y="84"/>
                  </a:lnTo>
                  <a:lnTo>
                    <a:pt x="2696" y="120"/>
                  </a:lnTo>
                  <a:lnTo>
                    <a:pt x="2796" y="156"/>
                  </a:lnTo>
                  <a:lnTo>
                    <a:pt x="2724" y="140"/>
                  </a:lnTo>
                  <a:lnTo>
                    <a:pt x="2648" y="116"/>
                  </a:lnTo>
                  <a:lnTo>
                    <a:pt x="2568" y="80"/>
                  </a:lnTo>
                  <a:lnTo>
                    <a:pt x="2532" y="60"/>
                  </a:lnTo>
                  <a:lnTo>
                    <a:pt x="2508" y="36"/>
                  </a:lnTo>
                  <a:lnTo>
                    <a:pt x="2500" y="24"/>
                  </a:lnTo>
                  <a:lnTo>
                    <a:pt x="2496" y="0"/>
                  </a:lnTo>
                  <a:lnTo>
                    <a:pt x="2488" y="0"/>
                  </a:lnTo>
                  <a:lnTo>
                    <a:pt x="2496" y="24"/>
                  </a:lnTo>
                  <a:lnTo>
                    <a:pt x="2500" y="36"/>
                  </a:lnTo>
                  <a:lnTo>
                    <a:pt x="2524" y="60"/>
                  </a:lnTo>
                  <a:lnTo>
                    <a:pt x="2556" y="80"/>
                  </a:lnTo>
                  <a:lnTo>
                    <a:pt x="2624" y="116"/>
                  </a:lnTo>
                  <a:lnTo>
                    <a:pt x="2696" y="140"/>
                  </a:lnTo>
                  <a:lnTo>
                    <a:pt x="2760" y="156"/>
                  </a:lnTo>
                  <a:lnTo>
                    <a:pt x="2664" y="132"/>
                  </a:lnTo>
                  <a:lnTo>
                    <a:pt x="2624" y="128"/>
                  </a:lnTo>
                  <a:lnTo>
                    <a:pt x="2532" y="92"/>
                  </a:lnTo>
                  <a:lnTo>
                    <a:pt x="2472" y="60"/>
                  </a:lnTo>
                  <a:lnTo>
                    <a:pt x="2436" y="36"/>
                  </a:lnTo>
                  <a:lnTo>
                    <a:pt x="2424" y="24"/>
                  </a:lnTo>
                  <a:lnTo>
                    <a:pt x="2412" y="0"/>
                  </a:lnTo>
                  <a:lnTo>
                    <a:pt x="2404" y="0"/>
                  </a:lnTo>
                  <a:lnTo>
                    <a:pt x="2416" y="32"/>
                  </a:lnTo>
                  <a:lnTo>
                    <a:pt x="2428" y="36"/>
                  </a:lnTo>
                  <a:lnTo>
                    <a:pt x="2472" y="68"/>
                  </a:lnTo>
                  <a:lnTo>
                    <a:pt x="2532" y="96"/>
                  </a:lnTo>
                  <a:lnTo>
                    <a:pt x="2624" y="128"/>
                  </a:lnTo>
                  <a:lnTo>
                    <a:pt x="2652" y="140"/>
                  </a:lnTo>
                  <a:lnTo>
                    <a:pt x="2732" y="156"/>
                  </a:lnTo>
                  <a:lnTo>
                    <a:pt x="2700" y="152"/>
                  </a:lnTo>
                  <a:lnTo>
                    <a:pt x="2648" y="152"/>
                  </a:lnTo>
                  <a:lnTo>
                    <a:pt x="2592" y="156"/>
                  </a:lnTo>
                  <a:lnTo>
                    <a:pt x="2556" y="168"/>
                  </a:lnTo>
                  <a:lnTo>
                    <a:pt x="2532" y="176"/>
                  </a:lnTo>
                  <a:lnTo>
                    <a:pt x="2512" y="188"/>
                  </a:lnTo>
                  <a:lnTo>
                    <a:pt x="2508" y="200"/>
                  </a:lnTo>
                  <a:lnTo>
                    <a:pt x="2500" y="212"/>
                  </a:lnTo>
                  <a:lnTo>
                    <a:pt x="2500" y="228"/>
                  </a:lnTo>
                  <a:lnTo>
                    <a:pt x="2508" y="236"/>
                  </a:lnTo>
                  <a:lnTo>
                    <a:pt x="2532" y="252"/>
                  </a:lnTo>
                  <a:lnTo>
                    <a:pt x="2564" y="264"/>
                  </a:lnTo>
                  <a:lnTo>
                    <a:pt x="2636" y="284"/>
                  </a:lnTo>
                  <a:lnTo>
                    <a:pt x="2600" y="284"/>
                  </a:lnTo>
                  <a:lnTo>
                    <a:pt x="2600" y="292"/>
                  </a:lnTo>
                  <a:lnTo>
                    <a:pt x="2548" y="276"/>
                  </a:lnTo>
                  <a:lnTo>
                    <a:pt x="2496" y="272"/>
                  </a:lnTo>
                  <a:lnTo>
                    <a:pt x="2520" y="276"/>
                  </a:lnTo>
                  <a:lnTo>
                    <a:pt x="2520" y="272"/>
                  </a:lnTo>
                  <a:lnTo>
                    <a:pt x="2476" y="260"/>
                  </a:lnTo>
                  <a:lnTo>
                    <a:pt x="2448" y="240"/>
                  </a:lnTo>
                  <a:lnTo>
                    <a:pt x="2428" y="228"/>
                  </a:lnTo>
                  <a:lnTo>
                    <a:pt x="2424" y="216"/>
                  </a:lnTo>
                  <a:lnTo>
                    <a:pt x="2428" y="204"/>
                  </a:lnTo>
                  <a:lnTo>
                    <a:pt x="2436" y="192"/>
                  </a:lnTo>
                  <a:lnTo>
                    <a:pt x="2460" y="176"/>
                  </a:lnTo>
                  <a:lnTo>
                    <a:pt x="2508" y="156"/>
                  </a:lnTo>
                  <a:lnTo>
                    <a:pt x="2536" y="144"/>
                  </a:lnTo>
                  <a:lnTo>
                    <a:pt x="2580" y="144"/>
                  </a:lnTo>
                  <a:lnTo>
                    <a:pt x="2592" y="144"/>
                  </a:lnTo>
                  <a:lnTo>
                    <a:pt x="2564" y="140"/>
                  </a:lnTo>
                  <a:lnTo>
                    <a:pt x="2500" y="132"/>
                  </a:lnTo>
                  <a:lnTo>
                    <a:pt x="2472" y="128"/>
                  </a:lnTo>
                  <a:lnTo>
                    <a:pt x="2424" y="120"/>
                  </a:lnTo>
                  <a:lnTo>
                    <a:pt x="2364" y="104"/>
                  </a:lnTo>
                  <a:lnTo>
                    <a:pt x="2316" y="84"/>
                  </a:lnTo>
                  <a:lnTo>
                    <a:pt x="2276" y="68"/>
                  </a:lnTo>
                  <a:lnTo>
                    <a:pt x="2252" y="56"/>
                  </a:lnTo>
                  <a:lnTo>
                    <a:pt x="2228" y="24"/>
                  </a:lnTo>
                  <a:lnTo>
                    <a:pt x="2224" y="20"/>
                  </a:lnTo>
                  <a:lnTo>
                    <a:pt x="2216" y="0"/>
                  </a:lnTo>
                  <a:lnTo>
                    <a:pt x="2216" y="20"/>
                  </a:lnTo>
                  <a:lnTo>
                    <a:pt x="2224" y="24"/>
                  </a:lnTo>
                  <a:lnTo>
                    <a:pt x="2240" y="48"/>
                  </a:lnTo>
                  <a:lnTo>
                    <a:pt x="2288" y="80"/>
                  </a:lnTo>
                  <a:lnTo>
                    <a:pt x="2364" y="108"/>
                  </a:lnTo>
                  <a:lnTo>
                    <a:pt x="2296" y="96"/>
                  </a:lnTo>
                  <a:lnTo>
                    <a:pt x="2272" y="92"/>
                  </a:lnTo>
                  <a:lnTo>
                    <a:pt x="2224" y="72"/>
                  </a:lnTo>
                  <a:lnTo>
                    <a:pt x="2200" y="60"/>
                  </a:lnTo>
                  <a:lnTo>
                    <a:pt x="2176" y="44"/>
                  </a:lnTo>
                  <a:lnTo>
                    <a:pt x="2156" y="24"/>
                  </a:lnTo>
                  <a:lnTo>
                    <a:pt x="2152" y="0"/>
                  </a:lnTo>
                  <a:lnTo>
                    <a:pt x="2144" y="0"/>
                  </a:lnTo>
                  <a:lnTo>
                    <a:pt x="2152" y="20"/>
                  </a:lnTo>
                  <a:lnTo>
                    <a:pt x="2164" y="36"/>
                  </a:lnTo>
                  <a:lnTo>
                    <a:pt x="2192" y="60"/>
                  </a:lnTo>
                  <a:lnTo>
                    <a:pt x="2228" y="80"/>
                  </a:lnTo>
                  <a:lnTo>
                    <a:pt x="2264" y="92"/>
                  </a:lnTo>
                  <a:lnTo>
                    <a:pt x="2204" y="84"/>
                  </a:lnTo>
                  <a:lnTo>
                    <a:pt x="2168" y="84"/>
                  </a:lnTo>
                  <a:lnTo>
                    <a:pt x="2132" y="92"/>
                  </a:lnTo>
                  <a:lnTo>
                    <a:pt x="2084" y="92"/>
                  </a:lnTo>
                  <a:lnTo>
                    <a:pt x="2048" y="84"/>
                  </a:lnTo>
                  <a:lnTo>
                    <a:pt x="2004" y="72"/>
                  </a:lnTo>
                  <a:lnTo>
                    <a:pt x="1964" y="60"/>
                  </a:lnTo>
                  <a:lnTo>
                    <a:pt x="1916" y="48"/>
                  </a:lnTo>
                  <a:lnTo>
                    <a:pt x="1884" y="32"/>
                  </a:lnTo>
                  <a:lnTo>
                    <a:pt x="1868" y="12"/>
                  </a:lnTo>
                  <a:lnTo>
                    <a:pt x="1860" y="0"/>
                  </a:lnTo>
                  <a:lnTo>
                    <a:pt x="1856" y="0"/>
                  </a:lnTo>
                  <a:lnTo>
                    <a:pt x="1860" y="12"/>
                  </a:lnTo>
                  <a:lnTo>
                    <a:pt x="1868" y="24"/>
                  </a:lnTo>
                  <a:lnTo>
                    <a:pt x="1884" y="36"/>
                  </a:lnTo>
                  <a:lnTo>
                    <a:pt x="1916" y="56"/>
                  </a:lnTo>
                  <a:lnTo>
                    <a:pt x="1964" y="68"/>
                  </a:lnTo>
                  <a:lnTo>
                    <a:pt x="2000" y="80"/>
                  </a:lnTo>
                  <a:lnTo>
                    <a:pt x="2068" y="92"/>
                  </a:lnTo>
                  <a:lnTo>
                    <a:pt x="2036" y="96"/>
                  </a:lnTo>
                  <a:lnTo>
                    <a:pt x="2000" y="92"/>
                  </a:lnTo>
                  <a:lnTo>
                    <a:pt x="1928" y="80"/>
                  </a:lnTo>
                  <a:lnTo>
                    <a:pt x="1848" y="56"/>
                  </a:lnTo>
                  <a:lnTo>
                    <a:pt x="1820" y="36"/>
                  </a:lnTo>
                  <a:lnTo>
                    <a:pt x="1800" y="20"/>
                  </a:lnTo>
                  <a:lnTo>
                    <a:pt x="1796" y="0"/>
                  </a:lnTo>
                  <a:lnTo>
                    <a:pt x="1788" y="0"/>
                  </a:lnTo>
                  <a:lnTo>
                    <a:pt x="1796" y="20"/>
                  </a:lnTo>
                  <a:lnTo>
                    <a:pt x="1812" y="36"/>
                  </a:lnTo>
                  <a:lnTo>
                    <a:pt x="1836" y="56"/>
                  </a:lnTo>
                  <a:lnTo>
                    <a:pt x="1904" y="72"/>
                  </a:lnTo>
                  <a:lnTo>
                    <a:pt x="1968" y="92"/>
                  </a:lnTo>
                  <a:lnTo>
                    <a:pt x="2024" y="96"/>
                  </a:lnTo>
                  <a:lnTo>
                    <a:pt x="1988" y="108"/>
                  </a:lnTo>
                  <a:lnTo>
                    <a:pt x="1896" y="92"/>
                  </a:lnTo>
                  <a:lnTo>
                    <a:pt x="1824" y="68"/>
                  </a:lnTo>
                  <a:lnTo>
                    <a:pt x="1764" y="44"/>
                  </a:lnTo>
                  <a:lnTo>
                    <a:pt x="1740" y="24"/>
                  </a:lnTo>
                  <a:lnTo>
                    <a:pt x="1728" y="0"/>
                  </a:lnTo>
                  <a:lnTo>
                    <a:pt x="1732" y="24"/>
                  </a:lnTo>
                  <a:lnTo>
                    <a:pt x="1756" y="48"/>
                  </a:lnTo>
                  <a:lnTo>
                    <a:pt x="1820" y="72"/>
                  </a:lnTo>
                  <a:lnTo>
                    <a:pt x="1892" y="96"/>
                  </a:lnTo>
                  <a:lnTo>
                    <a:pt x="1980" y="116"/>
                  </a:lnTo>
                  <a:lnTo>
                    <a:pt x="1964" y="120"/>
                  </a:lnTo>
                  <a:lnTo>
                    <a:pt x="1916" y="108"/>
                  </a:lnTo>
                  <a:lnTo>
                    <a:pt x="1820" y="84"/>
                  </a:lnTo>
                  <a:lnTo>
                    <a:pt x="1720" y="56"/>
                  </a:lnTo>
                  <a:lnTo>
                    <a:pt x="1684" y="36"/>
                  </a:lnTo>
                  <a:lnTo>
                    <a:pt x="1660" y="12"/>
                  </a:lnTo>
                  <a:lnTo>
                    <a:pt x="1656" y="0"/>
                  </a:lnTo>
                  <a:lnTo>
                    <a:pt x="1648" y="0"/>
                  </a:lnTo>
                  <a:lnTo>
                    <a:pt x="1656" y="20"/>
                  </a:lnTo>
                  <a:lnTo>
                    <a:pt x="1680" y="36"/>
                  </a:lnTo>
                  <a:lnTo>
                    <a:pt x="1716" y="56"/>
                  </a:lnTo>
                  <a:lnTo>
                    <a:pt x="1808" y="92"/>
                  </a:lnTo>
                  <a:lnTo>
                    <a:pt x="1896" y="116"/>
                  </a:lnTo>
                  <a:lnTo>
                    <a:pt x="1956" y="128"/>
                  </a:lnTo>
                  <a:lnTo>
                    <a:pt x="1952" y="132"/>
                  </a:lnTo>
                  <a:lnTo>
                    <a:pt x="1880" y="132"/>
                  </a:lnTo>
                  <a:lnTo>
                    <a:pt x="1820" y="128"/>
                  </a:lnTo>
                  <a:lnTo>
                    <a:pt x="1752" y="120"/>
                  </a:lnTo>
                  <a:lnTo>
                    <a:pt x="1636" y="92"/>
                  </a:lnTo>
                  <a:lnTo>
                    <a:pt x="1560" y="68"/>
                  </a:lnTo>
                  <a:lnTo>
                    <a:pt x="1528" y="56"/>
                  </a:lnTo>
                  <a:lnTo>
                    <a:pt x="1480" y="32"/>
                  </a:lnTo>
                  <a:lnTo>
                    <a:pt x="1468" y="12"/>
                  </a:lnTo>
                  <a:lnTo>
                    <a:pt x="1460" y="0"/>
                  </a:lnTo>
                  <a:lnTo>
                    <a:pt x="1456" y="0"/>
                  </a:lnTo>
                  <a:lnTo>
                    <a:pt x="1460" y="20"/>
                  </a:lnTo>
                  <a:lnTo>
                    <a:pt x="1472" y="32"/>
                  </a:lnTo>
                  <a:lnTo>
                    <a:pt x="1520" y="60"/>
                  </a:lnTo>
                  <a:lnTo>
                    <a:pt x="1612" y="92"/>
                  </a:lnTo>
                  <a:lnTo>
                    <a:pt x="1696" y="116"/>
                  </a:lnTo>
                  <a:lnTo>
                    <a:pt x="1808" y="132"/>
                  </a:lnTo>
                  <a:lnTo>
                    <a:pt x="1744" y="140"/>
                  </a:lnTo>
                  <a:lnTo>
                    <a:pt x="1720" y="132"/>
                  </a:lnTo>
                  <a:lnTo>
                    <a:pt x="1668" y="128"/>
                  </a:lnTo>
                  <a:lnTo>
                    <a:pt x="1552" y="96"/>
                  </a:lnTo>
                  <a:lnTo>
                    <a:pt x="1492" y="80"/>
                  </a:lnTo>
                  <a:lnTo>
                    <a:pt x="1436" y="56"/>
                  </a:lnTo>
                  <a:lnTo>
                    <a:pt x="1396" y="32"/>
                  </a:lnTo>
                  <a:lnTo>
                    <a:pt x="1384" y="20"/>
                  </a:lnTo>
                  <a:lnTo>
                    <a:pt x="1376" y="0"/>
                  </a:lnTo>
                  <a:lnTo>
                    <a:pt x="1372" y="0"/>
                  </a:lnTo>
                  <a:lnTo>
                    <a:pt x="1376" y="20"/>
                  </a:lnTo>
                  <a:lnTo>
                    <a:pt x="1388" y="32"/>
                  </a:lnTo>
                  <a:lnTo>
                    <a:pt x="1420" y="56"/>
                  </a:lnTo>
                  <a:lnTo>
                    <a:pt x="1468" y="80"/>
                  </a:lnTo>
                  <a:lnTo>
                    <a:pt x="1520" y="96"/>
                  </a:lnTo>
                  <a:lnTo>
                    <a:pt x="1632" y="120"/>
                  </a:lnTo>
                  <a:lnTo>
                    <a:pt x="1708" y="132"/>
                  </a:lnTo>
                  <a:lnTo>
                    <a:pt x="1648" y="140"/>
                  </a:lnTo>
                  <a:lnTo>
                    <a:pt x="1612" y="132"/>
                  </a:lnTo>
                  <a:lnTo>
                    <a:pt x="1564" y="128"/>
                  </a:lnTo>
                  <a:lnTo>
                    <a:pt x="1520" y="120"/>
                  </a:lnTo>
                  <a:lnTo>
                    <a:pt x="1444" y="92"/>
                  </a:lnTo>
                  <a:lnTo>
                    <a:pt x="1396" y="68"/>
                  </a:lnTo>
                  <a:lnTo>
                    <a:pt x="1372" y="56"/>
                  </a:lnTo>
                  <a:lnTo>
                    <a:pt x="1336" y="32"/>
                  </a:lnTo>
                  <a:lnTo>
                    <a:pt x="1324" y="20"/>
                  </a:lnTo>
                  <a:lnTo>
                    <a:pt x="1316" y="0"/>
                  </a:lnTo>
                  <a:lnTo>
                    <a:pt x="1312" y="0"/>
                  </a:lnTo>
                  <a:lnTo>
                    <a:pt x="1316" y="20"/>
                  </a:lnTo>
                  <a:lnTo>
                    <a:pt x="1328" y="32"/>
                  </a:lnTo>
                  <a:lnTo>
                    <a:pt x="1372" y="60"/>
                  </a:lnTo>
                  <a:lnTo>
                    <a:pt x="1388" y="72"/>
                  </a:lnTo>
                  <a:lnTo>
                    <a:pt x="1444" y="96"/>
                  </a:lnTo>
                  <a:lnTo>
                    <a:pt x="1520" y="120"/>
                  </a:lnTo>
                  <a:lnTo>
                    <a:pt x="1564" y="132"/>
                  </a:lnTo>
                  <a:lnTo>
                    <a:pt x="1612" y="140"/>
                  </a:lnTo>
                  <a:lnTo>
                    <a:pt x="1620" y="140"/>
                  </a:lnTo>
                  <a:lnTo>
                    <a:pt x="1588" y="144"/>
                  </a:lnTo>
                  <a:lnTo>
                    <a:pt x="1540" y="132"/>
                  </a:lnTo>
                  <a:lnTo>
                    <a:pt x="1436" y="108"/>
                  </a:lnTo>
                  <a:lnTo>
                    <a:pt x="1376" y="84"/>
                  </a:lnTo>
                  <a:lnTo>
                    <a:pt x="1324" y="68"/>
                  </a:lnTo>
                  <a:lnTo>
                    <a:pt x="1280" y="44"/>
                  </a:lnTo>
                  <a:lnTo>
                    <a:pt x="1256" y="12"/>
                  </a:lnTo>
                  <a:lnTo>
                    <a:pt x="1248" y="0"/>
                  </a:lnTo>
                  <a:lnTo>
                    <a:pt x="1248" y="20"/>
                  </a:lnTo>
                  <a:lnTo>
                    <a:pt x="1272" y="44"/>
                  </a:lnTo>
                  <a:lnTo>
                    <a:pt x="1312" y="68"/>
                  </a:lnTo>
                  <a:lnTo>
                    <a:pt x="1360" y="84"/>
                  </a:lnTo>
                  <a:lnTo>
                    <a:pt x="1408" y="104"/>
                  </a:lnTo>
                  <a:lnTo>
                    <a:pt x="1508" y="132"/>
                  </a:lnTo>
                  <a:lnTo>
                    <a:pt x="1576" y="144"/>
                  </a:lnTo>
                  <a:lnTo>
                    <a:pt x="1560" y="144"/>
                  </a:lnTo>
                  <a:lnTo>
                    <a:pt x="1560" y="152"/>
                  </a:lnTo>
                  <a:lnTo>
                    <a:pt x="1548" y="152"/>
                  </a:lnTo>
                  <a:lnTo>
                    <a:pt x="1548" y="144"/>
                  </a:lnTo>
                  <a:lnTo>
                    <a:pt x="1480" y="140"/>
                  </a:lnTo>
                  <a:lnTo>
                    <a:pt x="1400" y="120"/>
                  </a:lnTo>
                  <a:lnTo>
                    <a:pt x="1336" y="104"/>
                  </a:lnTo>
                  <a:lnTo>
                    <a:pt x="1280" y="80"/>
                  </a:lnTo>
                  <a:lnTo>
                    <a:pt x="1244" y="60"/>
                  </a:lnTo>
                  <a:lnTo>
                    <a:pt x="1220" y="44"/>
                  </a:lnTo>
                  <a:lnTo>
                    <a:pt x="1200" y="24"/>
                  </a:lnTo>
                  <a:lnTo>
                    <a:pt x="1184" y="0"/>
                  </a:lnTo>
                  <a:lnTo>
                    <a:pt x="1176" y="0"/>
                  </a:lnTo>
                  <a:lnTo>
                    <a:pt x="1188" y="24"/>
                  </a:lnTo>
                  <a:lnTo>
                    <a:pt x="1208" y="44"/>
                  </a:lnTo>
                  <a:lnTo>
                    <a:pt x="1236" y="60"/>
                  </a:lnTo>
                  <a:lnTo>
                    <a:pt x="1272" y="84"/>
                  </a:lnTo>
                  <a:lnTo>
                    <a:pt x="1328" y="104"/>
                  </a:lnTo>
                  <a:lnTo>
                    <a:pt x="1396" y="128"/>
                  </a:lnTo>
                  <a:lnTo>
                    <a:pt x="1480" y="144"/>
                  </a:lnTo>
                  <a:lnTo>
                    <a:pt x="1540" y="152"/>
                  </a:lnTo>
                  <a:lnTo>
                    <a:pt x="1536" y="152"/>
                  </a:lnTo>
                  <a:lnTo>
                    <a:pt x="1492" y="144"/>
                  </a:lnTo>
                  <a:lnTo>
                    <a:pt x="1448" y="144"/>
                  </a:lnTo>
                  <a:lnTo>
                    <a:pt x="1396" y="140"/>
                  </a:lnTo>
                  <a:lnTo>
                    <a:pt x="1372" y="132"/>
                  </a:lnTo>
                  <a:lnTo>
                    <a:pt x="1268" y="108"/>
                  </a:lnTo>
                  <a:lnTo>
                    <a:pt x="1196" y="84"/>
                  </a:lnTo>
                  <a:lnTo>
                    <a:pt x="1152" y="56"/>
                  </a:lnTo>
                  <a:lnTo>
                    <a:pt x="1128" y="32"/>
                  </a:lnTo>
                  <a:lnTo>
                    <a:pt x="1112" y="0"/>
                  </a:lnTo>
                  <a:lnTo>
                    <a:pt x="1124" y="32"/>
                  </a:lnTo>
                  <a:lnTo>
                    <a:pt x="1148" y="60"/>
                  </a:lnTo>
                  <a:lnTo>
                    <a:pt x="1196" y="92"/>
                  </a:lnTo>
                  <a:lnTo>
                    <a:pt x="1268" y="116"/>
                  </a:lnTo>
                  <a:lnTo>
                    <a:pt x="1364" y="140"/>
                  </a:lnTo>
                  <a:lnTo>
                    <a:pt x="1424" y="144"/>
                  </a:lnTo>
                  <a:lnTo>
                    <a:pt x="1360" y="156"/>
                  </a:lnTo>
                  <a:lnTo>
                    <a:pt x="1324" y="168"/>
                  </a:lnTo>
                  <a:lnTo>
                    <a:pt x="1288" y="164"/>
                  </a:lnTo>
                  <a:lnTo>
                    <a:pt x="1224" y="156"/>
                  </a:lnTo>
                  <a:lnTo>
                    <a:pt x="1184" y="152"/>
                  </a:lnTo>
                  <a:lnTo>
                    <a:pt x="1148" y="140"/>
                  </a:lnTo>
                  <a:lnTo>
                    <a:pt x="1044" y="116"/>
                  </a:lnTo>
                  <a:lnTo>
                    <a:pt x="984" y="84"/>
                  </a:lnTo>
                  <a:lnTo>
                    <a:pt x="948" y="60"/>
                  </a:lnTo>
                  <a:lnTo>
                    <a:pt x="928" y="36"/>
                  </a:lnTo>
                  <a:lnTo>
                    <a:pt x="928" y="20"/>
                  </a:lnTo>
                  <a:lnTo>
                    <a:pt x="936" y="0"/>
                  </a:lnTo>
                  <a:lnTo>
                    <a:pt x="928" y="0"/>
                  </a:lnTo>
                  <a:lnTo>
                    <a:pt x="924" y="20"/>
                  </a:lnTo>
                  <a:lnTo>
                    <a:pt x="928" y="36"/>
                  </a:lnTo>
                  <a:lnTo>
                    <a:pt x="936" y="56"/>
                  </a:lnTo>
                  <a:lnTo>
                    <a:pt x="948" y="68"/>
                  </a:lnTo>
                  <a:lnTo>
                    <a:pt x="988" y="96"/>
                  </a:lnTo>
                  <a:lnTo>
                    <a:pt x="1056" y="120"/>
                  </a:lnTo>
                  <a:lnTo>
                    <a:pt x="1148" y="144"/>
                  </a:lnTo>
                  <a:lnTo>
                    <a:pt x="1176" y="156"/>
                  </a:lnTo>
                  <a:lnTo>
                    <a:pt x="1256" y="168"/>
                  </a:lnTo>
                  <a:lnTo>
                    <a:pt x="1220" y="168"/>
                  </a:lnTo>
                  <a:lnTo>
                    <a:pt x="1044" y="140"/>
                  </a:lnTo>
                  <a:lnTo>
                    <a:pt x="976" y="120"/>
                  </a:lnTo>
                  <a:lnTo>
                    <a:pt x="928" y="104"/>
                  </a:lnTo>
                  <a:lnTo>
                    <a:pt x="892" y="84"/>
                  </a:lnTo>
                  <a:lnTo>
                    <a:pt x="876" y="68"/>
                  </a:lnTo>
                  <a:lnTo>
                    <a:pt x="852" y="36"/>
                  </a:lnTo>
                  <a:lnTo>
                    <a:pt x="844" y="24"/>
                  </a:lnTo>
                  <a:lnTo>
                    <a:pt x="852" y="0"/>
                  </a:lnTo>
                  <a:lnTo>
                    <a:pt x="844" y="0"/>
                  </a:lnTo>
                  <a:lnTo>
                    <a:pt x="844" y="24"/>
                  </a:lnTo>
                  <a:lnTo>
                    <a:pt x="844" y="36"/>
                  </a:lnTo>
                  <a:lnTo>
                    <a:pt x="856" y="48"/>
                  </a:lnTo>
                  <a:lnTo>
                    <a:pt x="868" y="68"/>
                  </a:lnTo>
                  <a:lnTo>
                    <a:pt x="892" y="84"/>
                  </a:lnTo>
                  <a:lnTo>
                    <a:pt x="924" y="108"/>
                  </a:lnTo>
                  <a:lnTo>
                    <a:pt x="976" y="128"/>
                  </a:lnTo>
                  <a:lnTo>
                    <a:pt x="1044" y="144"/>
                  </a:lnTo>
                  <a:lnTo>
                    <a:pt x="1212" y="176"/>
                  </a:lnTo>
                  <a:lnTo>
                    <a:pt x="1148" y="192"/>
                  </a:lnTo>
                  <a:lnTo>
                    <a:pt x="1116" y="200"/>
                  </a:lnTo>
                  <a:lnTo>
                    <a:pt x="1112" y="200"/>
                  </a:lnTo>
                  <a:lnTo>
                    <a:pt x="1112" y="204"/>
                  </a:lnTo>
                  <a:lnTo>
                    <a:pt x="1044" y="204"/>
                  </a:lnTo>
                  <a:lnTo>
                    <a:pt x="984" y="212"/>
                  </a:lnTo>
                  <a:lnTo>
                    <a:pt x="904" y="228"/>
                  </a:lnTo>
                  <a:lnTo>
                    <a:pt x="916" y="204"/>
                  </a:lnTo>
                  <a:lnTo>
                    <a:pt x="916" y="180"/>
                  </a:lnTo>
                  <a:lnTo>
                    <a:pt x="904" y="164"/>
                  </a:lnTo>
                  <a:lnTo>
                    <a:pt x="892" y="152"/>
                  </a:lnTo>
                  <a:lnTo>
                    <a:pt x="880" y="144"/>
                  </a:lnTo>
                  <a:lnTo>
                    <a:pt x="868" y="140"/>
                  </a:lnTo>
                  <a:lnTo>
                    <a:pt x="832" y="132"/>
                  </a:lnTo>
                  <a:lnTo>
                    <a:pt x="760" y="108"/>
                  </a:lnTo>
                  <a:lnTo>
                    <a:pt x="716" y="92"/>
                  </a:lnTo>
                  <a:lnTo>
                    <a:pt x="688" y="72"/>
                  </a:lnTo>
                  <a:lnTo>
                    <a:pt x="664" y="48"/>
                  </a:lnTo>
                  <a:lnTo>
                    <a:pt x="652" y="24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4"/>
                  </a:lnTo>
                  <a:lnTo>
                    <a:pt x="652" y="44"/>
                  </a:lnTo>
                  <a:lnTo>
                    <a:pt x="664" y="60"/>
                  </a:lnTo>
                  <a:lnTo>
                    <a:pt x="704" y="92"/>
                  </a:lnTo>
                  <a:lnTo>
                    <a:pt x="760" y="116"/>
                  </a:lnTo>
                  <a:lnTo>
                    <a:pt x="816" y="128"/>
                  </a:lnTo>
                  <a:lnTo>
                    <a:pt x="748" y="128"/>
                  </a:lnTo>
                  <a:lnTo>
                    <a:pt x="692" y="116"/>
                  </a:lnTo>
                  <a:lnTo>
                    <a:pt x="652" y="96"/>
                  </a:lnTo>
                  <a:lnTo>
                    <a:pt x="620" y="84"/>
                  </a:lnTo>
                  <a:lnTo>
                    <a:pt x="596" y="68"/>
                  </a:lnTo>
                  <a:lnTo>
                    <a:pt x="580" y="44"/>
                  </a:lnTo>
                  <a:lnTo>
                    <a:pt x="580" y="36"/>
                  </a:lnTo>
                  <a:lnTo>
                    <a:pt x="584" y="20"/>
                  </a:lnTo>
                  <a:lnTo>
                    <a:pt x="604" y="0"/>
                  </a:lnTo>
                  <a:lnTo>
                    <a:pt x="596" y="0"/>
                  </a:lnTo>
                  <a:lnTo>
                    <a:pt x="584" y="20"/>
                  </a:lnTo>
                  <a:lnTo>
                    <a:pt x="572" y="36"/>
                  </a:lnTo>
                  <a:lnTo>
                    <a:pt x="572" y="48"/>
                  </a:lnTo>
                  <a:lnTo>
                    <a:pt x="592" y="72"/>
                  </a:lnTo>
                  <a:lnTo>
                    <a:pt x="616" y="84"/>
                  </a:lnTo>
                  <a:lnTo>
                    <a:pt x="640" y="104"/>
                  </a:lnTo>
                  <a:lnTo>
                    <a:pt x="680" y="116"/>
                  </a:lnTo>
                  <a:lnTo>
                    <a:pt x="736" y="128"/>
                  </a:lnTo>
                  <a:lnTo>
                    <a:pt x="704" y="128"/>
                  </a:lnTo>
                  <a:lnTo>
                    <a:pt x="640" y="128"/>
                  </a:lnTo>
                  <a:lnTo>
                    <a:pt x="592" y="116"/>
                  </a:lnTo>
                  <a:lnTo>
                    <a:pt x="568" y="96"/>
                  </a:lnTo>
                  <a:lnTo>
                    <a:pt x="560" y="92"/>
                  </a:lnTo>
                  <a:lnTo>
                    <a:pt x="560" y="84"/>
                  </a:lnTo>
                  <a:lnTo>
                    <a:pt x="544" y="72"/>
                  </a:lnTo>
                  <a:lnTo>
                    <a:pt x="532" y="56"/>
                  </a:lnTo>
                  <a:lnTo>
                    <a:pt x="524" y="32"/>
                  </a:lnTo>
                  <a:lnTo>
                    <a:pt x="532" y="20"/>
                  </a:lnTo>
                  <a:lnTo>
                    <a:pt x="544" y="0"/>
                  </a:lnTo>
                  <a:lnTo>
                    <a:pt x="512" y="0"/>
                  </a:lnTo>
                  <a:lnTo>
                    <a:pt x="532" y="8"/>
                  </a:lnTo>
                  <a:lnTo>
                    <a:pt x="524" y="20"/>
                  </a:lnTo>
                  <a:lnTo>
                    <a:pt x="520" y="32"/>
                  </a:lnTo>
                  <a:lnTo>
                    <a:pt x="520" y="36"/>
                  </a:lnTo>
                  <a:lnTo>
                    <a:pt x="520" y="44"/>
                  </a:lnTo>
                  <a:lnTo>
                    <a:pt x="456" y="44"/>
                  </a:lnTo>
                  <a:lnTo>
                    <a:pt x="452" y="36"/>
                  </a:lnTo>
                  <a:lnTo>
                    <a:pt x="452" y="44"/>
                  </a:lnTo>
                  <a:lnTo>
                    <a:pt x="356" y="44"/>
                  </a:lnTo>
                  <a:lnTo>
                    <a:pt x="232" y="36"/>
                  </a:lnTo>
                  <a:lnTo>
                    <a:pt x="112" y="24"/>
                  </a:lnTo>
                  <a:lnTo>
                    <a:pt x="64" y="1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08" y="32"/>
                  </a:lnTo>
                  <a:lnTo>
                    <a:pt x="220" y="44"/>
                  </a:lnTo>
                  <a:lnTo>
                    <a:pt x="344" y="48"/>
                  </a:lnTo>
                  <a:lnTo>
                    <a:pt x="440" y="48"/>
                  </a:lnTo>
                  <a:lnTo>
                    <a:pt x="416" y="60"/>
                  </a:lnTo>
                  <a:lnTo>
                    <a:pt x="368" y="80"/>
                  </a:lnTo>
                  <a:lnTo>
                    <a:pt x="324" y="84"/>
                  </a:lnTo>
                  <a:lnTo>
                    <a:pt x="272" y="84"/>
                  </a:lnTo>
                  <a:lnTo>
                    <a:pt x="196" y="80"/>
                  </a:lnTo>
                  <a:lnTo>
                    <a:pt x="112" y="68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76" y="60"/>
                  </a:lnTo>
                  <a:lnTo>
                    <a:pt x="112" y="72"/>
                  </a:lnTo>
                  <a:lnTo>
                    <a:pt x="204" y="84"/>
                  </a:lnTo>
                  <a:lnTo>
                    <a:pt x="276" y="92"/>
                  </a:lnTo>
                  <a:lnTo>
                    <a:pt x="336" y="84"/>
                  </a:lnTo>
                  <a:lnTo>
                    <a:pt x="380" y="80"/>
                  </a:lnTo>
                  <a:lnTo>
                    <a:pt x="408" y="72"/>
                  </a:lnTo>
                  <a:lnTo>
                    <a:pt x="428" y="60"/>
                  </a:lnTo>
                  <a:lnTo>
                    <a:pt x="444" y="48"/>
                  </a:lnTo>
                  <a:lnTo>
                    <a:pt x="456" y="48"/>
                  </a:lnTo>
                  <a:lnTo>
                    <a:pt x="476" y="60"/>
                  </a:lnTo>
                  <a:lnTo>
                    <a:pt x="508" y="72"/>
                  </a:lnTo>
                  <a:lnTo>
                    <a:pt x="556" y="92"/>
                  </a:lnTo>
                  <a:lnTo>
                    <a:pt x="568" y="104"/>
                  </a:lnTo>
                  <a:lnTo>
                    <a:pt x="592" y="116"/>
                  </a:lnTo>
                  <a:lnTo>
                    <a:pt x="632" y="128"/>
                  </a:lnTo>
                  <a:lnTo>
                    <a:pt x="704" y="132"/>
                  </a:lnTo>
                  <a:lnTo>
                    <a:pt x="768" y="132"/>
                  </a:lnTo>
                  <a:lnTo>
                    <a:pt x="820" y="132"/>
                  </a:lnTo>
                  <a:lnTo>
                    <a:pt x="880" y="144"/>
                  </a:lnTo>
                  <a:lnTo>
                    <a:pt x="892" y="156"/>
                  </a:lnTo>
                  <a:lnTo>
                    <a:pt x="904" y="168"/>
                  </a:lnTo>
                  <a:lnTo>
                    <a:pt x="912" y="180"/>
                  </a:lnTo>
                  <a:lnTo>
                    <a:pt x="912" y="204"/>
                  </a:lnTo>
                  <a:lnTo>
                    <a:pt x="900" y="236"/>
                  </a:lnTo>
                  <a:lnTo>
                    <a:pt x="892" y="252"/>
                  </a:lnTo>
                  <a:lnTo>
                    <a:pt x="888" y="276"/>
                  </a:lnTo>
                  <a:lnTo>
                    <a:pt x="888" y="308"/>
                  </a:lnTo>
                  <a:lnTo>
                    <a:pt x="892" y="332"/>
                  </a:lnTo>
                  <a:lnTo>
                    <a:pt x="900" y="356"/>
                  </a:lnTo>
                  <a:lnTo>
                    <a:pt x="924" y="376"/>
                  </a:lnTo>
                  <a:lnTo>
                    <a:pt x="952" y="400"/>
                  </a:lnTo>
                  <a:lnTo>
                    <a:pt x="1020" y="428"/>
                  </a:lnTo>
                  <a:lnTo>
                    <a:pt x="1028" y="428"/>
                  </a:lnTo>
                  <a:lnTo>
                    <a:pt x="1124" y="460"/>
                  </a:lnTo>
                  <a:lnTo>
                    <a:pt x="1196" y="464"/>
                  </a:lnTo>
                  <a:lnTo>
                    <a:pt x="1280" y="464"/>
                  </a:lnTo>
                  <a:lnTo>
                    <a:pt x="1328" y="452"/>
                  </a:lnTo>
                  <a:lnTo>
                    <a:pt x="1372" y="448"/>
                  </a:lnTo>
                  <a:lnTo>
                    <a:pt x="1412" y="428"/>
                  </a:lnTo>
                  <a:lnTo>
                    <a:pt x="1456" y="436"/>
                  </a:lnTo>
                  <a:lnTo>
                    <a:pt x="1540" y="436"/>
                  </a:lnTo>
                  <a:lnTo>
                    <a:pt x="1552" y="436"/>
                  </a:lnTo>
                  <a:lnTo>
                    <a:pt x="1560" y="436"/>
                  </a:lnTo>
                  <a:lnTo>
                    <a:pt x="1608" y="428"/>
                  </a:lnTo>
                  <a:lnTo>
                    <a:pt x="1608" y="436"/>
                  </a:lnTo>
                  <a:lnTo>
                    <a:pt x="1632" y="428"/>
                  </a:lnTo>
                  <a:lnTo>
                    <a:pt x="1728" y="416"/>
                  </a:lnTo>
                  <a:lnTo>
                    <a:pt x="1836" y="400"/>
                  </a:lnTo>
                  <a:lnTo>
                    <a:pt x="1908" y="400"/>
                  </a:lnTo>
                  <a:lnTo>
                    <a:pt x="1988" y="400"/>
                  </a:lnTo>
                  <a:lnTo>
                    <a:pt x="2024" y="412"/>
                  </a:lnTo>
                  <a:lnTo>
                    <a:pt x="2072" y="424"/>
                  </a:lnTo>
                  <a:lnTo>
                    <a:pt x="2108" y="436"/>
                  </a:lnTo>
                  <a:lnTo>
                    <a:pt x="2152" y="452"/>
                  </a:lnTo>
                  <a:lnTo>
                    <a:pt x="2156" y="452"/>
                  </a:lnTo>
                  <a:lnTo>
                    <a:pt x="2176" y="464"/>
                  </a:lnTo>
                  <a:lnTo>
                    <a:pt x="2180" y="484"/>
                  </a:lnTo>
                  <a:lnTo>
                    <a:pt x="2176" y="500"/>
                  </a:lnTo>
                  <a:lnTo>
                    <a:pt x="2156" y="512"/>
                  </a:lnTo>
                  <a:lnTo>
                    <a:pt x="2132" y="532"/>
                  </a:lnTo>
                  <a:lnTo>
                    <a:pt x="2120" y="548"/>
                  </a:lnTo>
                  <a:lnTo>
                    <a:pt x="2116" y="576"/>
                  </a:lnTo>
                  <a:lnTo>
                    <a:pt x="2128" y="600"/>
                  </a:lnTo>
                  <a:lnTo>
                    <a:pt x="2152" y="616"/>
                  </a:lnTo>
                  <a:lnTo>
                    <a:pt x="2168" y="628"/>
                  </a:lnTo>
                  <a:lnTo>
                    <a:pt x="2224" y="652"/>
                  </a:lnTo>
                  <a:lnTo>
                    <a:pt x="2316" y="676"/>
                  </a:lnTo>
                  <a:lnTo>
                    <a:pt x="2436" y="700"/>
                  </a:lnTo>
                  <a:lnTo>
                    <a:pt x="2440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96" y="700"/>
                  </a:lnTo>
                  <a:lnTo>
                    <a:pt x="2564" y="700"/>
                  </a:lnTo>
                  <a:lnTo>
                    <a:pt x="2600" y="708"/>
                  </a:lnTo>
                  <a:lnTo>
                    <a:pt x="2628" y="712"/>
                  </a:lnTo>
                  <a:lnTo>
                    <a:pt x="2636" y="720"/>
                  </a:lnTo>
                  <a:lnTo>
                    <a:pt x="2660" y="724"/>
                  </a:lnTo>
                  <a:lnTo>
                    <a:pt x="2700" y="756"/>
                  </a:lnTo>
                  <a:lnTo>
                    <a:pt x="2724" y="772"/>
                  </a:lnTo>
                  <a:lnTo>
                    <a:pt x="2748" y="804"/>
                  </a:lnTo>
                  <a:lnTo>
                    <a:pt x="2760" y="832"/>
                  </a:lnTo>
                  <a:lnTo>
                    <a:pt x="2768" y="876"/>
                  </a:lnTo>
                  <a:lnTo>
                    <a:pt x="2768" y="896"/>
                  </a:lnTo>
                  <a:lnTo>
                    <a:pt x="2768" y="908"/>
                  </a:lnTo>
                  <a:lnTo>
                    <a:pt x="2756" y="936"/>
                  </a:lnTo>
                  <a:lnTo>
                    <a:pt x="2736" y="960"/>
                  </a:lnTo>
                  <a:lnTo>
                    <a:pt x="2724" y="972"/>
                  </a:lnTo>
                  <a:lnTo>
                    <a:pt x="2700" y="980"/>
                  </a:lnTo>
                  <a:lnTo>
                    <a:pt x="2684" y="984"/>
                  </a:lnTo>
                  <a:lnTo>
                    <a:pt x="2628" y="1008"/>
                  </a:lnTo>
                  <a:lnTo>
                    <a:pt x="2604" y="1020"/>
                  </a:lnTo>
                  <a:lnTo>
                    <a:pt x="2580" y="1044"/>
                  </a:lnTo>
                  <a:lnTo>
                    <a:pt x="2564" y="1068"/>
                  </a:lnTo>
                  <a:lnTo>
                    <a:pt x="2548" y="1092"/>
                  </a:lnTo>
                  <a:lnTo>
                    <a:pt x="2564" y="1124"/>
                  </a:lnTo>
                  <a:lnTo>
                    <a:pt x="2580" y="1148"/>
                  </a:lnTo>
                  <a:lnTo>
                    <a:pt x="2600" y="1172"/>
                  </a:lnTo>
                  <a:lnTo>
                    <a:pt x="2604" y="1180"/>
                  </a:lnTo>
                  <a:lnTo>
                    <a:pt x="2660" y="1220"/>
                  </a:lnTo>
                  <a:lnTo>
                    <a:pt x="2688" y="1240"/>
                  </a:lnTo>
                  <a:lnTo>
                    <a:pt x="2724" y="1256"/>
                  </a:lnTo>
                  <a:lnTo>
                    <a:pt x="2756" y="1268"/>
                  </a:lnTo>
                  <a:lnTo>
                    <a:pt x="2824" y="1288"/>
                  </a:lnTo>
                  <a:lnTo>
                    <a:pt x="2900" y="1304"/>
                  </a:lnTo>
                  <a:lnTo>
                    <a:pt x="3088" y="1340"/>
                  </a:lnTo>
                  <a:lnTo>
                    <a:pt x="3268" y="1364"/>
                  </a:lnTo>
                  <a:lnTo>
                    <a:pt x="3360" y="1376"/>
                  </a:lnTo>
                  <a:lnTo>
                    <a:pt x="3452" y="1376"/>
                  </a:lnTo>
                  <a:lnTo>
                    <a:pt x="3576" y="1384"/>
                  </a:lnTo>
                  <a:lnTo>
                    <a:pt x="3576" y="1376"/>
                  </a:lnTo>
                  <a:lnTo>
                    <a:pt x="3452" y="1372"/>
                  </a:lnTo>
                  <a:lnTo>
                    <a:pt x="3292" y="1364"/>
                  </a:lnTo>
                  <a:lnTo>
                    <a:pt x="3136" y="1348"/>
                  </a:lnTo>
                  <a:lnTo>
                    <a:pt x="3288" y="1352"/>
                  </a:lnTo>
                  <a:lnTo>
                    <a:pt x="3372" y="1352"/>
                  </a:lnTo>
                  <a:lnTo>
                    <a:pt x="3452" y="1348"/>
                  </a:lnTo>
                  <a:lnTo>
                    <a:pt x="3452" y="1340"/>
                  </a:lnTo>
                  <a:lnTo>
                    <a:pt x="3348" y="1348"/>
                  </a:lnTo>
                  <a:lnTo>
                    <a:pt x="3240" y="1348"/>
                  </a:lnTo>
                  <a:lnTo>
                    <a:pt x="3088" y="1336"/>
                  </a:lnTo>
                  <a:lnTo>
                    <a:pt x="3016" y="1324"/>
                  </a:lnTo>
                  <a:lnTo>
                    <a:pt x="2920" y="1292"/>
                  </a:lnTo>
                  <a:lnTo>
                    <a:pt x="2852" y="1264"/>
                  </a:lnTo>
                  <a:lnTo>
                    <a:pt x="2804" y="1240"/>
                  </a:lnTo>
                  <a:lnTo>
                    <a:pt x="2772" y="1208"/>
                  </a:lnTo>
                  <a:lnTo>
                    <a:pt x="2756" y="1184"/>
                  </a:lnTo>
                  <a:lnTo>
                    <a:pt x="2744" y="1168"/>
                  </a:lnTo>
                  <a:lnTo>
                    <a:pt x="2744" y="1156"/>
                  </a:lnTo>
                  <a:lnTo>
                    <a:pt x="2748" y="1136"/>
                  </a:lnTo>
                  <a:lnTo>
                    <a:pt x="2756" y="1120"/>
                  </a:lnTo>
                  <a:lnTo>
                    <a:pt x="2792" y="1088"/>
                  </a:lnTo>
                  <a:lnTo>
                    <a:pt x="2840" y="1056"/>
                  </a:lnTo>
                  <a:lnTo>
                    <a:pt x="2900" y="1040"/>
                  </a:lnTo>
                  <a:lnTo>
                    <a:pt x="3008" y="1016"/>
                  </a:lnTo>
                  <a:lnTo>
                    <a:pt x="3056" y="1004"/>
                  </a:lnTo>
                  <a:lnTo>
                    <a:pt x="3100" y="992"/>
                  </a:lnTo>
                  <a:lnTo>
                    <a:pt x="3136" y="972"/>
                  </a:lnTo>
                  <a:lnTo>
                    <a:pt x="3160" y="956"/>
                  </a:lnTo>
                  <a:lnTo>
                    <a:pt x="3172" y="932"/>
                  </a:lnTo>
                  <a:lnTo>
                    <a:pt x="3180" y="912"/>
                  </a:lnTo>
                  <a:lnTo>
                    <a:pt x="3180" y="900"/>
                  </a:lnTo>
                  <a:lnTo>
                    <a:pt x="3180" y="888"/>
                  </a:lnTo>
                  <a:lnTo>
                    <a:pt x="3156" y="864"/>
                  </a:lnTo>
                  <a:lnTo>
                    <a:pt x="3124" y="848"/>
                  </a:lnTo>
                  <a:lnTo>
                    <a:pt x="3088" y="828"/>
                  </a:lnTo>
                  <a:lnTo>
                    <a:pt x="3052" y="820"/>
                  </a:lnTo>
                  <a:lnTo>
                    <a:pt x="2984" y="816"/>
                  </a:lnTo>
                  <a:lnTo>
                    <a:pt x="2956" y="816"/>
                  </a:lnTo>
                  <a:lnTo>
                    <a:pt x="2872" y="808"/>
                  </a:lnTo>
                  <a:lnTo>
                    <a:pt x="2760" y="816"/>
                  </a:lnTo>
                  <a:lnTo>
                    <a:pt x="2756" y="808"/>
                  </a:lnTo>
                  <a:lnTo>
                    <a:pt x="2912" y="808"/>
                  </a:lnTo>
                  <a:lnTo>
                    <a:pt x="3020" y="816"/>
                  </a:lnTo>
                  <a:lnTo>
                    <a:pt x="3076" y="820"/>
                  </a:lnTo>
                  <a:lnTo>
                    <a:pt x="3120" y="832"/>
                  </a:lnTo>
                  <a:lnTo>
                    <a:pt x="3168" y="852"/>
                  </a:lnTo>
                  <a:lnTo>
                    <a:pt x="3196" y="876"/>
                  </a:lnTo>
                  <a:lnTo>
                    <a:pt x="3216" y="888"/>
                  </a:lnTo>
                  <a:lnTo>
                    <a:pt x="3220" y="908"/>
                  </a:lnTo>
                  <a:lnTo>
                    <a:pt x="3220" y="932"/>
                  </a:lnTo>
                  <a:lnTo>
                    <a:pt x="3204" y="956"/>
                  </a:lnTo>
                  <a:lnTo>
                    <a:pt x="3196" y="968"/>
                  </a:lnTo>
                  <a:lnTo>
                    <a:pt x="3172" y="980"/>
                  </a:lnTo>
                  <a:lnTo>
                    <a:pt x="3120" y="1004"/>
                  </a:lnTo>
                  <a:lnTo>
                    <a:pt x="3020" y="1028"/>
                  </a:lnTo>
                  <a:lnTo>
                    <a:pt x="2992" y="1032"/>
                  </a:lnTo>
                  <a:lnTo>
                    <a:pt x="2920" y="1052"/>
                  </a:lnTo>
                  <a:lnTo>
                    <a:pt x="2884" y="1064"/>
                  </a:lnTo>
                  <a:lnTo>
                    <a:pt x="2848" y="1080"/>
                  </a:lnTo>
                  <a:lnTo>
                    <a:pt x="2824" y="1104"/>
                  </a:lnTo>
                  <a:lnTo>
                    <a:pt x="2796" y="1136"/>
                  </a:lnTo>
                  <a:lnTo>
                    <a:pt x="2796" y="1156"/>
                  </a:lnTo>
                  <a:lnTo>
                    <a:pt x="2796" y="1168"/>
                  </a:lnTo>
                  <a:lnTo>
                    <a:pt x="2808" y="1192"/>
                  </a:lnTo>
                  <a:lnTo>
                    <a:pt x="2828" y="1216"/>
                  </a:lnTo>
                  <a:lnTo>
                    <a:pt x="2864" y="1244"/>
                  </a:lnTo>
                  <a:lnTo>
                    <a:pt x="2924" y="1276"/>
                  </a:lnTo>
                  <a:lnTo>
                    <a:pt x="3016" y="1292"/>
                  </a:lnTo>
                  <a:lnTo>
                    <a:pt x="3148" y="1316"/>
                  </a:lnTo>
                  <a:lnTo>
                    <a:pt x="3264" y="1336"/>
                  </a:lnTo>
                  <a:lnTo>
                    <a:pt x="3368" y="1340"/>
                  </a:lnTo>
                  <a:lnTo>
                    <a:pt x="3368" y="1336"/>
                  </a:lnTo>
                  <a:lnTo>
                    <a:pt x="3268" y="1324"/>
                  </a:lnTo>
                  <a:lnTo>
                    <a:pt x="3156" y="1300"/>
                  </a:lnTo>
                  <a:lnTo>
                    <a:pt x="3020" y="1276"/>
                  </a:lnTo>
                  <a:lnTo>
                    <a:pt x="2960" y="1256"/>
                  </a:lnTo>
                  <a:lnTo>
                    <a:pt x="2912" y="1232"/>
                  </a:lnTo>
                  <a:lnTo>
                    <a:pt x="2884" y="1216"/>
                  </a:lnTo>
                  <a:lnTo>
                    <a:pt x="2864" y="1184"/>
                  </a:lnTo>
                  <a:lnTo>
                    <a:pt x="2864" y="1168"/>
                  </a:lnTo>
                  <a:lnTo>
                    <a:pt x="2876" y="1148"/>
                  </a:lnTo>
                  <a:lnTo>
                    <a:pt x="2888" y="1132"/>
                  </a:lnTo>
                  <a:lnTo>
                    <a:pt x="2924" y="1104"/>
                  </a:lnTo>
                  <a:lnTo>
                    <a:pt x="2968" y="1080"/>
                  </a:lnTo>
                  <a:lnTo>
                    <a:pt x="3016" y="1064"/>
                  </a:lnTo>
                  <a:lnTo>
                    <a:pt x="3064" y="1052"/>
                  </a:lnTo>
                  <a:lnTo>
                    <a:pt x="3144" y="1040"/>
                  </a:lnTo>
                  <a:lnTo>
                    <a:pt x="3180" y="1032"/>
                  </a:lnTo>
                  <a:lnTo>
                    <a:pt x="3216" y="1028"/>
                  </a:lnTo>
                  <a:lnTo>
                    <a:pt x="3216" y="1032"/>
                  </a:lnTo>
                  <a:lnTo>
                    <a:pt x="3268" y="1028"/>
                  </a:lnTo>
                  <a:lnTo>
                    <a:pt x="3292" y="1020"/>
                  </a:lnTo>
                  <a:lnTo>
                    <a:pt x="3344" y="1004"/>
                  </a:lnTo>
                  <a:lnTo>
                    <a:pt x="3380" y="984"/>
                  </a:lnTo>
                  <a:lnTo>
                    <a:pt x="3396" y="960"/>
                  </a:lnTo>
                  <a:lnTo>
                    <a:pt x="3408" y="948"/>
                  </a:lnTo>
                  <a:lnTo>
                    <a:pt x="3416" y="924"/>
                  </a:lnTo>
                  <a:lnTo>
                    <a:pt x="3408" y="920"/>
                  </a:lnTo>
                  <a:lnTo>
                    <a:pt x="3396" y="888"/>
                  </a:lnTo>
                  <a:lnTo>
                    <a:pt x="3372" y="872"/>
                  </a:lnTo>
                  <a:lnTo>
                    <a:pt x="3336" y="852"/>
                  </a:lnTo>
                  <a:lnTo>
                    <a:pt x="3300" y="840"/>
                  </a:lnTo>
                  <a:lnTo>
                    <a:pt x="3232" y="828"/>
                  </a:lnTo>
                  <a:lnTo>
                    <a:pt x="3196" y="828"/>
                  </a:lnTo>
                  <a:lnTo>
                    <a:pt x="3124" y="808"/>
                  </a:lnTo>
                  <a:lnTo>
                    <a:pt x="3088" y="808"/>
                  </a:lnTo>
                  <a:lnTo>
                    <a:pt x="2920" y="796"/>
                  </a:lnTo>
                  <a:lnTo>
                    <a:pt x="2796" y="772"/>
                  </a:lnTo>
                  <a:lnTo>
                    <a:pt x="2732" y="756"/>
                  </a:lnTo>
                  <a:lnTo>
                    <a:pt x="2708" y="748"/>
                  </a:lnTo>
                  <a:lnTo>
                    <a:pt x="2672" y="724"/>
                  </a:lnTo>
                  <a:lnTo>
                    <a:pt x="2640" y="712"/>
                  </a:lnTo>
                  <a:lnTo>
                    <a:pt x="2648" y="712"/>
                  </a:lnTo>
                  <a:lnTo>
                    <a:pt x="2636" y="708"/>
                  </a:lnTo>
                  <a:lnTo>
                    <a:pt x="2600" y="696"/>
                  </a:lnTo>
                  <a:lnTo>
                    <a:pt x="2568" y="672"/>
                  </a:lnTo>
                  <a:lnTo>
                    <a:pt x="2556" y="652"/>
                  </a:lnTo>
                  <a:lnTo>
                    <a:pt x="2544" y="628"/>
                  </a:lnTo>
                  <a:lnTo>
                    <a:pt x="2548" y="600"/>
                  </a:lnTo>
                  <a:lnTo>
                    <a:pt x="2564" y="580"/>
                  </a:lnTo>
                  <a:lnTo>
                    <a:pt x="2580" y="564"/>
                  </a:lnTo>
                  <a:lnTo>
                    <a:pt x="2624" y="532"/>
                  </a:lnTo>
                  <a:lnTo>
                    <a:pt x="2672" y="512"/>
                  </a:lnTo>
                  <a:lnTo>
                    <a:pt x="2732" y="496"/>
                  </a:lnTo>
                  <a:lnTo>
                    <a:pt x="2852" y="464"/>
                  </a:lnTo>
                  <a:lnTo>
                    <a:pt x="2884" y="452"/>
                  </a:lnTo>
                  <a:lnTo>
                    <a:pt x="2912" y="436"/>
                  </a:lnTo>
                  <a:lnTo>
                    <a:pt x="2932" y="416"/>
                  </a:lnTo>
                  <a:lnTo>
                    <a:pt x="2936" y="400"/>
                  </a:lnTo>
                  <a:lnTo>
                    <a:pt x="2936" y="388"/>
                  </a:lnTo>
                  <a:lnTo>
                    <a:pt x="2932" y="376"/>
                  </a:lnTo>
                  <a:lnTo>
                    <a:pt x="2920" y="356"/>
                  </a:lnTo>
                  <a:lnTo>
                    <a:pt x="2936" y="356"/>
                  </a:lnTo>
                  <a:lnTo>
                    <a:pt x="2972" y="368"/>
                  </a:lnTo>
                  <a:lnTo>
                    <a:pt x="2996" y="380"/>
                  </a:lnTo>
                  <a:lnTo>
                    <a:pt x="3004" y="388"/>
                  </a:lnTo>
                  <a:lnTo>
                    <a:pt x="3008" y="400"/>
                  </a:lnTo>
                  <a:lnTo>
                    <a:pt x="3004" y="412"/>
                  </a:lnTo>
                  <a:lnTo>
                    <a:pt x="2992" y="424"/>
                  </a:lnTo>
                  <a:lnTo>
                    <a:pt x="2956" y="448"/>
                  </a:lnTo>
                  <a:lnTo>
                    <a:pt x="2920" y="460"/>
                  </a:lnTo>
                  <a:lnTo>
                    <a:pt x="2884" y="472"/>
                  </a:lnTo>
                  <a:lnTo>
                    <a:pt x="2852" y="476"/>
                  </a:lnTo>
                  <a:lnTo>
                    <a:pt x="2808" y="484"/>
                  </a:lnTo>
                  <a:lnTo>
                    <a:pt x="2724" y="500"/>
                  </a:lnTo>
                  <a:lnTo>
                    <a:pt x="2688" y="520"/>
                  </a:lnTo>
                  <a:lnTo>
                    <a:pt x="2648" y="544"/>
                  </a:lnTo>
                  <a:lnTo>
                    <a:pt x="2616" y="576"/>
                  </a:lnTo>
                  <a:lnTo>
                    <a:pt x="2604" y="592"/>
                  </a:lnTo>
                  <a:lnTo>
                    <a:pt x="2600" y="612"/>
                  </a:lnTo>
                  <a:lnTo>
                    <a:pt x="2600" y="628"/>
                  </a:lnTo>
                  <a:lnTo>
                    <a:pt x="2604" y="648"/>
                  </a:lnTo>
                  <a:lnTo>
                    <a:pt x="2624" y="672"/>
                  </a:lnTo>
                  <a:lnTo>
                    <a:pt x="2652" y="700"/>
                  </a:lnTo>
                  <a:lnTo>
                    <a:pt x="2700" y="732"/>
                  </a:lnTo>
                  <a:lnTo>
                    <a:pt x="2780" y="760"/>
                  </a:lnTo>
                  <a:lnTo>
                    <a:pt x="2896" y="780"/>
                  </a:lnTo>
                  <a:lnTo>
                    <a:pt x="3040" y="784"/>
                  </a:lnTo>
                  <a:lnTo>
                    <a:pt x="3160" y="796"/>
                  </a:lnTo>
                  <a:lnTo>
                    <a:pt x="3252" y="808"/>
                  </a:lnTo>
                  <a:lnTo>
                    <a:pt x="3292" y="816"/>
                  </a:lnTo>
                  <a:lnTo>
                    <a:pt x="3396" y="832"/>
                  </a:lnTo>
                  <a:lnTo>
                    <a:pt x="3444" y="852"/>
                  </a:lnTo>
                  <a:lnTo>
                    <a:pt x="3488" y="876"/>
                  </a:lnTo>
                  <a:lnTo>
                    <a:pt x="3524" y="908"/>
                  </a:lnTo>
                  <a:lnTo>
                    <a:pt x="3528" y="920"/>
                  </a:lnTo>
                  <a:lnTo>
                    <a:pt x="3528" y="936"/>
                  </a:lnTo>
                  <a:lnTo>
                    <a:pt x="3528" y="948"/>
                  </a:lnTo>
                  <a:lnTo>
                    <a:pt x="3504" y="972"/>
                  </a:lnTo>
                  <a:lnTo>
                    <a:pt x="3488" y="992"/>
                  </a:lnTo>
                  <a:lnTo>
                    <a:pt x="3464" y="1004"/>
                  </a:lnTo>
                  <a:lnTo>
                    <a:pt x="3428" y="1008"/>
                  </a:lnTo>
                  <a:lnTo>
                    <a:pt x="3380" y="1016"/>
                  </a:lnTo>
                  <a:lnTo>
                    <a:pt x="3240" y="1040"/>
                  </a:lnTo>
                  <a:lnTo>
                    <a:pt x="3124" y="1052"/>
                  </a:lnTo>
                  <a:lnTo>
                    <a:pt x="3044" y="1068"/>
                  </a:lnTo>
                  <a:lnTo>
                    <a:pt x="3004" y="1088"/>
                  </a:lnTo>
                  <a:lnTo>
                    <a:pt x="2992" y="1092"/>
                  </a:lnTo>
                  <a:lnTo>
                    <a:pt x="2960" y="1112"/>
                  </a:lnTo>
                  <a:lnTo>
                    <a:pt x="2936" y="1124"/>
                  </a:lnTo>
                  <a:lnTo>
                    <a:pt x="2924" y="1144"/>
                  </a:lnTo>
                  <a:lnTo>
                    <a:pt x="2920" y="1168"/>
                  </a:lnTo>
                  <a:lnTo>
                    <a:pt x="2924" y="1184"/>
                  </a:lnTo>
                  <a:lnTo>
                    <a:pt x="2936" y="1204"/>
                  </a:lnTo>
                  <a:lnTo>
                    <a:pt x="2960" y="1220"/>
                  </a:lnTo>
                  <a:lnTo>
                    <a:pt x="3028" y="1256"/>
                  </a:lnTo>
                  <a:lnTo>
                    <a:pt x="3120" y="1288"/>
                  </a:lnTo>
                  <a:lnTo>
                    <a:pt x="3216" y="1304"/>
                  </a:lnTo>
                  <a:lnTo>
                    <a:pt x="3312" y="1324"/>
                  </a:lnTo>
                  <a:lnTo>
                    <a:pt x="3480" y="1348"/>
                  </a:lnTo>
                  <a:lnTo>
                    <a:pt x="3552" y="1352"/>
                  </a:lnTo>
                  <a:lnTo>
                    <a:pt x="3576" y="1352"/>
                  </a:lnTo>
                  <a:lnTo>
                    <a:pt x="3576" y="1348"/>
                  </a:lnTo>
                  <a:lnTo>
                    <a:pt x="3552" y="1348"/>
                  </a:lnTo>
                  <a:lnTo>
                    <a:pt x="3480" y="1340"/>
                  </a:lnTo>
                  <a:lnTo>
                    <a:pt x="3312" y="1316"/>
                  </a:lnTo>
                  <a:lnTo>
                    <a:pt x="3216" y="1304"/>
                  </a:lnTo>
                  <a:lnTo>
                    <a:pt x="3120" y="1280"/>
                  </a:lnTo>
                  <a:lnTo>
                    <a:pt x="3032" y="1252"/>
                  </a:lnTo>
                  <a:lnTo>
                    <a:pt x="2968" y="1220"/>
                  </a:lnTo>
                  <a:lnTo>
                    <a:pt x="2944" y="1204"/>
                  </a:lnTo>
                  <a:lnTo>
                    <a:pt x="2932" y="1180"/>
                  </a:lnTo>
                  <a:lnTo>
                    <a:pt x="2924" y="1168"/>
                  </a:lnTo>
                  <a:lnTo>
                    <a:pt x="2932" y="1148"/>
                  </a:lnTo>
                  <a:lnTo>
                    <a:pt x="2944" y="1132"/>
                  </a:lnTo>
                  <a:lnTo>
                    <a:pt x="2960" y="1112"/>
                  </a:lnTo>
                  <a:lnTo>
                    <a:pt x="2992" y="1100"/>
                  </a:lnTo>
                  <a:lnTo>
                    <a:pt x="3004" y="1092"/>
                  </a:lnTo>
                  <a:lnTo>
                    <a:pt x="3052" y="1076"/>
                  </a:lnTo>
                  <a:lnTo>
                    <a:pt x="3124" y="1056"/>
                  </a:lnTo>
                  <a:lnTo>
                    <a:pt x="3240" y="1044"/>
                  </a:lnTo>
                  <a:lnTo>
                    <a:pt x="3380" y="1020"/>
                  </a:lnTo>
                  <a:lnTo>
                    <a:pt x="3428" y="1016"/>
                  </a:lnTo>
                  <a:lnTo>
                    <a:pt x="3464" y="1008"/>
                  </a:lnTo>
                  <a:lnTo>
                    <a:pt x="3492" y="992"/>
                  </a:lnTo>
                  <a:lnTo>
                    <a:pt x="3512" y="980"/>
                  </a:lnTo>
                  <a:lnTo>
                    <a:pt x="3528" y="948"/>
                  </a:lnTo>
                  <a:lnTo>
                    <a:pt x="3536" y="936"/>
                  </a:lnTo>
                  <a:lnTo>
                    <a:pt x="3536" y="920"/>
                  </a:lnTo>
                  <a:lnTo>
                    <a:pt x="3524" y="896"/>
                  </a:lnTo>
                  <a:lnTo>
                    <a:pt x="3504" y="884"/>
                  </a:lnTo>
                  <a:lnTo>
                    <a:pt x="3480" y="864"/>
                  </a:lnTo>
                  <a:lnTo>
                    <a:pt x="3420" y="840"/>
                  </a:lnTo>
                  <a:lnTo>
                    <a:pt x="3360" y="820"/>
                  </a:lnTo>
                  <a:lnTo>
                    <a:pt x="3408" y="828"/>
                  </a:lnTo>
                  <a:lnTo>
                    <a:pt x="3476" y="832"/>
                  </a:lnTo>
                  <a:lnTo>
                    <a:pt x="3536" y="860"/>
                  </a:lnTo>
                  <a:lnTo>
                    <a:pt x="3560" y="876"/>
                  </a:lnTo>
                  <a:lnTo>
                    <a:pt x="3576" y="896"/>
                  </a:lnTo>
                  <a:lnTo>
                    <a:pt x="3576" y="888"/>
                  </a:lnTo>
                  <a:lnTo>
                    <a:pt x="3560" y="872"/>
                  </a:lnTo>
                  <a:lnTo>
                    <a:pt x="3536" y="852"/>
                  </a:lnTo>
                  <a:lnTo>
                    <a:pt x="3576" y="860"/>
                  </a:lnTo>
                  <a:lnTo>
                    <a:pt x="3576" y="852"/>
                  </a:lnTo>
                  <a:lnTo>
                    <a:pt x="3524" y="848"/>
                  </a:lnTo>
                  <a:lnTo>
                    <a:pt x="3464" y="828"/>
                  </a:lnTo>
                  <a:lnTo>
                    <a:pt x="3408" y="820"/>
                  </a:lnTo>
                  <a:lnTo>
                    <a:pt x="3336" y="816"/>
                  </a:lnTo>
                  <a:lnTo>
                    <a:pt x="3252" y="804"/>
                  </a:lnTo>
                  <a:lnTo>
                    <a:pt x="3172" y="792"/>
                  </a:lnTo>
                  <a:lnTo>
                    <a:pt x="3076" y="784"/>
                  </a:lnTo>
                  <a:lnTo>
                    <a:pt x="3028" y="772"/>
                  </a:lnTo>
                  <a:lnTo>
                    <a:pt x="2936" y="736"/>
                  </a:lnTo>
                  <a:lnTo>
                    <a:pt x="2888" y="708"/>
                  </a:lnTo>
                  <a:lnTo>
                    <a:pt x="2848" y="688"/>
                  </a:lnTo>
                  <a:lnTo>
                    <a:pt x="2816" y="652"/>
                  </a:lnTo>
                  <a:lnTo>
                    <a:pt x="2808" y="640"/>
                  </a:lnTo>
                  <a:lnTo>
                    <a:pt x="2808" y="624"/>
                  </a:lnTo>
                  <a:lnTo>
                    <a:pt x="2808" y="604"/>
                  </a:lnTo>
                  <a:lnTo>
                    <a:pt x="2824" y="580"/>
                  </a:lnTo>
                  <a:lnTo>
                    <a:pt x="2840" y="564"/>
                  </a:lnTo>
                  <a:lnTo>
                    <a:pt x="2864" y="532"/>
                  </a:lnTo>
                  <a:lnTo>
                    <a:pt x="2908" y="508"/>
                  </a:lnTo>
                  <a:lnTo>
                    <a:pt x="2960" y="488"/>
                  </a:lnTo>
                  <a:lnTo>
                    <a:pt x="3028" y="472"/>
                  </a:lnTo>
                  <a:lnTo>
                    <a:pt x="3132" y="460"/>
                  </a:lnTo>
                  <a:lnTo>
                    <a:pt x="3056" y="472"/>
                  </a:lnTo>
                  <a:lnTo>
                    <a:pt x="3004" y="488"/>
                  </a:lnTo>
                  <a:lnTo>
                    <a:pt x="2956" y="508"/>
                  </a:lnTo>
                  <a:lnTo>
                    <a:pt x="2924" y="532"/>
                  </a:lnTo>
                  <a:lnTo>
                    <a:pt x="2884" y="568"/>
                  </a:lnTo>
                  <a:lnTo>
                    <a:pt x="2872" y="580"/>
                  </a:lnTo>
                  <a:lnTo>
                    <a:pt x="2860" y="612"/>
                  </a:lnTo>
                  <a:lnTo>
                    <a:pt x="2864" y="640"/>
                  </a:lnTo>
                  <a:lnTo>
                    <a:pt x="2884" y="664"/>
                  </a:lnTo>
                  <a:lnTo>
                    <a:pt x="2908" y="688"/>
                  </a:lnTo>
                  <a:lnTo>
                    <a:pt x="2968" y="720"/>
                  </a:lnTo>
                  <a:lnTo>
                    <a:pt x="3020" y="736"/>
                  </a:lnTo>
                  <a:lnTo>
                    <a:pt x="3052" y="744"/>
                  </a:lnTo>
                  <a:lnTo>
                    <a:pt x="3160" y="772"/>
                  </a:lnTo>
                  <a:lnTo>
                    <a:pt x="3264" y="796"/>
                  </a:lnTo>
                  <a:lnTo>
                    <a:pt x="3348" y="808"/>
                  </a:lnTo>
                  <a:lnTo>
                    <a:pt x="3420" y="816"/>
                  </a:lnTo>
                  <a:lnTo>
                    <a:pt x="3524" y="816"/>
                  </a:lnTo>
                  <a:lnTo>
                    <a:pt x="3560" y="808"/>
                  </a:lnTo>
                  <a:lnTo>
                    <a:pt x="3576" y="820"/>
                  </a:lnTo>
                  <a:lnTo>
                    <a:pt x="3576" y="816"/>
                  </a:lnTo>
                  <a:lnTo>
                    <a:pt x="3560" y="804"/>
                  </a:lnTo>
                  <a:lnTo>
                    <a:pt x="3536" y="780"/>
                  </a:lnTo>
                  <a:lnTo>
                    <a:pt x="3536" y="760"/>
                  </a:lnTo>
                  <a:lnTo>
                    <a:pt x="3548" y="748"/>
                  </a:lnTo>
                  <a:lnTo>
                    <a:pt x="3572" y="736"/>
                  </a:lnTo>
                  <a:lnTo>
                    <a:pt x="3576" y="736"/>
                  </a:lnTo>
                  <a:lnTo>
                    <a:pt x="3576" y="732"/>
                  </a:lnTo>
                  <a:lnTo>
                    <a:pt x="3572" y="732"/>
                  </a:lnTo>
                  <a:lnTo>
                    <a:pt x="3476" y="712"/>
                  </a:lnTo>
                  <a:lnTo>
                    <a:pt x="3408" y="696"/>
                  </a:lnTo>
                  <a:lnTo>
                    <a:pt x="3368" y="672"/>
                  </a:lnTo>
                  <a:lnTo>
                    <a:pt x="3348" y="648"/>
                  </a:lnTo>
                  <a:lnTo>
                    <a:pt x="3344" y="616"/>
                  </a:lnTo>
                  <a:lnTo>
                    <a:pt x="3344" y="612"/>
                  </a:lnTo>
                  <a:lnTo>
                    <a:pt x="3356" y="588"/>
                  </a:lnTo>
                  <a:lnTo>
                    <a:pt x="3380" y="568"/>
                  </a:lnTo>
                  <a:lnTo>
                    <a:pt x="3408" y="548"/>
                  </a:lnTo>
                  <a:lnTo>
                    <a:pt x="3440" y="532"/>
                  </a:lnTo>
                  <a:lnTo>
                    <a:pt x="3512" y="512"/>
                  </a:lnTo>
                  <a:lnTo>
                    <a:pt x="3576" y="500"/>
                  </a:lnTo>
                  <a:lnTo>
                    <a:pt x="3576" y="496"/>
                  </a:lnTo>
                  <a:lnTo>
                    <a:pt x="3504" y="508"/>
                  </a:lnTo>
                  <a:lnTo>
                    <a:pt x="3432" y="532"/>
                  </a:lnTo>
                  <a:lnTo>
                    <a:pt x="3404" y="544"/>
                  </a:lnTo>
                  <a:lnTo>
                    <a:pt x="3372" y="564"/>
                  </a:lnTo>
                  <a:lnTo>
                    <a:pt x="3356" y="580"/>
                  </a:lnTo>
                  <a:lnTo>
                    <a:pt x="3336" y="604"/>
                  </a:lnTo>
                  <a:lnTo>
                    <a:pt x="3336" y="616"/>
                  </a:lnTo>
                  <a:lnTo>
                    <a:pt x="3336" y="628"/>
                  </a:lnTo>
                  <a:lnTo>
                    <a:pt x="3344" y="648"/>
                  </a:lnTo>
                  <a:lnTo>
                    <a:pt x="3360" y="672"/>
                  </a:lnTo>
                  <a:lnTo>
                    <a:pt x="3404" y="696"/>
                  </a:lnTo>
                  <a:lnTo>
                    <a:pt x="3464" y="712"/>
                  </a:lnTo>
                  <a:lnTo>
                    <a:pt x="3560" y="736"/>
                  </a:lnTo>
                  <a:lnTo>
                    <a:pt x="3540" y="744"/>
                  </a:lnTo>
                  <a:lnTo>
                    <a:pt x="3528" y="756"/>
                  </a:lnTo>
                  <a:lnTo>
                    <a:pt x="3528" y="768"/>
                  </a:lnTo>
                  <a:lnTo>
                    <a:pt x="3464" y="760"/>
                  </a:lnTo>
                  <a:lnTo>
                    <a:pt x="3312" y="744"/>
                  </a:lnTo>
                  <a:lnTo>
                    <a:pt x="3232" y="724"/>
                  </a:lnTo>
                  <a:lnTo>
                    <a:pt x="3168" y="700"/>
                  </a:lnTo>
                  <a:lnTo>
                    <a:pt x="3136" y="688"/>
                  </a:lnTo>
                  <a:lnTo>
                    <a:pt x="3112" y="672"/>
                  </a:lnTo>
                  <a:lnTo>
                    <a:pt x="3100" y="652"/>
                  </a:lnTo>
                  <a:lnTo>
                    <a:pt x="3088" y="636"/>
                  </a:lnTo>
                  <a:lnTo>
                    <a:pt x="3088" y="624"/>
                  </a:lnTo>
                  <a:lnTo>
                    <a:pt x="3096" y="604"/>
                  </a:lnTo>
                  <a:lnTo>
                    <a:pt x="3108" y="588"/>
                  </a:lnTo>
                  <a:lnTo>
                    <a:pt x="3144" y="548"/>
                  </a:lnTo>
                  <a:lnTo>
                    <a:pt x="3172" y="532"/>
                  </a:lnTo>
                  <a:lnTo>
                    <a:pt x="3216" y="520"/>
                  </a:lnTo>
                  <a:lnTo>
                    <a:pt x="3264" y="500"/>
                  </a:lnTo>
                  <a:lnTo>
                    <a:pt x="3324" y="488"/>
                  </a:lnTo>
                  <a:lnTo>
                    <a:pt x="3396" y="476"/>
                  </a:lnTo>
                  <a:lnTo>
                    <a:pt x="3480" y="464"/>
                  </a:lnTo>
                  <a:lnTo>
                    <a:pt x="3576" y="460"/>
                  </a:lnTo>
                  <a:lnTo>
                    <a:pt x="3576" y="452"/>
                  </a:lnTo>
                  <a:lnTo>
                    <a:pt x="3480" y="464"/>
                  </a:lnTo>
                  <a:lnTo>
                    <a:pt x="3396" y="472"/>
                  </a:lnTo>
                  <a:lnTo>
                    <a:pt x="3324" y="484"/>
                  </a:lnTo>
                  <a:lnTo>
                    <a:pt x="3256" y="496"/>
                  </a:lnTo>
                  <a:lnTo>
                    <a:pt x="3208" y="512"/>
                  </a:lnTo>
                  <a:lnTo>
                    <a:pt x="3172" y="532"/>
                  </a:lnTo>
                  <a:lnTo>
                    <a:pt x="3144" y="548"/>
                  </a:lnTo>
                  <a:lnTo>
                    <a:pt x="3120" y="568"/>
                  </a:lnTo>
                  <a:lnTo>
                    <a:pt x="3100" y="588"/>
                  </a:lnTo>
                  <a:lnTo>
                    <a:pt x="3088" y="604"/>
                  </a:lnTo>
                  <a:lnTo>
                    <a:pt x="3088" y="624"/>
                  </a:lnTo>
                  <a:lnTo>
                    <a:pt x="3088" y="636"/>
                  </a:lnTo>
                  <a:lnTo>
                    <a:pt x="3088" y="652"/>
                  </a:lnTo>
                  <a:lnTo>
                    <a:pt x="3100" y="664"/>
                  </a:lnTo>
                  <a:lnTo>
                    <a:pt x="3136" y="696"/>
                  </a:lnTo>
                  <a:lnTo>
                    <a:pt x="3184" y="712"/>
                  </a:lnTo>
                  <a:lnTo>
                    <a:pt x="3244" y="732"/>
                  </a:lnTo>
                  <a:lnTo>
                    <a:pt x="3380" y="756"/>
                  </a:lnTo>
                  <a:lnTo>
                    <a:pt x="3480" y="768"/>
                  </a:lnTo>
                  <a:lnTo>
                    <a:pt x="3372" y="760"/>
                  </a:lnTo>
                  <a:lnTo>
                    <a:pt x="3304" y="748"/>
                  </a:lnTo>
                  <a:lnTo>
                    <a:pt x="3240" y="736"/>
                  </a:lnTo>
                  <a:lnTo>
                    <a:pt x="3180" y="720"/>
                  </a:lnTo>
                  <a:lnTo>
                    <a:pt x="3120" y="700"/>
                  </a:lnTo>
                  <a:lnTo>
                    <a:pt x="3076" y="664"/>
                  </a:lnTo>
                  <a:lnTo>
                    <a:pt x="3056" y="648"/>
                  </a:lnTo>
                  <a:lnTo>
                    <a:pt x="3044" y="624"/>
                  </a:lnTo>
                  <a:lnTo>
                    <a:pt x="3044" y="612"/>
                  </a:lnTo>
                  <a:lnTo>
                    <a:pt x="3052" y="592"/>
                  </a:lnTo>
                  <a:lnTo>
                    <a:pt x="3056" y="576"/>
                  </a:lnTo>
                  <a:lnTo>
                    <a:pt x="3084" y="556"/>
                  </a:lnTo>
                  <a:lnTo>
                    <a:pt x="3120" y="524"/>
                  </a:lnTo>
                  <a:lnTo>
                    <a:pt x="3180" y="508"/>
                  </a:lnTo>
                  <a:lnTo>
                    <a:pt x="3264" y="488"/>
                  </a:lnTo>
                  <a:lnTo>
                    <a:pt x="3380" y="472"/>
                  </a:lnTo>
                  <a:lnTo>
                    <a:pt x="3576" y="440"/>
                  </a:lnTo>
                  <a:lnTo>
                    <a:pt x="3576" y="436"/>
                  </a:lnTo>
                  <a:lnTo>
                    <a:pt x="3380" y="464"/>
                  </a:lnTo>
                  <a:lnTo>
                    <a:pt x="3264" y="484"/>
                  </a:lnTo>
                  <a:lnTo>
                    <a:pt x="3172" y="500"/>
                  </a:lnTo>
                  <a:lnTo>
                    <a:pt x="3112" y="524"/>
                  </a:lnTo>
                  <a:lnTo>
                    <a:pt x="3076" y="548"/>
                  </a:lnTo>
                  <a:lnTo>
                    <a:pt x="3052" y="576"/>
                  </a:lnTo>
                  <a:lnTo>
                    <a:pt x="3044" y="592"/>
                  </a:lnTo>
                  <a:lnTo>
                    <a:pt x="3044" y="612"/>
                  </a:lnTo>
                  <a:lnTo>
                    <a:pt x="3044" y="628"/>
                  </a:lnTo>
                  <a:lnTo>
                    <a:pt x="3056" y="652"/>
                  </a:lnTo>
                  <a:lnTo>
                    <a:pt x="3084" y="676"/>
                  </a:lnTo>
                  <a:lnTo>
                    <a:pt x="3108" y="696"/>
                  </a:lnTo>
                  <a:lnTo>
                    <a:pt x="3144" y="708"/>
                  </a:lnTo>
                  <a:lnTo>
                    <a:pt x="3216" y="736"/>
                  </a:lnTo>
                  <a:lnTo>
                    <a:pt x="3300" y="756"/>
                  </a:lnTo>
                  <a:lnTo>
                    <a:pt x="3380" y="768"/>
                  </a:lnTo>
                  <a:lnTo>
                    <a:pt x="3452" y="772"/>
                  </a:lnTo>
                  <a:lnTo>
                    <a:pt x="3528" y="772"/>
                  </a:lnTo>
                  <a:lnTo>
                    <a:pt x="3540" y="784"/>
                  </a:lnTo>
                  <a:lnTo>
                    <a:pt x="3444" y="784"/>
                  </a:lnTo>
                  <a:lnTo>
                    <a:pt x="3276" y="768"/>
                  </a:lnTo>
                  <a:lnTo>
                    <a:pt x="3184" y="748"/>
                  </a:lnTo>
                  <a:lnTo>
                    <a:pt x="3100" y="732"/>
                  </a:lnTo>
                  <a:lnTo>
                    <a:pt x="3028" y="700"/>
                  </a:lnTo>
                  <a:lnTo>
                    <a:pt x="2996" y="696"/>
                  </a:lnTo>
                  <a:lnTo>
                    <a:pt x="2980" y="676"/>
                  </a:lnTo>
                  <a:lnTo>
                    <a:pt x="2960" y="652"/>
                  </a:lnTo>
                  <a:lnTo>
                    <a:pt x="2948" y="628"/>
                  </a:lnTo>
                  <a:lnTo>
                    <a:pt x="2944" y="600"/>
                  </a:lnTo>
                  <a:lnTo>
                    <a:pt x="2956" y="580"/>
                  </a:lnTo>
                  <a:lnTo>
                    <a:pt x="2968" y="564"/>
                  </a:lnTo>
                  <a:lnTo>
                    <a:pt x="2992" y="544"/>
                  </a:lnTo>
                  <a:lnTo>
                    <a:pt x="3028" y="532"/>
                  </a:lnTo>
                  <a:lnTo>
                    <a:pt x="3044" y="520"/>
                  </a:lnTo>
                  <a:lnTo>
                    <a:pt x="3100" y="500"/>
                  </a:lnTo>
                  <a:lnTo>
                    <a:pt x="3184" y="476"/>
                  </a:lnTo>
                  <a:lnTo>
                    <a:pt x="3304" y="452"/>
                  </a:lnTo>
                  <a:lnTo>
                    <a:pt x="3324" y="452"/>
                  </a:lnTo>
                  <a:lnTo>
                    <a:pt x="3420" y="440"/>
                  </a:lnTo>
                  <a:lnTo>
                    <a:pt x="3500" y="428"/>
                  </a:lnTo>
                  <a:lnTo>
                    <a:pt x="3576" y="416"/>
                  </a:lnTo>
                  <a:lnTo>
                    <a:pt x="3576" y="412"/>
                  </a:lnTo>
                  <a:lnTo>
                    <a:pt x="3468" y="428"/>
                  </a:lnTo>
                  <a:lnTo>
                    <a:pt x="3368" y="440"/>
                  </a:lnTo>
                  <a:lnTo>
                    <a:pt x="3416" y="428"/>
                  </a:lnTo>
                  <a:lnTo>
                    <a:pt x="3432" y="416"/>
                  </a:lnTo>
                  <a:lnTo>
                    <a:pt x="3452" y="400"/>
                  </a:lnTo>
                  <a:lnTo>
                    <a:pt x="3444" y="400"/>
                  </a:lnTo>
                  <a:lnTo>
                    <a:pt x="3576" y="392"/>
                  </a:lnTo>
                  <a:lnTo>
                    <a:pt x="3576" y="388"/>
                  </a:lnTo>
                  <a:lnTo>
                    <a:pt x="3432" y="392"/>
                  </a:lnTo>
                  <a:lnTo>
                    <a:pt x="3304" y="392"/>
                  </a:lnTo>
                  <a:lnTo>
                    <a:pt x="3108" y="380"/>
                  </a:lnTo>
                  <a:lnTo>
                    <a:pt x="3100" y="376"/>
                  </a:lnTo>
                  <a:lnTo>
                    <a:pt x="3100" y="380"/>
                  </a:lnTo>
                  <a:lnTo>
                    <a:pt x="2980" y="364"/>
                  </a:lnTo>
                  <a:lnTo>
                    <a:pt x="2936" y="356"/>
                  </a:lnTo>
                  <a:lnTo>
                    <a:pt x="2912" y="352"/>
                  </a:lnTo>
                  <a:lnTo>
                    <a:pt x="2864" y="328"/>
                  </a:lnTo>
                  <a:lnTo>
                    <a:pt x="2848" y="316"/>
                  </a:lnTo>
                  <a:lnTo>
                    <a:pt x="2840" y="296"/>
                  </a:lnTo>
                  <a:lnTo>
                    <a:pt x="2836" y="292"/>
                  </a:lnTo>
                  <a:lnTo>
                    <a:pt x="2840" y="284"/>
                  </a:lnTo>
                  <a:lnTo>
                    <a:pt x="2848" y="264"/>
                  </a:lnTo>
                  <a:lnTo>
                    <a:pt x="2872" y="248"/>
                  </a:lnTo>
                  <a:lnTo>
                    <a:pt x="2924" y="228"/>
                  </a:lnTo>
                  <a:lnTo>
                    <a:pt x="2992" y="204"/>
                  </a:lnTo>
                  <a:lnTo>
                    <a:pt x="3084" y="188"/>
                  </a:lnTo>
                  <a:lnTo>
                    <a:pt x="3216" y="168"/>
                  </a:lnTo>
                  <a:lnTo>
                    <a:pt x="3220" y="168"/>
                  </a:lnTo>
                  <a:lnTo>
                    <a:pt x="3268" y="168"/>
                  </a:lnTo>
                  <a:lnTo>
                    <a:pt x="3324" y="168"/>
                  </a:lnTo>
                  <a:lnTo>
                    <a:pt x="3444" y="156"/>
                  </a:lnTo>
                  <a:lnTo>
                    <a:pt x="3456" y="164"/>
                  </a:lnTo>
                  <a:lnTo>
                    <a:pt x="3456" y="156"/>
                  </a:lnTo>
                  <a:lnTo>
                    <a:pt x="3540" y="144"/>
                  </a:lnTo>
                  <a:lnTo>
                    <a:pt x="3576" y="140"/>
                  </a:lnTo>
                  <a:lnTo>
                    <a:pt x="3576" y="132"/>
                  </a:lnTo>
                  <a:lnTo>
                    <a:pt x="3540" y="140"/>
                  </a:lnTo>
                  <a:lnTo>
                    <a:pt x="3456" y="128"/>
                  </a:lnTo>
                  <a:lnTo>
                    <a:pt x="3396" y="108"/>
                  </a:lnTo>
                  <a:lnTo>
                    <a:pt x="3380" y="96"/>
                  </a:lnTo>
                  <a:lnTo>
                    <a:pt x="3360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2632" y="48"/>
              <a:ext cx="8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68" y="20"/>
                </a:cxn>
                <a:cxn ang="0">
                  <a:pos x="84" y="36"/>
                </a:cxn>
                <a:cxn ang="0">
                  <a:pos x="36" y="20"/>
                </a:cxn>
                <a:cxn ang="0">
                  <a:pos x="0" y="0"/>
                </a:cxn>
              </a:cxnLst>
              <a:rect l="0" t="0" r="0" b="0"/>
              <a:pathLst>
                <a:path w="84" h="36">
                  <a:moveTo>
                    <a:pt x="0" y="0"/>
                  </a:moveTo>
                  <a:lnTo>
                    <a:pt x="56" y="0"/>
                  </a:lnTo>
                  <a:lnTo>
                    <a:pt x="68" y="20"/>
                  </a:lnTo>
                  <a:lnTo>
                    <a:pt x="84" y="36"/>
                  </a:lnTo>
                  <a:lnTo>
                    <a:pt x="36" y="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4904" y="884"/>
              <a:ext cx="104" cy="84"/>
            </a:xfrm>
            <a:custGeom>
              <a:avLst/>
              <a:gdLst/>
              <a:ahLst/>
              <a:cxnLst>
                <a:cxn ang="0">
                  <a:pos x="36" y="12"/>
                </a:cxn>
                <a:cxn ang="0">
                  <a:pos x="36" y="0"/>
                </a:cxn>
                <a:cxn ang="0">
                  <a:pos x="68" y="4"/>
                </a:cxn>
                <a:cxn ang="0">
                  <a:pos x="92" y="16"/>
                </a:cxn>
                <a:cxn ang="0">
                  <a:pos x="104" y="28"/>
                </a:cxn>
                <a:cxn ang="0">
                  <a:pos x="104" y="40"/>
                </a:cxn>
                <a:cxn ang="0">
                  <a:pos x="100" y="60"/>
                </a:cxn>
                <a:cxn ang="0">
                  <a:pos x="100" y="64"/>
                </a:cxn>
                <a:cxn ang="0">
                  <a:pos x="80" y="72"/>
                </a:cxn>
                <a:cxn ang="0">
                  <a:pos x="56" y="84"/>
                </a:cxn>
                <a:cxn ang="0">
                  <a:pos x="0" y="84"/>
                </a:cxn>
                <a:cxn ang="0">
                  <a:pos x="20" y="64"/>
                </a:cxn>
                <a:cxn ang="0">
                  <a:pos x="32" y="40"/>
                </a:cxn>
                <a:cxn ang="0">
                  <a:pos x="36" y="12"/>
                </a:cxn>
              </a:cxnLst>
              <a:rect l="0" t="0" r="0" b="0"/>
              <a:pathLst>
                <a:path w="104" h="84">
                  <a:moveTo>
                    <a:pt x="36" y="12"/>
                  </a:moveTo>
                  <a:lnTo>
                    <a:pt x="36" y="0"/>
                  </a:lnTo>
                  <a:lnTo>
                    <a:pt x="68" y="4"/>
                  </a:lnTo>
                  <a:lnTo>
                    <a:pt x="92" y="16"/>
                  </a:lnTo>
                  <a:lnTo>
                    <a:pt x="104" y="28"/>
                  </a:lnTo>
                  <a:lnTo>
                    <a:pt x="104" y="40"/>
                  </a:lnTo>
                  <a:lnTo>
                    <a:pt x="100" y="60"/>
                  </a:lnTo>
                  <a:lnTo>
                    <a:pt x="100" y="64"/>
                  </a:lnTo>
                  <a:lnTo>
                    <a:pt x="80" y="72"/>
                  </a:lnTo>
                  <a:lnTo>
                    <a:pt x="56" y="84"/>
                  </a:lnTo>
                  <a:lnTo>
                    <a:pt x="0" y="84"/>
                  </a:lnTo>
                  <a:lnTo>
                    <a:pt x="20" y="64"/>
                  </a:lnTo>
                  <a:lnTo>
                    <a:pt x="32" y="40"/>
                  </a:lnTo>
                  <a:lnTo>
                    <a:pt x="36" y="1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4828" y="864"/>
              <a:ext cx="248" cy="132"/>
            </a:xfrm>
            <a:custGeom>
              <a:avLst/>
              <a:gdLst/>
              <a:ahLst/>
              <a:cxnLst>
                <a:cxn ang="0">
                  <a:pos x="48" y="116"/>
                </a:cxn>
                <a:cxn ang="0">
                  <a:pos x="72" y="108"/>
                </a:cxn>
                <a:cxn ang="0">
                  <a:pos x="124" y="104"/>
                </a:cxn>
                <a:cxn ang="0">
                  <a:pos x="164" y="96"/>
                </a:cxn>
                <a:cxn ang="0">
                  <a:pos x="176" y="84"/>
                </a:cxn>
                <a:cxn ang="0">
                  <a:pos x="180" y="80"/>
                </a:cxn>
                <a:cxn ang="0">
                  <a:pos x="188" y="60"/>
                </a:cxn>
                <a:cxn ang="0">
                  <a:pos x="188" y="48"/>
                </a:cxn>
                <a:cxn ang="0">
                  <a:pos x="168" y="32"/>
                </a:cxn>
                <a:cxn ang="0">
                  <a:pos x="148" y="20"/>
                </a:cxn>
                <a:cxn ang="0">
                  <a:pos x="112" y="12"/>
                </a:cxn>
                <a:cxn ang="0">
                  <a:pos x="112" y="0"/>
                </a:cxn>
                <a:cxn ang="0">
                  <a:pos x="168" y="0"/>
                </a:cxn>
                <a:cxn ang="0">
                  <a:pos x="204" y="12"/>
                </a:cxn>
                <a:cxn ang="0">
                  <a:pos x="236" y="24"/>
                </a:cxn>
                <a:cxn ang="0">
                  <a:pos x="248" y="44"/>
                </a:cxn>
                <a:cxn ang="0">
                  <a:pos x="248" y="60"/>
                </a:cxn>
                <a:cxn ang="0">
                  <a:pos x="240" y="72"/>
                </a:cxn>
                <a:cxn ang="0">
                  <a:pos x="236" y="84"/>
                </a:cxn>
                <a:cxn ang="0">
                  <a:pos x="224" y="96"/>
                </a:cxn>
                <a:cxn ang="0">
                  <a:pos x="200" y="108"/>
                </a:cxn>
                <a:cxn ang="0">
                  <a:pos x="164" y="120"/>
                </a:cxn>
                <a:cxn ang="0">
                  <a:pos x="112" y="128"/>
                </a:cxn>
                <a:cxn ang="0">
                  <a:pos x="52" y="132"/>
                </a:cxn>
                <a:cxn ang="0">
                  <a:pos x="0" y="132"/>
                </a:cxn>
                <a:cxn ang="0">
                  <a:pos x="48" y="116"/>
                </a:cxn>
              </a:cxnLst>
              <a:rect l="0" t="0" r="0" b="0"/>
              <a:pathLst>
                <a:path w="248" h="132">
                  <a:moveTo>
                    <a:pt x="48" y="116"/>
                  </a:moveTo>
                  <a:lnTo>
                    <a:pt x="72" y="108"/>
                  </a:lnTo>
                  <a:lnTo>
                    <a:pt x="124" y="104"/>
                  </a:lnTo>
                  <a:lnTo>
                    <a:pt x="164" y="96"/>
                  </a:lnTo>
                  <a:lnTo>
                    <a:pt x="176" y="84"/>
                  </a:lnTo>
                  <a:lnTo>
                    <a:pt x="180" y="80"/>
                  </a:lnTo>
                  <a:lnTo>
                    <a:pt x="188" y="60"/>
                  </a:lnTo>
                  <a:lnTo>
                    <a:pt x="188" y="48"/>
                  </a:lnTo>
                  <a:lnTo>
                    <a:pt x="168" y="32"/>
                  </a:lnTo>
                  <a:lnTo>
                    <a:pt x="148" y="20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168" y="0"/>
                  </a:lnTo>
                  <a:lnTo>
                    <a:pt x="204" y="12"/>
                  </a:lnTo>
                  <a:lnTo>
                    <a:pt x="236" y="24"/>
                  </a:lnTo>
                  <a:lnTo>
                    <a:pt x="248" y="44"/>
                  </a:lnTo>
                  <a:lnTo>
                    <a:pt x="248" y="60"/>
                  </a:lnTo>
                  <a:lnTo>
                    <a:pt x="240" y="72"/>
                  </a:lnTo>
                  <a:lnTo>
                    <a:pt x="236" y="84"/>
                  </a:lnTo>
                  <a:lnTo>
                    <a:pt x="224" y="96"/>
                  </a:lnTo>
                  <a:lnTo>
                    <a:pt x="200" y="108"/>
                  </a:lnTo>
                  <a:lnTo>
                    <a:pt x="164" y="120"/>
                  </a:lnTo>
                  <a:lnTo>
                    <a:pt x="112" y="128"/>
                  </a:lnTo>
                  <a:lnTo>
                    <a:pt x="52" y="132"/>
                  </a:lnTo>
                  <a:lnTo>
                    <a:pt x="0" y="132"/>
                  </a:lnTo>
                  <a:lnTo>
                    <a:pt x="48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4772" y="1056"/>
              <a:ext cx="128" cy="176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100"/>
                </a:cxn>
                <a:cxn ang="0">
                  <a:pos x="8" y="68"/>
                </a:cxn>
                <a:cxn ang="0">
                  <a:pos x="32" y="44"/>
                </a:cxn>
                <a:cxn ang="0">
                  <a:pos x="56" y="24"/>
                </a:cxn>
                <a:cxn ang="0">
                  <a:pos x="84" y="12"/>
                </a:cxn>
                <a:cxn ang="0">
                  <a:pos x="128" y="0"/>
                </a:cxn>
                <a:cxn ang="0">
                  <a:pos x="84" y="32"/>
                </a:cxn>
                <a:cxn ang="0">
                  <a:pos x="60" y="56"/>
                </a:cxn>
                <a:cxn ang="0">
                  <a:pos x="36" y="88"/>
                </a:cxn>
                <a:cxn ang="0">
                  <a:pos x="36" y="112"/>
                </a:cxn>
                <a:cxn ang="0">
                  <a:pos x="48" y="140"/>
                </a:cxn>
                <a:cxn ang="0">
                  <a:pos x="68" y="160"/>
                </a:cxn>
                <a:cxn ang="0">
                  <a:pos x="84" y="176"/>
                </a:cxn>
                <a:cxn ang="0">
                  <a:pos x="36" y="148"/>
                </a:cxn>
                <a:cxn ang="0">
                  <a:pos x="0" y="116"/>
                </a:cxn>
              </a:cxnLst>
              <a:rect l="0" t="0" r="0" b="0"/>
              <a:pathLst>
                <a:path w="128" h="176">
                  <a:moveTo>
                    <a:pt x="0" y="116"/>
                  </a:moveTo>
                  <a:lnTo>
                    <a:pt x="0" y="100"/>
                  </a:lnTo>
                  <a:lnTo>
                    <a:pt x="8" y="68"/>
                  </a:lnTo>
                  <a:lnTo>
                    <a:pt x="32" y="44"/>
                  </a:lnTo>
                  <a:lnTo>
                    <a:pt x="56" y="24"/>
                  </a:lnTo>
                  <a:lnTo>
                    <a:pt x="84" y="12"/>
                  </a:lnTo>
                  <a:lnTo>
                    <a:pt x="128" y="0"/>
                  </a:lnTo>
                  <a:lnTo>
                    <a:pt x="84" y="32"/>
                  </a:lnTo>
                  <a:lnTo>
                    <a:pt x="60" y="56"/>
                  </a:lnTo>
                  <a:lnTo>
                    <a:pt x="36" y="88"/>
                  </a:lnTo>
                  <a:lnTo>
                    <a:pt x="36" y="112"/>
                  </a:lnTo>
                  <a:lnTo>
                    <a:pt x="48" y="140"/>
                  </a:lnTo>
                  <a:lnTo>
                    <a:pt x="68" y="160"/>
                  </a:lnTo>
                  <a:lnTo>
                    <a:pt x="84" y="176"/>
                  </a:lnTo>
                  <a:lnTo>
                    <a:pt x="36" y="148"/>
                  </a:lnTo>
                  <a:lnTo>
                    <a:pt x="0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9" name="図形 28"/>
            <p:cNvSpPr>
              <a:spLocks/>
            </p:cNvSpPr>
            <p:nvPr/>
          </p:nvSpPr>
          <p:spPr bwMode="auto">
            <a:xfrm>
              <a:off x="4816" y="820"/>
              <a:ext cx="532" cy="492"/>
            </a:xfrm>
            <a:custGeom>
              <a:avLst/>
              <a:gdLst/>
              <a:ahLst/>
              <a:cxnLst>
                <a:cxn ang="0">
                  <a:pos x="524" y="68"/>
                </a:cxn>
                <a:cxn ang="0">
                  <a:pos x="532" y="80"/>
                </a:cxn>
                <a:cxn ang="0">
                  <a:pos x="524" y="92"/>
                </a:cxn>
                <a:cxn ang="0">
                  <a:pos x="524" y="112"/>
                </a:cxn>
                <a:cxn ang="0">
                  <a:pos x="512" y="128"/>
                </a:cxn>
                <a:cxn ang="0">
                  <a:pos x="488" y="148"/>
                </a:cxn>
                <a:cxn ang="0">
                  <a:pos x="460" y="164"/>
                </a:cxn>
                <a:cxn ang="0">
                  <a:pos x="408" y="184"/>
                </a:cxn>
                <a:cxn ang="0">
                  <a:pos x="356" y="188"/>
                </a:cxn>
                <a:cxn ang="0">
                  <a:pos x="248" y="212"/>
                </a:cxn>
                <a:cxn ang="0">
                  <a:pos x="188" y="236"/>
                </a:cxn>
                <a:cxn ang="0">
                  <a:pos x="136" y="260"/>
                </a:cxn>
                <a:cxn ang="0">
                  <a:pos x="108" y="300"/>
                </a:cxn>
                <a:cxn ang="0">
                  <a:pos x="96" y="316"/>
                </a:cxn>
                <a:cxn ang="0">
                  <a:pos x="88" y="336"/>
                </a:cxn>
                <a:cxn ang="0">
                  <a:pos x="96" y="348"/>
                </a:cxn>
                <a:cxn ang="0">
                  <a:pos x="100" y="364"/>
                </a:cxn>
                <a:cxn ang="0">
                  <a:pos x="112" y="384"/>
                </a:cxn>
                <a:cxn ang="0">
                  <a:pos x="136" y="412"/>
                </a:cxn>
                <a:cxn ang="0">
                  <a:pos x="180" y="436"/>
                </a:cxn>
                <a:cxn ang="0">
                  <a:pos x="236" y="460"/>
                </a:cxn>
                <a:cxn ang="0">
                  <a:pos x="308" y="492"/>
                </a:cxn>
                <a:cxn ang="0">
                  <a:pos x="180" y="460"/>
                </a:cxn>
                <a:cxn ang="0">
                  <a:pos x="84" y="436"/>
                </a:cxn>
                <a:cxn ang="0">
                  <a:pos x="52" y="420"/>
                </a:cxn>
                <a:cxn ang="0">
                  <a:pos x="24" y="396"/>
                </a:cxn>
                <a:cxn ang="0">
                  <a:pos x="4" y="360"/>
                </a:cxn>
                <a:cxn ang="0">
                  <a:pos x="0" y="348"/>
                </a:cxn>
                <a:cxn ang="0">
                  <a:pos x="0" y="328"/>
                </a:cxn>
                <a:cxn ang="0">
                  <a:pos x="4" y="316"/>
                </a:cxn>
                <a:cxn ang="0">
                  <a:pos x="24" y="292"/>
                </a:cxn>
                <a:cxn ang="0">
                  <a:pos x="60" y="256"/>
                </a:cxn>
                <a:cxn ang="0">
                  <a:pos x="88" y="244"/>
                </a:cxn>
                <a:cxn ang="0">
                  <a:pos x="132" y="224"/>
                </a:cxn>
                <a:cxn ang="0">
                  <a:pos x="228" y="200"/>
                </a:cxn>
                <a:cxn ang="0">
                  <a:pos x="308" y="188"/>
                </a:cxn>
                <a:cxn ang="0">
                  <a:pos x="372" y="176"/>
                </a:cxn>
                <a:cxn ang="0">
                  <a:pos x="420" y="164"/>
                </a:cxn>
                <a:cxn ang="0">
                  <a:pos x="460" y="148"/>
                </a:cxn>
                <a:cxn ang="0">
                  <a:pos x="472" y="136"/>
                </a:cxn>
                <a:cxn ang="0">
                  <a:pos x="484" y="116"/>
                </a:cxn>
                <a:cxn ang="0">
                  <a:pos x="484" y="92"/>
                </a:cxn>
                <a:cxn ang="0">
                  <a:pos x="472" y="64"/>
                </a:cxn>
                <a:cxn ang="0">
                  <a:pos x="464" y="52"/>
                </a:cxn>
                <a:cxn ang="0">
                  <a:pos x="440" y="32"/>
                </a:cxn>
                <a:cxn ang="0">
                  <a:pos x="396" y="12"/>
                </a:cxn>
                <a:cxn ang="0">
                  <a:pos x="332" y="0"/>
                </a:cxn>
                <a:cxn ang="0">
                  <a:pos x="380" y="0"/>
                </a:cxn>
                <a:cxn ang="0">
                  <a:pos x="436" y="12"/>
                </a:cxn>
                <a:cxn ang="0">
                  <a:pos x="488" y="32"/>
                </a:cxn>
                <a:cxn ang="0">
                  <a:pos x="512" y="52"/>
                </a:cxn>
                <a:cxn ang="0">
                  <a:pos x="524" y="68"/>
                </a:cxn>
              </a:cxnLst>
              <a:rect l="0" t="0" r="0" b="0"/>
              <a:pathLst>
                <a:path w="532" h="492">
                  <a:moveTo>
                    <a:pt x="524" y="68"/>
                  </a:moveTo>
                  <a:lnTo>
                    <a:pt x="532" y="80"/>
                  </a:lnTo>
                  <a:lnTo>
                    <a:pt x="524" y="92"/>
                  </a:lnTo>
                  <a:lnTo>
                    <a:pt x="524" y="112"/>
                  </a:lnTo>
                  <a:lnTo>
                    <a:pt x="512" y="128"/>
                  </a:lnTo>
                  <a:lnTo>
                    <a:pt x="488" y="148"/>
                  </a:lnTo>
                  <a:lnTo>
                    <a:pt x="460" y="164"/>
                  </a:lnTo>
                  <a:lnTo>
                    <a:pt x="408" y="184"/>
                  </a:lnTo>
                  <a:lnTo>
                    <a:pt x="356" y="188"/>
                  </a:lnTo>
                  <a:lnTo>
                    <a:pt x="248" y="212"/>
                  </a:lnTo>
                  <a:lnTo>
                    <a:pt x="188" y="236"/>
                  </a:lnTo>
                  <a:lnTo>
                    <a:pt x="136" y="260"/>
                  </a:lnTo>
                  <a:lnTo>
                    <a:pt x="108" y="300"/>
                  </a:lnTo>
                  <a:lnTo>
                    <a:pt x="96" y="316"/>
                  </a:lnTo>
                  <a:lnTo>
                    <a:pt x="88" y="336"/>
                  </a:lnTo>
                  <a:lnTo>
                    <a:pt x="96" y="348"/>
                  </a:lnTo>
                  <a:lnTo>
                    <a:pt x="100" y="364"/>
                  </a:lnTo>
                  <a:lnTo>
                    <a:pt x="112" y="384"/>
                  </a:lnTo>
                  <a:lnTo>
                    <a:pt x="136" y="412"/>
                  </a:lnTo>
                  <a:lnTo>
                    <a:pt x="180" y="436"/>
                  </a:lnTo>
                  <a:lnTo>
                    <a:pt x="236" y="460"/>
                  </a:lnTo>
                  <a:lnTo>
                    <a:pt x="308" y="492"/>
                  </a:lnTo>
                  <a:lnTo>
                    <a:pt x="180" y="460"/>
                  </a:lnTo>
                  <a:lnTo>
                    <a:pt x="84" y="436"/>
                  </a:lnTo>
                  <a:lnTo>
                    <a:pt x="52" y="420"/>
                  </a:lnTo>
                  <a:lnTo>
                    <a:pt x="24" y="396"/>
                  </a:lnTo>
                  <a:lnTo>
                    <a:pt x="4" y="360"/>
                  </a:lnTo>
                  <a:lnTo>
                    <a:pt x="0" y="348"/>
                  </a:lnTo>
                  <a:lnTo>
                    <a:pt x="0" y="328"/>
                  </a:lnTo>
                  <a:lnTo>
                    <a:pt x="4" y="316"/>
                  </a:lnTo>
                  <a:lnTo>
                    <a:pt x="24" y="292"/>
                  </a:lnTo>
                  <a:lnTo>
                    <a:pt x="60" y="256"/>
                  </a:lnTo>
                  <a:lnTo>
                    <a:pt x="88" y="244"/>
                  </a:lnTo>
                  <a:lnTo>
                    <a:pt x="132" y="224"/>
                  </a:lnTo>
                  <a:lnTo>
                    <a:pt x="228" y="200"/>
                  </a:lnTo>
                  <a:lnTo>
                    <a:pt x="308" y="188"/>
                  </a:lnTo>
                  <a:lnTo>
                    <a:pt x="372" y="176"/>
                  </a:lnTo>
                  <a:lnTo>
                    <a:pt x="420" y="164"/>
                  </a:lnTo>
                  <a:lnTo>
                    <a:pt x="460" y="148"/>
                  </a:lnTo>
                  <a:lnTo>
                    <a:pt x="472" y="136"/>
                  </a:lnTo>
                  <a:lnTo>
                    <a:pt x="484" y="116"/>
                  </a:lnTo>
                  <a:lnTo>
                    <a:pt x="484" y="92"/>
                  </a:lnTo>
                  <a:lnTo>
                    <a:pt x="472" y="64"/>
                  </a:lnTo>
                  <a:lnTo>
                    <a:pt x="464" y="52"/>
                  </a:lnTo>
                  <a:lnTo>
                    <a:pt x="440" y="32"/>
                  </a:lnTo>
                  <a:lnTo>
                    <a:pt x="396" y="12"/>
                  </a:lnTo>
                  <a:lnTo>
                    <a:pt x="332" y="0"/>
                  </a:lnTo>
                  <a:lnTo>
                    <a:pt x="380" y="0"/>
                  </a:lnTo>
                  <a:lnTo>
                    <a:pt x="436" y="12"/>
                  </a:lnTo>
                  <a:lnTo>
                    <a:pt x="488" y="32"/>
                  </a:lnTo>
                  <a:lnTo>
                    <a:pt x="512" y="52"/>
                  </a:lnTo>
                  <a:lnTo>
                    <a:pt x="524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4724" y="816"/>
              <a:ext cx="576" cy="352"/>
            </a:xfrm>
            <a:custGeom>
              <a:avLst/>
              <a:gdLst/>
              <a:ahLst/>
              <a:cxnLst>
                <a:cxn ang="0">
                  <a:pos x="576" y="96"/>
                </a:cxn>
                <a:cxn ang="0">
                  <a:pos x="564" y="140"/>
                </a:cxn>
                <a:cxn ang="0">
                  <a:pos x="512" y="168"/>
                </a:cxn>
                <a:cxn ang="0">
                  <a:pos x="400" y="188"/>
                </a:cxn>
                <a:cxn ang="0">
                  <a:pos x="224" y="228"/>
                </a:cxn>
                <a:cxn ang="0">
                  <a:pos x="192" y="236"/>
                </a:cxn>
                <a:cxn ang="0">
                  <a:pos x="108" y="260"/>
                </a:cxn>
                <a:cxn ang="0">
                  <a:pos x="56" y="308"/>
                </a:cxn>
                <a:cxn ang="0">
                  <a:pos x="44" y="352"/>
                </a:cxn>
                <a:cxn ang="0">
                  <a:pos x="20" y="284"/>
                </a:cxn>
                <a:cxn ang="0">
                  <a:pos x="56" y="248"/>
                </a:cxn>
                <a:cxn ang="0">
                  <a:pos x="132" y="216"/>
                </a:cxn>
                <a:cxn ang="0">
                  <a:pos x="356" y="176"/>
                </a:cxn>
                <a:cxn ang="0">
                  <a:pos x="460" y="152"/>
                </a:cxn>
                <a:cxn ang="0">
                  <a:pos x="496" y="120"/>
                </a:cxn>
                <a:cxn ang="0">
                  <a:pos x="500" y="92"/>
                </a:cxn>
                <a:cxn ang="0">
                  <a:pos x="484" y="60"/>
                </a:cxn>
                <a:cxn ang="0">
                  <a:pos x="400" y="24"/>
                </a:cxn>
                <a:cxn ang="0">
                  <a:pos x="260" y="16"/>
                </a:cxn>
                <a:cxn ang="0">
                  <a:pos x="212" y="32"/>
                </a:cxn>
                <a:cxn ang="0">
                  <a:pos x="344" y="24"/>
                </a:cxn>
                <a:cxn ang="0">
                  <a:pos x="440" y="44"/>
                </a:cxn>
                <a:cxn ang="0">
                  <a:pos x="488" y="80"/>
                </a:cxn>
                <a:cxn ang="0">
                  <a:pos x="500" y="104"/>
                </a:cxn>
                <a:cxn ang="0">
                  <a:pos x="484" y="132"/>
                </a:cxn>
                <a:cxn ang="0">
                  <a:pos x="416" y="164"/>
                </a:cxn>
                <a:cxn ang="0">
                  <a:pos x="228" y="188"/>
                </a:cxn>
                <a:cxn ang="0">
                  <a:pos x="92" y="224"/>
                </a:cxn>
                <a:cxn ang="0">
                  <a:pos x="32" y="252"/>
                </a:cxn>
                <a:cxn ang="0">
                  <a:pos x="8" y="304"/>
                </a:cxn>
                <a:cxn ang="0">
                  <a:pos x="12" y="248"/>
                </a:cxn>
                <a:cxn ang="0">
                  <a:pos x="60" y="204"/>
                </a:cxn>
                <a:cxn ang="0">
                  <a:pos x="156" y="188"/>
                </a:cxn>
                <a:cxn ang="0">
                  <a:pos x="272" y="176"/>
                </a:cxn>
                <a:cxn ang="0">
                  <a:pos x="328" y="144"/>
                </a:cxn>
                <a:cxn ang="0">
                  <a:pos x="352" y="120"/>
                </a:cxn>
                <a:cxn ang="0">
                  <a:pos x="352" y="84"/>
                </a:cxn>
                <a:cxn ang="0">
                  <a:pos x="308" y="56"/>
                </a:cxn>
                <a:cxn ang="0">
                  <a:pos x="216" y="44"/>
                </a:cxn>
                <a:cxn ang="0">
                  <a:pos x="304" y="0"/>
                </a:cxn>
                <a:cxn ang="0">
                  <a:pos x="440" y="12"/>
                </a:cxn>
                <a:cxn ang="0">
                  <a:pos x="520" y="36"/>
                </a:cxn>
                <a:cxn ang="0">
                  <a:pos x="556" y="68"/>
                </a:cxn>
              </a:cxnLst>
              <a:rect l="0" t="0" r="0" b="0"/>
              <a:pathLst>
                <a:path w="576" h="352">
                  <a:moveTo>
                    <a:pt x="556" y="68"/>
                  </a:moveTo>
                  <a:lnTo>
                    <a:pt x="576" y="96"/>
                  </a:lnTo>
                  <a:lnTo>
                    <a:pt x="568" y="120"/>
                  </a:lnTo>
                  <a:lnTo>
                    <a:pt x="564" y="140"/>
                  </a:lnTo>
                  <a:lnTo>
                    <a:pt x="544" y="152"/>
                  </a:lnTo>
                  <a:lnTo>
                    <a:pt x="512" y="168"/>
                  </a:lnTo>
                  <a:lnTo>
                    <a:pt x="464" y="180"/>
                  </a:lnTo>
                  <a:lnTo>
                    <a:pt x="400" y="188"/>
                  </a:lnTo>
                  <a:lnTo>
                    <a:pt x="320" y="200"/>
                  </a:lnTo>
                  <a:lnTo>
                    <a:pt x="224" y="228"/>
                  </a:lnTo>
                  <a:lnTo>
                    <a:pt x="216" y="228"/>
                  </a:lnTo>
                  <a:lnTo>
                    <a:pt x="192" y="236"/>
                  </a:lnTo>
                  <a:lnTo>
                    <a:pt x="144" y="248"/>
                  </a:lnTo>
                  <a:lnTo>
                    <a:pt x="108" y="260"/>
                  </a:lnTo>
                  <a:lnTo>
                    <a:pt x="72" y="284"/>
                  </a:lnTo>
                  <a:lnTo>
                    <a:pt x="56" y="308"/>
                  </a:lnTo>
                  <a:lnTo>
                    <a:pt x="44" y="332"/>
                  </a:lnTo>
                  <a:lnTo>
                    <a:pt x="44" y="352"/>
                  </a:lnTo>
                  <a:lnTo>
                    <a:pt x="12" y="308"/>
                  </a:lnTo>
                  <a:lnTo>
                    <a:pt x="20" y="284"/>
                  </a:lnTo>
                  <a:lnTo>
                    <a:pt x="32" y="260"/>
                  </a:lnTo>
                  <a:lnTo>
                    <a:pt x="56" y="248"/>
                  </a:lnTo>
                  <a:lnTo>
                    <a:pt x="92" y="228"/>
                  </a:lnTo>
                  <a:lnTo>
                    <a:pt x="132" y="216"/>
                  </a:lnTo>
                  <a:lnTo>
                    <a:pt x="236" y="192"/>
                  </a:lnTo>
                  <a:lnTo>
                    <a:pt x="356" y="176"/>
                  </a:lnTo>
                  <a:lnTo>
                    <a:pt x="416" y="168"/>
                  </a:lnTo>
                  <a:lnTo>
                    <a:pt x="460" y="152"/>
                  </a:lnTo>
                  <a:lnTo>
                    <a:pt x="484" y="140"/>
                  </a:lnTo>
                  <a:lnTo>
                    <a:pt x="496" y="120"/>
                  </a:lnTo>
                  <a:lnTo>
                    <a:pt x="508" y="104"/>
                  </a:lnTo>
                  <a:lnTo>
                    <a:pt x="500" y="92"/>
                  </a:lnTo>
                  <a:lnTo>
                    <a:pt x="496" y="72"/>
                  </a:lnTo>
                  <a:lnTo>
                    <a:pt x="484" y="60"/>
                  </a:lnTo>
                  <a:lnTo>
                    <a:pt x="448" y="36"/>
                  </a:lnTo>
                  <a:lnTo>
                    <a:pt x="400" y="24"/>
                  </a:lnTo>
                  <a:lnTo>
                    <a:pt x="352" y="16"/>
                  </a:lnTo>
                  <a:lnTo>
                    <a:pt x="260" y="16"/>
                  </a:lnTo>
                  <a:lnTo>
                    <a:pt x="212" y="24"/>
                  </a:lnTo>
                  <a:lnTo>
                    <a:pt x="212" y="32"/>
                  </a:lnTo>
                  <a:lnTo>
                    <a:pt x="252" y="24"/>
                  </a:lnTo>
                  <a:lnTo>
                    <a:pt x="344" y="24"/>
                  </a:lnTo>
                  <a:lnTo>
                    <a:pt x="392" y="32"/>
                  </a:lnTo>
                  <a:lnTo>
                    <a:pt x="440" y="44"/>
                  </a:lnTo>
                  <a:lnTo>
                    <a:pt x="476" y="60"/>
                  </a:lnTo>
                  <a:lnTo>
                    <a:pt x="488" y="80"/>
                  </a:lnTo>
                  <a:lnTo>
                    <a:pt x="500" y="92"/>
                  </a:lnTo>
                  <a:lnTo>
                    <a:pt x="500" y="104"/>
                  </a:lnTo>
                  <a:lnTo>
                    <a:pt x="496" y="120"/>
                  </a:lnTo>
                  <a:lnTo>
                    <a:pt x="484" y="132"/>
                  </a:lnTo>
                  <a:lnTo>
                    <a:pt x="452" y="152"/>
                  </a:lnTo>
                  <a:lnTo>
                    <a:pt x="416" y="164"/>
                  </a:lnTo>
                  <a:lnTo>
                    <a:pt x="356" y="176"/>
                  </a:lnTo>
                  <a:lnTo>
                    <a:pt x="228" y="188"/>
                  </a:lnTo>
                  <a:lnTo>
                    <a:pt x="132" y="212"/>
                  </a:lnTo>
                  <a:lnTo>
                    <a:pt x="92" y="224"/>
                  </a:lnTo>
                  <a:lnTo>
                    <a:pt x="56" y="240"/>
                  </a:lnTo>
                  <a:lnTo>
                    <a:pt x="32" y="252"/>
                  </a:lnTo>
                  <a:lnTo>
                    <a:pt x="20" y="272"/>
                  </a:lnTo>
                  <a:lnTo>
                    <a:pt x="8" y="304"/>
                  </a:lnTo>
                  <a:lnTo>
                    <a:pt x="0" y="276"/>
                  </a:lnTo>
                  <a:lnTo>
                    <a:pt x="12" y="248"/>
                  </a:lnTo>
                  <a:lnTo>
                    <a:pt x="32" y="224"/>
                  </a:lnTo>
                  <a:lnTo>
                    <a:pt x="60" y="204"/>
                  </a:lnTo>
                  <a:lnTo>
                    <a:pt x="96" y="188"/>
                  </a:lnTo>
                  <a:lnTo>
                    <a:pt x="156" y="188"/>
                  </a:lnTo>
                  <a:lnTo>
                    <a:pt x="224" y="180"/>
                  </a:lnTo>
                  <a:lnTo>
                    <a:pt x="272" y="176"/>
                  </a:lnTo>
                  <a:lnTo>
                    <a:pt x="304" y="164"/>
                  </a:lnTo>
                  <a:lnTo>
                    <a:pt x="328" y="144"/>
                  </a:lnTo>
                  <a:lnTo>
                    <a:pt x="344" y="132"/>
                  </a:lnTo>
                  <a:lnTo>
                    <a:pt x="352" y="120"/>
                  </a:lnTo>
                  <a:lnTo>
                    <a:pt x="356" y="108"/>
                  </a:lnTo>
                  <a:lnTo>
                    <a:pt x="352" y="84"/>
                  </a:lnTo>
                  <a:lnTo>
                    <a:pt x="340" y="72"/>
                  </a:lnTo>
                  <a:lnTo>
                    <a:pt x="308" y="56"/>
                  </a:lnTo>
                  <a:lnTo>
                    <a:pt x="272" y="44"/>
                  </a:lnTo>
                  <a:lnTo>
                    <a:pt x="216" y="44"/>
                  </a:lnTo>
                  <a:lnTo>
                    <a:pt x="204" y="4"/>
                  </a:lnTo>
                  <a:lnTo>
                    <a:pt x="304" y="0"/>
                  </a:lnTo>
                  <a:lnTo>
                    <a:pt x="380" y="0"/>
                  </a:lnTo>
                  <a:lnTo>
                    <a:pt x="440" y="12"/>
                  </a:lnTo>
                  <a:lnTo>
                    <a:pt x="488" y="24"/>
                  </a:lnTo>
                  <a:lnTo>
                    <a:pt x="520" y="36"/>
                  </a:lnTo>
                  <a:lnTo>
                    <a:pt x="544" y="56"/>
                  </a:lnTo>
                  <a:lnTo>
                    <a:pt x="556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5232" y="848"/>
              <a:ext cx="292" cy="196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80" y="184"/>
                </a:cxn>
                <a:cxn ang="0">
                  <a:pos x="0" y="196"/>
                </a:cxn>
                <a:cxn ang="0">
                  <a:pos x="12" y="192"/>
                </a:cxn>
                <a:cxn ang="0">
                  <a:pos x="36" y="180"/>
                </a:cxn>
                <a:cxn ang="0">
                  <a:pos x="92" y="172"/>
                </a:cxn>
                <a:cxn ang="0">
                  <a:pos x="156" y="148"/>
                </a:cxn>
                <a:cxn ang="0">
                  <a:pos x="200" y="132"/>
                </a:cxn>
                <a:cxn ang="0">
                  <a:pos x="228" y="108"/>
                </a:cxn>
                <a:cxn ang="0">
                  <a:pos x="240" y="88"/>
                </a:cxn>
                <a:cxn ang="0">
                  <a:pos x="248" y="72"/>
                </a:cxn>
                <a:cxn ang="0">
                  <a:pos x="240" y="60"/>
                </a:cxn>
                <a:cxn ang="0">
                  <a:pos x="236" y="40"/>
                </a:cxn>
                <a:cxn ang="0">
                  <a:pos x="216" y="24"/>
                </a:cxn>
                <a:cxn ang="0">
                  <a:pos x="180" y="0"/>
                </a:cxn>
                <a:cxn ang="0">
                  <a:pos x="216" y="4"/>
                </a:cxn>
                <a:cxn ang="0">
                  <a:pos x="240" y="12"/>
                </a:cxn>
                <a:cxn ang="0">
                  <a:pos x="260" y="28"/>
                </a:cxn>
                <a:cxn ang="0">
                  <a:pos x="280" y="40"/>
                </a:cxn>
                <a:cxn ang="0">
                  <a:pos x="292" y="64"/>
                </a:cxn>
                <a:cxn ang="0">
                  <a:pos x="292" y="76"/>
                </a:cxn>
                <a:cxn ang="0">
                  <a:pos x="292" y="84"/>
                </a:cxn>
                <a:cxn ang="0">
                  <a:pos x="284" y="108"/>
                </a:cxn>
                <a:cxn ang="0">
                  <a:pos x="260" y="132"/>
                </a:cxn>
                <a:cxn ang="0">
                  <a:pos x="228" y="148"/>
                </a:cxn>
                <a:cxn ang="0">
                  <a:pos x="200" y="160"/>
                </a:cxn>
                <a:cxn ang="0">
                  <a:pos x="140" y="180"/>
                </a:cxn>
                <a:cxn ang="0">
                  <a:pos x="116" y="184"/>
                </a:cxn>
              </a:cxnLst>
              <a:rect l="0" t="0" r="0" b="0"/>
              <a:pathLst>
                <a:path w="292" h="196">
                  <a:moveTo>
                    <a:pt x="116" y="184"/>
                  </a:moveTo>
                  <a:lnTo>
                    <a:pt x="80" y="184"/>
                  </a:lnTo>
                  <a:lnTo>
                    <a:pt x="0" y="196"/>
                  </a:lnTo>
                  <a:lnTo>
                    <a:pt x="12" y="192"/>
                  </a:lnTo>
                  <a:lnTo>
                    <a:pt x="36" y="180"/>
                  </a:lnTo>
                  <a:lnTo>
                    <a:pt x="92" y="172"/>
                  </a:lnTo>
                  <a:lnTo>
                    <a:pt x="156" y="148"/>
                  </a:lnTo>
                  <a:lnTo>
                    <a:pt x="200" y="132"/>
                  </a:lnTo>
                  <a:lnTo>
                    <a:pt x="228" y="108"/>
                  </a:lnTo>
                  <a:lnTo>
                    <a:pt x="240" y="88"/>
                  </a:lnTo>
                  <a:lnTo>
                    <a:pt x="248" y="72"/>
                  </a:lnTo>
                  <a:lnTo>
                    <a:pt x="240" y="60"/>
                  </a:lnTo>
                  <a:lnTo>
                    <a:pt x="236" y="40"/>
                  </a:lnTo>
                  <a:lnTo>
                    <a:pt x="216" y="24"/>
                  </a:lnTo>
                  <a:lnTo>
                    <a:pt x="180" y="0"/>
                  </a:lnTo>
                  <a:lnTo>
                    <a:pt x="216" y="4"/>
                  </a:lnTo>
                  <a:lnTo>
                    <a:pt x="240" y="12"/>
                  </a:lnTo>
                  <a:lnTo>
                    <a:pt x="260" y="28"/>
                  </a:lnTo>
                  <a:lnTo>
                    <a:pt x="280" y="40"/>
                  </a:lnTo>
                  <a:lnTo>
                    <a:pt x="292" y="64"/>
                  </a:lnTo>
                  <a:lnTo>
                    <a:pt x="292" y="76"/>
                  </a:lnTo>
                  <a:lnTo>
                    <a:pt x="292" y="84"/>
                  </a:lnTo>
                  <a:lnTo>
                    <a:pt x="284" y="108"/>
                  </a:lnTo>
                  <a:lnTo>
                    <a:pt x="260" y="132"/>
                  </a:lnTo>
                  <a:lnTo>
                    <a:pt x="228" y="148"/>
                  </a:lnTo>
                  <a:lnTo>
                    <a:pt x="200" y="160"/>
                  </a:lnTo>
                  <a:lnTo>
                    <a:pt x="140" y="180"/>
                  </a:lnTo>
                  <a:lnTo>
                    <a:pt x="116" y="1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5384" y="832"/>
              <a:ext cx="192" cy="196"/>
            </a:xfrm>
            <a:custGeom>
              <a:avLst/>
              <a:gdLst/>
              <a:ahLst/>
              <a:cxnLst>
                <a:cxn ang="0">
                  <a:pos x="192" y="88"/>
                </a:cxn>
                <a:cxn ang="0">
                  <a:pos x="192" y="92"/>
                </a:cxn>
                <a:cxn ang="0">
                  <a:pos x="188" y="112"/>
                </a:cxn>
                <a:cxn ang="0">
                  <a:pos x="176" y="128"/>
                </a:cxn>
                <a:cxn ang="0">
                  <a:pos x="156" y="148"/>
                </a:cxn>
                <a:cxn ang="0">
                  <a:pos x="128" y="164"/>
                </a:cxn>
                <a:cxn ang="0">
                  <a:pos x="72" y="184"/>
                </a:cxn>
                <a:cxn ang="0">
                  <a:pos x="52" y="188"/>
                </a:cxn>
                <a:cxn ang="0">
                  <a:pos x="12" y="196"/>
                </a:cxn>
                <a:cxn ang="0">
                  <a:pos x="48" y="184"/>
                </a:cxn>
                <a:cxn ang="0">
                  <a:pos x="88" y="164"/>
                </a:cxn>
                <a:cxn ang="0">
                  <a:pos x="128" y="136"/>
                </a:cxn>
                <a:cxn ang="0">
                  <a:pos x="140" y="116"/>
                </a:cxn>
                <a:cxn ang="0">
                  <a:pos x="144" y="100"/>
                </a:cxn>
                <a:cxn ang="0">
                  <a:pos x="144" y="92"/>
                </a:cxn>
                <a:cxn ang="0">
                  <a:pos x="144" y="80"/>
                </a:cxn>
                <a:cxn ang="0">
                  <a:pos x="128" y="52"/>
                </a:cxn>
                <a:cxn ang="0">
                  <a:pos x="116" y="40"/>
                </a:cxn>
                <a:cxn ang="0">
                  <a:pos x="88" y="28"/>
                </a:cxn>
                <a:cxn ang="0">
                  <a:pos x="60" y="16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48" y="8"/>
                </a:cxn>
                <a:cxn ang="0">
                  <a:pos x="108" y="20"/>
                </a:cxn>
                <a:cxn ang="0">
                  <a:pos x="132" y="32"/>
                </a:cxn>
                <a:cxn ang="0">
                  <a:pos x="164" y="44"/>
                </a:cxn>
                <a:cxn ang="0">
                  <a:pos x="180" y="64"/>
                </a:cxn>
                <a:cxn ang="0">
                  <a:pos x="192" y="88"/>
                </a:cxn>
              </a:cxnLst>
              <a:rect l="0" t="0" r="0" b="0"/>
              <a:pathLst>
                <a:path w="192" h="196">
                  <a:moveTo>
                    <a:pt x="192" y="88"/>
                  </a:moveTo>
                  <a:lnTo>
                    <a:pt x="192" y="92"/>
                  </a:lnTo>
                  <a:lnTo>
                    <a:pt x="188" y="112"/>
                  </a:lnTo>
                  <a:lnTo>
                    <a:pt x="176" y="128"/>
                  </a:lnTo>
                  <a:lnTo>
                    <a:pt x="156" y="148"/>
                  </a:lnTo>
                  <a:lnTo>
                    <a:pt x="128" y="164"/>
                  </a:lnTo>
                  <a:lnTo>
                    <a:pt x="72" y="184"/>
                  </a:lnTo>
                  <a:lnTo>
                    <a:pt x="52" y="188"/>
                  </a:lnTo>
                  <a:lnTo>
                    <a:pt x="12" y="196"/>
                  </a:lnTo>
                  <a:lnTo>
                    <a:pt x="48" y="184"/>
                  </a:lnTo>
                  <a:lnTo>
                    <a:pt x="88" y="164"/>
                  </a:lnTo>
                  <a:lnTo>
                    <a:pt x="128" y="136"/>
                  </a:lnTo>
                  <a:lnTo>
                    <a:pt x="140" y="116"/>
                  </a:lnTo>
                  <a:lnTo>
                    <a:pt x="144" y="100"/>
                  </a:lnTo>
                  <a:lnTo>
                    <a:pt x="144" y="92"/>
                  </a:lnTo>
                  <a:lnTo>
                    <a:pt x="144" y="80"/>
                  </a:lnTo>
                  <a:lnTo>
                    <a:pt x="128" y="52"/>
                  </a:lnTo>
                  <a:lnTo>
                    <a:pt x="116" y="40"/>
                  </a:lnTo>
                  <a:lnTo>
                    <a:pt x="88" y="28"/>
                  </a:lnTo>
                  <a:lnTo>
                    <a:pt x="60" y="16"/>
                  </a:lnTo>
                  <a:lnTo>
                    <a:pt x="16" y="8"/>
                  </a:lnTo>
                  <a:lnTo>
                    <a:pt x="0" y="0"/>
                  </a:lnTo>
                  <a:lnTo>
                    <a:pt x="48" y="8"/>
                  </a:lnTo>
                  <a:lnTo>
                    <a:pt x="108" y="20"/>
                  </a:lnTo>
                  <a:lnTo>
                    <a:pt x="132" y="32"/>
                  </a:lnTo>
                  <a:lnTo>
                    <a:pt x="164" y="44"/>
                  </a:lnTo>
                  <a:lnTo>
                    <a:pt x="180" y="64"/>
                  </a:lnTo>
                  <a:lnTo>
                    <a:pt x="192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4880" y="756"/>
              <a:ext cx="624" cy="580"/>
            </a:xfrm>
            <a:custGeom>
              <a:avLst/>
              <a:gdLst/>
              <a:ahLst/>
              <a:cxnLst>
                <a:cxn ang="0">
                  <a:pos x="408" y="60"/>
                </a:cxn>
                <a:cxn ang="0">
                  <a:pos x="516" y="84"/>
                </a:cxn>
                <a:cxn ang="0">
                  <a:pos x="576" y="128"/>
                </a:cxn>
                <a:cxn ang="0">
                  <a:pos x="592" y="164"/>
                </a:cxn>
                <a:cxn ang="0">
                  <a:pos x="576" y="200"/>
                </a:cxn>
                <a:cxn ang="0">
                  <a:pos x="504" y="240"/>
                </a:cxn>
                <a:cxn ang="0">
                  <a:pos x="396" y="264"/>
                </a:cxn>
                <a:cxn ang="0">
                  <a:pos x="344" y="288"/>
                </a:cxn>
                <a:cxn ang="0">
                  <a:pos x="248" y="320"/>
                </a:cxn>
                <a:cxn ang="0">
                  <a:pos x="172" y="376"/>
                </a:cxn>
                <a:cxn ang="0">
                  <a:pos x="152" y="404"/>
                </a:cxn>
                <a:cxn ang="0">
                  <a:pos x="152" y="428"/>
                </a:cxn>
                <a:cxn ang="0">
                  <a:pos x="196" y="484"/>
                </a:cxn>
                <a:cxn ang="0">
                  <a:pos x="308" y="520"/>
                </a:cxn>
                <a:cxn ang="0">
                  <a:pos x="624" y="580"/>
                </a:cxn>
                <a:cxn ang="0">
                  <a:pos x="420" y="556"/>
                </a:cxn>
                <a:cxn ang="0">
                  <a:pos x="220" y="512"/>
                </a:cxn>
                <a:cxn ang="0">
                  <a:pos x="124" y="460"/>
                </a:cxn>
                <a:cxn ang="0">
                  <a:pos x="92" y="412"/>
                </a:cxn>
                <a:cxn ang="0">
                  <a:pos x="92" y="380"/>
                </a:cxn>
                <a:cxn ang="0">
                  <a:pos x="140" y="332"/>
                </a:cxn>
                <a:cxn ang="0">
                  <a:pos x="212" y="296"/>
                </a:cxn>
                <a:cxn ang="0">
                  <a:pos x="308" y="276"/>
                </a:cxn>
                <a:cxn ang="0">
                  <a:pos x="460" y="228"/>
                </a:cxn>
                <a:cxn ang="0">
                  <a:pos x="496" y="204"/>
                </a:cxn>
                <a:cxn ang="0">
                  <a:pos x="516" y="152"/>
                </a:cxn>
                <a:cxn ang="0">
                  <a:pos x="492" y="120"/>
                </a:cxn>
                <a:cxn ang="0">
                  <a:pos x="408" y="72"/>
                </a:cxn>
                <a:cxn ang="0">
                  <a:pos x="308" y="52"/>
                </a:cxn>
                <a:cxn ang="0">
                  <a:pos x="44" y="52"/>
                </a:cxn>
                <a:cxn ang="0">
                  <a:pos x="0" y="0"/>
                </a:cxn>
                <a:cxn ang="0">
                  <a:pos x="112" y="28"/>
                </a:cxn>
                <a:cxn ang="0">
                  <a:pos x="376" y="60"/>
                </a:cxn>
              </a:cxnLst>
              <a:rect l="0" t="0" r="0" b="0"/>
              <a:pathLst>
                <a:path w="624" h="580">
                  <a:moveTo>
                    <a:pt x="376" y="60"/>
                  </a:moveTo>
                  <a:lnTo>
                    <a:pt x="408" y="60"/>
                  </a:lnTo>
                  <a:lnTo>
                    <a:pt x="472" y="72"/>
                  </a:lnTo>
                  <a:lnTo>
                    <a:pt x="516" y="84"/>
                  </a:lnTo>
                  <a:lnTo>
                    <a:pt x="544" y="104"/>
                  </a:lnTo>
                  <a:lnTo>
                    <a:pt x="576" y="128"/>
                  </a:lnTo>
                  <a:lnTo>
                    <a:pt x="592" y="156"/>
                  </a:lnTo>
                  <a:lnTo>
                    <a:pt x="592" y="164"/>
                  </a:lnTo>
                  <a:lnTo>
                    <a:pt x="588" y="180"/>
                  </a:lnTo>
                  <a:lnTo>
                    <a:pt x="576" y="200"/>
                  </a:lnTo>
                  <a:lnTo>
                    <a:pt x="552" y="216"/>
                  </a:lnTo>
                  <a:lnTo>
                    <a:pt x="504" y="240"/>
                  </a:lnTo>
                  <a:lnTo>
                    <a:pt x="436" y="260"/>
                  </a:lnTo>
                  <a:lnTo>
                    <a:pt x="396" y="264"/>
                  </a:lnTo>
                  <a:lnTo>
                    <a:pt x="364" y="276"/>
                  </a:lnTo>
                  <a:lnTo>
                    <a:pt x="344" y="288"/>
                  </a:lnTo>
                  <a:lnTo>
                    <a:pt x="296" y="300"/>
                  </a:lnTo>
                  <a:lnTo>
                    <a:pt x="248" y="320"/>
                  </a:lnTo>
                  <a:lnTo>
                    <a:pt x="208" y="344"/>
                  </a:lnTo>
                  <a:lnTo>
                    <a:pt x="172" y="376"/>
                  </a:lnTo>
                  <a:lnTo>
                    <a:pt x="160" y="388"/>
                  </a:lnTo>
                  <a:lnTo>
                    <a:pt x="152" y="404"/>
                  </a:lnTo>
                  <a:lnTo>
                    <a:pt x="148" y="416"/>
                  </a:lnTo>
                  <a:lnTo>
                    <a:pt x="152" y="428"/>
                  </a:lnTo>
                  <a:lnTo>
                    <a:pt x="164" y="460"/>
                  </a:lnTo>
                  <a:lnTo>
                    <a:pt x="196" y="484"/>
                  </a:lnTo>
                  <a:lnTo>
                    <a:pt x="244" y="500"/>
                  </a:lnTo>
                  <a:lnTo>
                    <a:pt x="308" y="520"/>
                  </a:lnTo>
                  <a:lnTo>
                    <a:pt x="424" y="544"/>
                  </a:lnTo>
                  <a:lnTo>
                    <a:pt x="624" y="580"/>
                  </a:lnTo>
                  <a:lnTo>
                    <a:pt x="520" y="572"/>
                  </a:lnTo>
                  <a:lnTo>
                    <a:pt x="420" y="556"/>
                  </a:lnTo>
                  <a:lnTo>
                    <a:pt x="304" y="536"/>
                  </a:lnTo>
                  <a:lnTo>
                    <a:pt x="220" y="512"/>
                  </a:lnTo>
                  <a:lnTo>
                    <a:pt x="160" y="484"/>
                  </a:lnTo>
                  <a:lnTo>
                    <a:pt x="124" y="460"/>
                  </a:lnTo>
                  <a:lnTo>
                    <a:pt x="96" y="428"/>
                  </a:lnTo>
                  <a:lnTo>
                    <a:pt x="92" y="412"/>
                  </a:lnTo>
                  <a:lnTo>
                    <a:pt x="92" y="400"/>
                  </a:lnTo>
                  <a:lnTo>
                    <a:pt x="92" y="380"/>
                  </a:lnTo>
                  <a:lnTo>
                    <a:pt x="112" y="348"/>
                  </a:lnTo>
                  <a:lnTo>
                    <a:pt x="140" y="332"/>
                  </a:lnTo>
                  <a:lnTo>
                    <a:pt x="176" y="312"/>
                  </a:lnTo>
                  <a:lnTo>
                    <a:pt x="212" y="296"/>
                  </a:lnTo>
                  <a:lnTo>
                    <a:pt x="280" y="284"/>
                  </a:lnTo>
                  <a:lnTo>
                    <a:pt x="308" y="276"/>
                  </a:lnTo>
                  <a:lnTo>
                    <a:pt x="408" y="252"/>
                  </a:lnTo>
                  <a:lnTo>
                    <a:pt x="460" y="228"/>
                  </a:lnTo>
                  <a:lnTo>
                    <a:pt x="492" y="212"/>
                  </a:lnTo>
                  <a:lnTo>
                    <a:pt x="496" y="204"/>
                  </a:lnTo>
                  <a:lnTo>
                    <a:pt x="516" y="176"/>
                  </a:lnTo>
                  <a:lnTo>
                    <a:pt x="516" y="152"/>
                  </a:lnTo>
                  <a:lnTo>
                    <a:pt x="504" y="132"/>
                  </a:lnTo>
                  <a:lnTo>
                    <a:pt x="492" y="120"/>
                  </a:lnTo>
                  <a:lnTo>
                    <a:pt x="456" y="96"/>
                  </a:lnTo>
                  <a:lnTo>
                    <a:pt x="408" y="72"/>
                  </a:lnTo>
                  <a:lnTo>
                    <a:pt x="364" y="60"/>
                  </a:lnTo>
                  <a:lnTo>
                    <a:pt x="308" y="52"/>
                  </a:lnTo>
                  <a:lnTo>
                    <a:pt x="196" y="48"/>
                  </a:lnTo>
                  <a:lnTo>
                    <a:pt x="44" y="52"/>
                  </a:lnTo>
                  <a:lnTo>
                    <a:pt x="24" y="24"/>
                  </a:lnTo>
                  <a:lnTo>
                    <a:pt x="0" y="0"/>
                  </a:lnTo>
                  <a:lnTo>
                    <a:pt x="36" y="12"/>
                  </a:lnTo>
                  <a:lnTo>
                    <a:pt x="112" y="28"/>
                  </a:lnTo>
                  <a:lnTo>
                    <a:pt x="224" y="48"/>
                  </a:lnTo>
                  <a:lnTo>
                    <a:pt x="376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5696" y="768"/>
              <a:ext cx="1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</a:cxnLst>
              <a:rect l="0" t="0" r="0" b="0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4924" y="472"/>
              <a:ext cx="276" cy="308"/>
            </a:xfrm>
            <a:custGeom>
              <a:avLst/>
              <a:gdLst/>
              <a:ahLst/>
              <a:cxnLst>
                <a:cxn ang="0">
                  <a:pos x="48" y="152"/>
                </a:cxn>
                <a:cxn ang="0">
                  <a:pos x="52" y="176"/>
                </a:cxn>
                <a:cxn ang="0">
                  <a:pos x="68" y="204"/>
                </a:cxn>
                <a:cxn ang="0">
                  <a:pos x="96" y="228"/>
                </a:cxn>
                <a:cxn ang="0">
                  <a:pos x="132" y="240"/>
                </a:cxn>
                <a:cxn ang="0">
                  <a:pos x="204" y="276"/>
                </a:cxn>
                <a:cxn ang="0">
                  <a:pos x="276" y="308"/>
                </a:cxn>
                <a:cxn ang="0">
                  <a:pos x="200" y="284"/>
                </a:cxn>
                <a:cxn ang="0">
                  <a:pos x="104" y="248"/>
                </a:cxn>
                <a:cxn ang="0">
                  <a:pos x="60" y="228"/>
                </a:cxn>
                <a:cxn ang="0">
                  <a:pos x="24" y="204"/>
                </a:cxn>
                <a:cxn ang="0">
                  <a:pos x="0" y="176"/>
                </a:cxn>
                <a:cxn ang="0">
                  <a:pos x="0" y="156"/>
                </a:cxn>
                <a:cxn ang="0">
                  <a:pos x="0" y="140"/>
                </a:cxn>
                <a:cxn ang="0">
                  <a:pos x="4" y="120"/>
                </a:cxn>
                <a:cxn ang="0">
                  <a:pos x="16" y="104"/>
                </a:cxn>
                <a:cxn ang="0">
                  <a:pos x="36" y="76"/>
                </a:cxn>
                <a:cxn ang="0">
                  <a:pos x="68" y="60"/>
                </a:cxn>
                <a:cxn ang="0">
                  <a:pos x="108" y="36"/>
                </a:cxn>
                <a:cxn ang="0">
                  <a:pos x="168" y="16"/>
                </a:cxn>
                <a:cxn ang="0">
                  <a:pos x="240" y="0"/>
                </a:cxn>
                <a:cxn ang="0">
                  <a:pos x="248" y="0"/>
                </a:cxn>
                <a:cxn ang="0">
                  <a:pos x="188" y="16"/>
                </a:cxn>
                <a:cxn ang="0">
                  <a:pos x="140" y="40"/>
                </a:cxn>
                <a:cxn ang="0">
                  <a:pos x="104" y="64"/>
                </a:cxn>
                <a:cxn ang="0">
                  <a:pos x="80" y="92"/>
                </a:cxn>
                <a:cxn ang="0">
                  <a:pos x="60" y="116"/>
                </a:cxn>
                <a:cxn ang="0">
                  <a:pos x="52" y="132"/>
                </a:cxn>
                <a:cxn ang="0">
                  <a:pos x="48" y="152"/>
                </a:cxn>
              </a:cxnLst>
              <a:rect l="0" t="0" r="0" b="0"/>
              <a:pathLst>
                <a:path w="276" h="308">
                  <a:moveTo>
                    <a:pt x="48" y="152"/>
                  </a:moveTo>
                  <a:lnTo>
                    <a:pt x="52" y="176"/>
                  </a:lnTo>
                  <a:lnTo>
                    <a:pt x="68" y="204"/>
                  </a:lnTo>
                  <a:lnTo>
                    <a:pt x="96" y="228"/>
                  </a:lnTo>
                  <a:lnTo>
                    <a:pt x="132" y="240"/>
                  </a:lnTo>
                  <a:lnTo>
                    <a:pt x="204" y="276"/>
                  </a:lnTo>
                  <a:lnTo>
                    <a:pt x="276" y="308"/>
                  </a:lnTo>
                  <a:lnTo>
                    <a:pt x="200" y="284"/>
                  </a:lnTo>
                  <a:lnTo>
                    <a:pt x="104" y="248"/>
                  </a:lnTo>
                  <a:lnTo>
                    <a:pt x="60" y="228"/>
                  </a:lnTo>
                  <a:lnTo>
                    <a:pt x="24" y="204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6" y="104"/>
                  </a:lnTo>
                  <a:lnTo>
                    <a:pt x="36" y="76"/>
                  </a:lnTo>
                  <a:lnTo>
                    <a:pt x="68" y="60"/>
                  </a:lnTo>
                  <a:lnTo>
                    <a:pt x="108" y="36"/>
                  </a:lnTo>
                  <a:lnTo>
                    <a:pt x="168" y="16"/>
                  </a:lnTo>
                  <a:lnTo>
                    <a:pt x="240" y="0"/>
                  </a:lnTo>
                  <a:lnTo>
                    <a:pt x="248" y="0"/>
                  </a:lnTo>
                  <a:lnTo>
                    <a:pt x="188" y="16"/>
                  </a:lnTo>
                  <a:lnTo>
                    <a:pt x="140" y="40"/>
                  </a:lnTo>
                  <a:lnTo>
                    <a:pt x="104" y="64"/>
                  </a:lnTo>
                  <a:lnTo>
                    <a:pt x="80" y="92"/>
                  </a:lnTo>
                  <a:lnTo>
                    <a:pt x="60" y="116"/>
                  </a:lnTo>
                  <a:lnTo>
                    <a:pt x="52" y="132"/>
                  </a:lnTo>
                  <a:lnTo>
                    <a:pt x="48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5032" y="448"/>
              <a:ext cx="696" cy="360"/>
            </a:xfrm>
            <a:custGeom>
              <a:avLst/>
              <a:gdLst/>
              <a:ahLst/>
              <a:cxnLst>
                <a:cxn ang="0">
                  <a:pos x="164" y="76"/>
                </a:cxn>
                <a:cxn ang="0">
                  <a:pos x="128" y="96"/>
                </a:cxn>
                <a:cxn ang="0">
                  <a:pos x="104" y="116"/>
                </a:cxn>
                <a:cxn ang="0">
                  <a:pos x="84" y="132"/>
                </a:cxn>
                <a:cxn ang="0">
                  <a:pos x="80" y="152"/>
                </a:cxn>
                <a:cxn ang="0">
                  <a:pos x="80" y="180"/>
                </a:cxn>
                <a:cxn ang="0">
                  <a:pos x="92" y="204"/>
                </a:cxn>
                <a:cxn ang="0">
                  <a:pos x="116" y="228"/>
                </a:cxn>
                <a:cxn ang="0">
                  <a:pos x="132" y="248"/>
                </a:cxn>
                <a:cxn ang="0">
                  <a:pos x="164" y="260"/>
                </a:cxn>
                <a:cxn ang="0">
                  <a:pos x="236" y="288"/>
                </a:cxn>
                <a:cxn ang="0">
                  <a:pos x="328" y="308"/>
                </a:cxn>
                <a:cxn ang="0">
                  <a:pos x="424" y="324"/>
                </a:cxn>
                <a:cxn ang="0">
                  <a:pos x="592" y="344"/>
                </a:cxn>
                <a:cxn ang="0">
                  <a:pos x="676" y="344"/>
                </a:cxn>
                <a:cxn ang="0">
                  <a:pos x="688" y="356"/>
                </a:cxn>
                <a:cxn ang="0">
                  <a:pos x="696" y="360"/>
                </a:cxn>
                <a:cxn ang="0">
                  <a:pos x="648" y="360"/>
                </a:cxn>
                <a:cxn ang="0">
                  <a:pos x="544" y="360"/>
                </a:cxn>
                <a:cxn ang="0">
                  <a:pos x="472" y="356"/>
                </a:cxn>
                <a:cxn ang="0">
                  <a:pos x="388" y="344"/>
                </a:cxn>
                <a:cxn ang="0">
                  <a:pos x="292" y="320"/>
                </a:cxn>
                <a:cxn ang="0">
                  <a:pos x="188" y="296"/>
                </a:cxn>
                <a:cxn ang="0">
                  <a:pos x="164" y="284"/>
                </a:cxn>
                <a:cxn ang="0">
                  <a:pos x="108" y="264"/>
                </a:cxn>
                <a:cxn ang="0">
                  <a:pos x="44" y="240"/>
                </a:cxn>
                <a:cxn ang="0">
                  <a:pos x="20" y="216"/>
                </a:cxn>
                <a:cxn ang="0">
                  <a:pos x="8" y="192"/>
                </a:cxn>
                <a:cxn ang="0">
                  <a:pos x="0" y="164"/>
                </a:cxn>
                <a:cxn ang="0">
                  <a:pos x="12" y="132"/>
                </a:cxn>
                <a:cxn ang="0">
                  <a:pos x="24" y="120"/>
                </a:cxn>
                <a:cxn ang="0">
                  <a:pos x="68" y="84"/>
                </a:cxn>
                <a:cxn ang="0">
                  <a:pos x="104" y="60"/>
                </a:cxn>
                <a:cxn ang="0">
                  <a:pos x="152" y="40"/>
                </a:cxn>
                <a:cxn ang="0">
                  <a:pos x="220" y="24"/>
                </a:cxn>
                <a:cxn ang="0">
                  <a:pos x="296" y="12"/>
                </a:cxn>
                <a:cxn ang="0">
                  <a:pos x="436" y="0"/>
                </a:cxn>
                <a:cxn ang="0">
                  <a:pos x="316" y="24"/>
                </a:cxn>
                <a:cxn ang="0">
                  <a:pos x="232" y="48"/>
                </a:cxn>
                <a:cxn ang="0">
                  <a:pos x="164" y="76"/>
                </a:cxn>
              </a:cxnLst>
              <a:rect l="0" t="0" r="0" b="0"/>
              <a:pathLst>
                <a:path w="696" h="360">
                  <a:moveTo>
                    <a:pt x="164" y="76"/>
                  </a:moveTo>
                  <a:lnTo>
                    <a:pt x="128" y="96"/>
                  </a:lnTo>
                  <a:lnTo>
                    <a:pt x="104" y="116"/>
                  </a:lnTo>
                  <a:lnTo>
                    <a:pt x="84" y="132"/>
                  </a:lnTo>
                  <a:lnTo>
                    <a:pt x="80" y="152"/>
                  </a:lnTo>
                  <a:lnTo>
                    <a:pt x="80" y="180"/>
                  </a:lnTo>
                  <a:lnTo>
                    <a:pt x="92" y="204"/>
                  </a:lnTo>
                  <a:lnTo>
                    <a:pt x="116" y="228"/>
                  </a:lnTo>
                  <a:lnTo>
                    <a:pt x="132" y="248"/>
                  </a:lnTo>
                  <a:lnTo>
                    <a:pt x="164" y="260"/>
                  </a:lnTo>
                  <a:lnTo>
                    <a:pt x="236" y="288"/>
                  </a:lnTo>
                  <a:lnTo>
                    <a:pt x="328" y="308"/>
                  </a:lnTo>
                  <a:lnTo>
                    <a:pt x="424" y="324"/>
                  </a:lnTo>
                  <a:lnTo>
                    <a:pt x="592" y="344"/>
                  </a:lnTo>
                  <a:lnTo>
                    <a:pt x="676" y="344"/>
                  </a:lnTo>
                  <a:lnTo>
                    <a:pt x="688" y="356"/>
                  </a:lnTo>
                  <a:lnTo>
                    <a:pt x="696" y="360"/>
                  </a:lnTo>
                  <a:lnTo>
                    <a:pt x="648" y="360"/>
                  </a:lnTo>
                  <a:lnTo>
                    <a:pt x="544" y="360"/>
                  </a:lnTo>
                  <a:lnTo>
                    <a:pt x="472" y="356"/>
                  </a:lnTo>
                  <a:lnTo>
                    <a:pt x="388" y="344"/>
                  </a:lnTo>
                  <a:lnTo>
                    <a:pt x="292" y="320"/>
                  </a:lnTo>
                  <a:lnTo>
                    <a:pt x="188" y="296"/>
                  </a:lnTo>
                  <a:lnTo>
                    <a:pt x="164" y="284"/>
                  </a:lnTo>
                  <a:lnTo>
                    <a:pt x="108" y="264"/>
                  </a:lnTo>
                  <a:lnTo>
                    <a:pt x="44" y="240"/>
                  </a:lnTo>
                  <a:lnTo>
                    <a:pt x="20" y="216"/>
                  </a:lnTo>
                  <a:lnTo>
                    <a:pt x="8" y="192"/>
                  </a:lnTo>
                  <a:lnTo>
                    <a:pt x="0" y="164"/>
                  </a:lnTo>
                  <a:lnTo>
                    <a:pt x="12" y="132"/>
                  </a:lnTo>
                  <a:lnTo>
                    <a:pt x="24" y="120"/>
                  </a:lnTo>
                  <a:lnTo>
                    <a:pt x="68" y="84"/>
                  </a:lnTo>
                  <a:lnTo>
                    <a:pt x="104" y="60"/>
                  </a:lnTo>
                  <a:lnTo>
                    <a:pt x="152" y="40"/>
                  </a:lnTo>
                  <a:lnTo>
                    <a:pt x="220" y="24"/>
                  </a:lnTo>
                  <a:lnTo>
                    <a:pt x="296" y="12"/>
                  </a:lnTo>
                  <a:lnTo>
                    <a:pt x="436" y="0"/>
                  </a:lnTo>
                  <a:lnTo>
                    <a:pt x="316" y="24"/>
                  </a:lnTo>
                  <a:lnTo>
                    <a:pt x="232" y="48"/>
                  </a:lnTo>
                  <a:lnTo>
                    <a:pt x="164" y="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4772" y="400"/>
              <a:ext cx="840" cy="384"/>
            </a:xfrm>
            <a:custGeom>
              <a:avLst/>
              <a:gdLst/>
              <a:ahLst/>
              <a:cxnLst>
                <a:cxn ang="0">
                  <a:pos x="840" y="0"/>
                </a:cxn>
                <a:cxn ang="0">
                  <a:pos x="828" y="12"/>
                </a:cxn>
                <a:cxn ang="0">
                  <a:pos x="812" y="24"/>
                </a:cxn>
                <a:cxn ang="0">
                  <a:pos x="764" y="36"/>
                </a:cxn>
                <a:cxn ang="0">
                  <a:pos x="700" y="48"/>
                </a:cxn>
                <a:cxn ang="0">
                  <a:pos x="564" y="52"/>
                </a:cxn>
                <a:cxn ang="0">
                  <a:pos x="464" y="60"/>
                </a:cxn>
                <a:cxn ang="0">
                  <a:pos x="392" y="72"/>
                </a:cxn>
                <a:cxn ang="0">
                  <a:pos x="316" y="84"/>
                </a:cxn>
                <a:cxn ang="0">
                  <a:pos x="260" y="100"/>
                </a:cxn>
                <a:cxn ang="0">
                  <a:pos x="212" y="124"/>
                </a:cxn>
                <a:cxn ang="0">
                  <a:pos x="180" y="148"/>
                </a:cxn>
                <a:cxn ang="0">
                  <a:pos x="164" y="168"/>
                </a:cxn>
                <a:cxn ang="0">
                  <a:pos x="152" y="192"/>
                </a:cxn>
                <a:cxn ang="0">
                  <a:pos x="144" y="212"/>
                </a:cxn>
                <a:cxn ang="0">
                  <a:pos x="144" y="228"/>
                </a:cxn>
                <a:cxn ang="0">
                  <a:pos x="152" y="248"/>
                </a:cxn>
                <a:cxn ang="0">
                  <a:pos x="176" y="276"/>
                </a:cxn>
                <a:cxn ang="0">
                  <a:pos x="212" y="300"/>
                </a:cxn>
                <a:cxn ang="0">
                  <a:pos x="256" y="324"/>
                </a:cxn>
                <a:cxn ang="0">
                  <a:pos x="356" y="360"/>
                </a:cxn>
                <a:cxn ang="0">
                  <a:pos x="436" y="384"/>
                </a:cxn>
                <a:cxn ang="0">
                  <a:pos x="292" y="380"/>
                </a:cxn>
                <a:cxn ang="0">
                  <a:pos x="176" y="356"/>
                </a:cxn>
                <a:cxn ang="0">
                  <a:pos x="96" y="324"/>
                </a:cxn>
                <a:cxn ang="0">
                  <a:pos x="48" y="300"/>
                </a:cxn>
                <a:cxn ang="0">
                  <a:pos x="20" y="272"/>
                </a:cxn>
                <a:cxn ang="0">
                  <a:pos x="8" y="248"/>
                </a:cxn>
                <a:cxn ang="0">
                  <a:pos x="0" y="228"/>
                </a:cxn>
                <a:cxn ang="0">
                  <a:pos x="0" y="212"/>
                </a:cxn>
                <a:cxn ang="0">
                  <a:pos x="8" y="192"/>
                </a:cxn>
                <a:cxn ang="0">
                  <a:pos x="20" y="176"/>
                </a:cxn>
                <a:cxn ang="0">
                  <a:pos x="48" y="144"/>
                </a:cxn>
                <a:cxn ang="0">
                  <a:pos x="84" y="120"/>
                </a:cxn>
                <a:cxn ang="0">
                  <a:pos x="128" y="108"/>
                </a:cxn>
                <a:cxn ang="0">
                  <a:pos x="212" y="84"/>
                </a:cxn>
                <a:cxn ang="0">
                  <a:pos x="256" y="76"/>
                </a:cxn>
                <a:cxn ang="0">
                  <a:pos x="268" y="76"/>
                </a:cxn>
                <a:cxn ang="0">
                  <a:pos x="284" y="72"/>
                </a:cxn>
                <a:cxn ang="0">
                  <a:pos x="292" y="72"/>
                </a:cxn>
                <a:cxn ang="0">
                  <a:pos x="292" y="76"/>
                </a:cxn>
                <a:cxn ang="0">
                  <a:pos x="404" y="64"/>
                </a:cxn>
                <a:cxn ang="0">
                  <a:pos x="424" y="60"/>
                </a:cxn>
                <a:cxn ang="0">
                  <a:pos x="528" y="48"/>
                </a:cxn>
                <a:cxn ang="0">
                  <a:pos x="604" y="36"/>
                </a:cxn>
                <a:cxn ang="0">
                  <a:pos x="652" y="24"/>
                </a:cxn>
                <a:cxn ang="0">
                  <a:pos x="664" y="12"/>
                </a:cxn>
                <a:cxn ang="0">
                  <a:pos x="672" y="4"/>
                </a:cxn>
                <a:cxn ang="0">
                  <a:pos x="664" y="0"/>
                </a:cxn>
                <a:cxn ang="0">
                  <a:pos x="840" y="0"/>
                </a:cxn>
              </a:cxnLst>
              <a:rect l="0" t="0" r="0" b="0"/>
              <a:pathLst>
                <a:path w="840" h="384">
                  <a:moveTo>
                    <a:pt x="840" y="0"/>
                  </a:moveTo>
                  <a:lnTo>
                    <a:pt x="828" y="12"/>
                  </a:lnTo>
                  <a:lnTo>
                    <a:pt x="812" y="24"/>
                  </a:lnTo>
                  <a:lnTo>
                    <a:pt x="764" y="36"/>
                  </a:lnTo>
                  <a:lnTo>
                    <a:pt x="700" y="48"/>
                  </a:lnTo>
                  <a:lnTo>
                    <a:pt x="564" y="52"/>
                  </a:lnTo>
                  <a:lnTo>
                    <a:pt x="464" y="60"/>
                  </a:lnTo>
                  <a:lnTo>
                    <a:pt x="392" y="72"/>
                  </a:lnTo>
                  <a:lnTo>
                    <a:pt x="316" y="84"/>
                  </a:lnTo>
                  <a:lnTo>
                    <a:pt x="260" y="100"/>
                  </a:lnTo>
                  <a:lnTo>
                    <a:pt x="212" y="124"/>
                  </a:lnTo>
                  <a:lnTo>
                    <a:pt x="180" y="148"/>
                  </a:lnTo>
                  <a:lnTo>
                    <a:pt x="164" y="168"/>
                  </a:lnTo>
                  <a:lnTo>
                    <a:pt x="152" y="192"/>
                  </a:lnTo>
                  <a:lnTo>
                    <a:pt x="144" y="212"/>
                  </a:lnTo>
                  <a:lnTo>
                    <a:pt x="144" y="228"/>
                  </a:lnTo>
                  <a:lnTo>
                    <a:pt x="152" y="248"/>
                  </a:lnTo>
                  <a:lnTo>
                    <a:pt x="176" y="276"/>
                  </a:lnTo>
                  <a:lnTo>
                    <a:pt x="212" y="300"/>
                  </a:lnTo>
                  <a:lnTo>
                    <a:pt x="256" y="324"/>
                  </a:lnTo>
                  <a:lnTo>
                    <a:pt x="356" y="360"/>
                  </a:lnTo>
                  <a:lnTo>
                    <a:pt x="436" y="384"/>
                  </a:lnTo>
                  <a:lnTo>
                    <a:pt x="292" y="380"/>
                  </a:lnTo>
                  <a:lnTo>
                    <a:pt x="176" y="356"/>
                  </a:lnTo>
                  <a:lnTo>
                    <a:pt x="96" y="324"/>
                  </a:lnTo>
                  <a:lnTo>
                    <a:pt x="48" y="300"/>
                  </a:lnTo>
                  <a:lnTo>
                    <a:pt x="20" y="272"/>
                  </a:lnTo>
                  <a:lnTo>
                    <a:pt x="8" y="248"/>
                  </a:lnTo>
                  <a:lnTo>
                    <a:pt x="0" y="228"/>
                  </a:lnTo>
                  <a:lnTo>
                    <a:pt x="0" y="212"/>
                  </a:lnTo>
                  <a:lnTo>
                    <a:pt x="8" y="192"/>
                  </a:lnTo>
                  <a:lnTo>
                    <a:pt x="20" y="176"/>
                  </a:lnTo>
                  <a:lnTo>
                    <a:pt x="48" y="144"/>
                  </a:lnTo>
                  <a:lnTo>
                    <a:pt x="84" y="120"/>
                  </a:lnTo>
                  <a:lnTo>
                    <a:pt x="128" y="108"/>
                  </a:lnTo>
                  <a:lnTo>
                    <a:pt x="212" y="84"/>
                  </a:lnTo>
                  <a:lnTo>
                    <a:pt x="256" y="76"/>
                  </a:lnTo>
                  <a:lnTo>
                    <a:pt x="268" y="76"/>
                  </a:lnTo>
                  <a:lnTo>
                    <a:pt x="284" y="72"/>
                  </a:lnTo>
                  <a:lnTo>
                    <a:pt x="292" y="72"/>
                  </a:lnTo>
                  <a:lnTo>
                    <a:pt x="292" y="76"/>
                  </a:lnTo>
                  <a:lnTo>
                    <a:pt x="404" y="64"/>
                  </a:lnTo>
                  <a:lnTo>
                    <a:pt x="424" y="60"/>
                  </a:lnTo>
                  <a:lnTo>
                    <a:pt x="528" y="48"/>
                  </a:lnTo>
                  <a:lnTo>
                    <a:pt x="604" y="36"/>
                  </a:lnTo>
                  <a:lnTo>
                    <a:pt x="652" y="24"/>
                  </a:lnTo>
                  <a:lnTo>
                    <a:pt x="664" y="12"/>
                  </a:lnTo>
                  <a:lnTo>
                    <a:pt x="672" y="4"/>
                  </a:lnTo>
                  <a:lnTo>
                    <a:pt x="664" y="0"/>
                  </a:lnTo>
                  <a:lnTo>
                    <a:pt x="84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5256" y="392"/>
              <a:ext cx="180" cy="56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80" y="12"/>
                </a:cxn>
                <a:cxn ang="0">
                  <a:pos x="176" y="20"/>
                </a:cxn>
                <a:cxn ang="0">
                  <a:pos x="152" y="32"/>
                </a:cxn>
                <a:cxn ang="0">
                  <a:pos x="96" y="44"/>
                </a:cxn>
                <a:cxn ang="0">
                  <a:pos x="0" y="56"/>
                </a:cxn>
                <a:cxn ang="0">
                  <a:pos x="68" y="36"/>
                </a:cxn>
                <a:cxn ang="0">
                  <a:pos x="84" y="24"/>
                </a:cxn>
                <a:cxn ang="0">
                  <a:pos x="92" y="12"/>
                </a:cxn>
                <a:cxn ang="0">
                  <a:pos x="92" y="8"/>
                </a:cxn>
                <a:cxn ang="0">
                  <a:pos x="92" y="0"/>
                </a:cxn>
                <a:cxn ang="0">
                  <a:pos x="176" y="8"/>
                </a:cxn>
              </a:cxnLst>
              <a:rect l="0" t="0" r="0" b="0"/>
              <a:pathLst>
                <a:path w="180" h="56">
                  <a:moveTo>
                    <a:pt x="176" y="8"/>
                  </a:moveTo>
                  <a:lnTo>
                    <a:pt x="180" y="12"/>
                  </a:lnTo>
                  <a:lnTo>
                    <a:pt x="176" y="20"/>
                  </a:lnTo>
                  <a:lnTo>
                    <a:pt x="152" y="32"/>
                  </a:lnTo>
                  <a:lnTo>
                    <a:pt x="96" y="44"/>
                  </a:lnTo>
                  <a:lnTo>
                    <a:pt x="0" y="56"/>
                  </a:lnTo>
                  <a:lnTo>
                    <a:pt x="68" y="36"/>
                  </a:lnTo>
                  <a:lnTo>
                    <a:pt x="84" y="24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2" y="0"/>
                  </a:lnTo>
                  <a:lnTo>
                    <a:pt x="17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100" y="388"/>
              <a:ext cx="248" cy="76"/>
            </a:xfrm>
            <a:custGeom>
              <a:avLst/>
              <a:gdLst/>
              <a:ahLst/>
              <a:cxnLst>
                <a:cxn ang="0">
                  <a:pos x="240" y="4"/>
                </a:cxn>
                <a:cxn ang="0">
                  <a:pos x="248" y="16"/>
                </a:cxn>
                <a:cxn ang="0">
                  <a:pos x="236" y="28"/>
                </a:cxn>
                <a:cxn ang="0">
                  <a:pos x="212" y="40"/>
                </a:cxn>
                <a:cxn ang="0">
                  <a:pos x="164" y="60"/>
                </a:cxn>
                <a:cxn ang="0">
                  <a:pos x="76" y="72"/>
                </a:cxn>
                <a:cxn ang="0">
                  <a:pos x="0" y="76"/>
                </a:cxn>
                <a:cxn ang="0">
                  <a:pos x="64" y="72"/>
                </a:cxn>
                <a:cxn ang="0">
                  <a:pos x="112" y="60"/>
                </a:cxn>
                <a:cxn ang="0">
                  <a:pos x="152" y="48"/>
                </a:cxn>
                <a:cxn ang="0">
                  <a:pos x="176" y="36"/>
                </a:cxn>
                <a:cxn ang="0">
                  <a:pos x="188" y="16"/>
                </a:cxn>
                <a:cxn ang="0">
                  <a:pos x="188" y="4"/>
                </a:cxn>
                <a:cxn ang="0">
                  <a:pos x="180" y="0"/>
                </a:cxn>
                <a:cxn ang="0">
                  <a:pos x="240" y="4"/>
                </a:cxn>
              </a:cxnLst>
              <a:rect l="0" t="0" r="0" b="0"/>
              <a:pathLst>
                <a:path w="248" h="76">
                  <a:moveTo>
                    <a:pt x="240" y="4"/>
                  </a:moveTo>
                  <a:lnTo>
                    <a:pt x="248" y="16"/>
                  </a:lnTo>
                  <a:lnTo>
                    <a:pt x="236" y="28"/>
                  </a:lnTo>
                  <a:lnTo>
                    <a:pt x="212" y="40"/>
                  </a:lnTo>
                  <a:lnTo>
                    <a:pt x="164" y="60"/>
                  </a:lnTo>
                  <a:lnTo>
                    <a:pt x="76" y="72"/>
                  </a:lnTo>
                  <a:lnTo>
                    <a:pt x="0" y="76"/>
                  </a:lnTo>
                  <a:lnTo>
                    <a:pt x="64" y="72"/>
                  </a:lnTo>
                  <a:lnTo>
                    <a:pt x="112" y="60"/>
                  </a:lnTo>
                  <a:lnTo>
                    <a:pt x="152" y="48"/>
                  </a:lnTo>
                  <a:lnTo>
                    <a:pt x="176" y="36"/>
                  </a:lnTo>
                  <a:lnTo>
                    <a:pt x="188" y="16"/>
                  </a:lnTo>
                  <a:lnTo>
                    <a:pt x="188" y="4"/>
                  </a:lnTo>
                  <a:lnTo>
                    <a:pt x="180" y="0"/>
                  </a:lnTo>
                  <a:lnTo>
                    <a:pt x="24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5092" y="368"/>
              <a:ext cx="188" cy="96"/>
            </a:xfrm>
            <a:custGeom>
              <a:avLst/>
              <a:gdLst/>
              <a:ahLst/>
              <a:cxnLst>
                <a:cxn ang="0">
                  <a:pos x="176" y="20"/>
                </a:cxn>
                <a:cxn ang="0">
                  <a:pos x="188" y="24"/>
                </a:cxn>
                <a:cxn ang="0">
                  <a:pos x="188" y="36"/>
                </a:cxn>
                <a:cxn ang="0">
                  <a:pos x="184" y="48"/>
                </a:cxn>
                <a:cxn ang="0">
                  <a:pos x="164" y="60"/>
                </a:cxn>
                <a:cxn ang="0">
                  <a:pos x="128" y="72"/>
                </a:cxn>
                <a:cxn ang="0">
                  <a:pos x="72" y="84"/>
                </a:cxn>
                <a:cxn ang="0">
                  <a:pos x="0" y="96"/>
                </a:cxn>
                <a:cxn ang="0">
                  <a:pos x="32" y="84"/>
                </a:cxn>
                <a:cxn ang="0">
                  <a:pos x="56" y="72"/>
                </a:cxn>
                <a:cxn ang="0">
                  <a:pos x="80" y="56"/>
                </a:cxn>
                <a:cxn ang="0">
                  <a:pos x="84" y="32"/>
                </a:cxn>
                <a:cxn ang="0">
                  <a:pos x="84" y="20"/>
                </a:cxn>
                <a:cxn ang="0">
                  <a:pos x="80" y="12"/>
                </a:cxn>
                <a:cxn ang="0">
                  <a:pos x="68" y="0"/>
                </a:cxn>
                <a:cxn ang="0">
                  <a:pos x="176" y="20"/>
                </a:cxn>
              </a:cxnLst>
              <a:rect l="0" t="0" r="0" b="0"/>
              <a:pathLst>
                <a:path w="188" h="96">
                  <a:moveTo>
                    <a:pt x="176" y="20"/>
                  </a:moveTo>
                  <a:lnTo>
                    <a:pt x="188" y="24"/>
                  </a:lnTo>
                  <a:lnTo>
                    <a:pt x="188" y="36"/>
                  </a:lnTo>
                  <a:lnTo>
                    <a:pt x="184" y="48"/>
                  </a:lnTo>
                  <a:lnTo>
                    <a:pt x="164" y="60"/>
                  </a:lnTo>
                  <a:lnTo>
                    <a:pt x="128" y="72"/>
                  </a:lnTo>
                  <a:lnTo>
                    <a:pt x="72" y="84"/>
                  </a:lnTo>
                  <a:lnTo>
                    <a:pt x="0" y="96"/>
                  </a:lnTo>
                  <a:lnTo>
                    <a:pt x="32" y="84"/>
                  </a:lnTo>
                  <a:lnTo>
                    <a:pt x="56" y="72"/>
                  </a:lnTo>
                  <a:lnTo>
                    <a:pt x="80" y="56"/>
                  </a:lnTo>
                  <a:lnTo>
                    <a:pt x="84" y="32"/>
                  </a:lnTo>
                  <a:lnTo>
                    <a:pt x="84" y="20"/>
                  </a:lnTo>
                  <a:lnTo>
                    <a:pt x="80" y="12"/>
                  </a:lnTo>
                  <a:lnTo>
                    <a:pt x="68" y="0"/>
                  </a:lnTo>
                  <a:lnTo>
                    <a:pt x="176" y="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4544" y="144"/>
              <a:ext cx="188" cy="12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48" y="0"/>
                </a:cxn>
                <a:cxn ang="0">
                  <a:pos x="120" y="8"/>
                </a:cxn>
                <a:cxn ang="0">
                  <a:pos x="76" y="32"/>
                </a:cxn>
                <a:cxn ang="0">
                  <a:pos x="52" y="48"/>
                </a:cxn>
                <a:cxn ang="0">
                  <a:pos x="48" y="56"/>
                </a:cxn>
                <a:cxn ang="0">
                  <a:pos x="48" y="72"/>
                </a:cxn>
                <a:cxn ang="0">
                  <a:pos x="48" y="84"/>
                </a:cxn>
                <a:cxn ang="0">
                  <a:pos x="60" y="96"/>
                </a:cxn>
                <a:cxn ang="0">
                  <a:pos x="76" y="108"/>
                </a:cxn>
                <a:cxn ang="0">
                  <a:pos x="112" y="120"/>
                </a:cxn>
                <a:cxn ang="0">
                  <a:pos x="72" y="116"/>
                </a:cxn>
                <a:cxn ang="0">
                  <a:pos x="36" y="104"/>
                </a:cxn>
                <a:cxn ang="0">
                  <a:pos x="16" y="92"/>
                </a:cxn>
                <a:cxn ang="0">
                  <a:pos x="4" y="84"/>
                </a:cxn>
                <a:cxn ang="0">
                  <a:pos x="0" y="60"/>
                </a:cxn>
                <a:cxn ang="0">
                  <a:pos x="4" y="56"/>
                </a:cxn>
                <a:cxn ang="0">
                  <a:pos x="16" y="32"/>
                </a:cxn>
                <a:cxn ang="0">
                  <a:pos x="36" y="20"/>
                </a:cxn>
                <a:cxn ang="0">
                  <a:pos x="88" y="8"/>
                </a:cxn>
                <a:cxn ang="0">
                  <a:pos x="148" y="0"/>
                </a:cxn>
                <a:cxn ang="0">
                  <a:pos x="188" y="0"/>
                </a:cxn>
              </a:cxnLst>
              <a:rect l="0" t="0" r="0" b="0"/>
              <a:pathLst>
                <a:path w="188" h="120">
                  <a:moveTo>
                    <a:pt x="188" y="0"/>
                  </a:moveTo>
                  <a:lnTo>
                    <a:pt x="148" y="0"/>
                  </a:lnTo>
                  <a:lnTo>
                    <a:pt x="120" y="8"/>
                  </a:lnTo>
                  <a:lnTo>
                    <a:pt x="76" y="32"/>
                  </a:lnTo>
                  <a:lnTo>
                    <a:pt x="52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8" y="84"/>
                  </a:lnTo>
                  <a:lnTo>
                    <a:pt x="60" y="96"/>
                  </a:lnTo>
                  <a:lnTo>
                    <a:pt x="76" y="108"/>
                  </a:lnTo>
                  <a:lnTo>
                    <a:pt x="112" y="120"/>
                  </a:lnTo>
                  <a:lnTo>
                    <a:pt x="72" y="116"/>
                  </a:lnTo>
                  <a:lnTo>
                    <a:pt x="36" y="104"/>
                  </a:lnTo>
                  <a:lnTo>
                    <a:pt x="16" y="92"/>
                  </a:lnTo>
                  <a:lnTo>
                    <a:pt x="4" y="84"/>
                  </a:lnTo>
                  <a:lnTo>
                    <a:pt x="0" y="60"/>
                  </a:lnTo>
                  <a:lnTo>
                    <a:pt x="4" y="56"/>
                  </a:lnTo>
                  <a:lnTo>
                    <a:pt x="16" y="32"/>
                  </a:lnTo>
                  <a:lnTo>
                    <a:pt x="36" y="20"/>
                  </a:lnTo>
                  <a:lnTo>
                    <a:pt x="88" y="8"/>
                  </a:lnTo>
                  <a:lnTo>
                    <a:pt x="148" y="0"/>
                  </a:lnTo>
                  <a:lnTo>
                    <a:pt x="18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472" y="140"/>
              <a:ext cx="184" cy="132"/>
            </a:xfrm>
            <a:custGeom>
              <a:avLst/>
              <a:gdLst/>
              <a:ahLst/>
              <a:cxnLst>
                <a:cxn ang="0">
                  <a:pos x="76" y="88"/>
                </a:cxn>
                <a:cxn ang="0">
                  <a:pos x="84" y="96"/>
                </a:cxn>
                <a:cxn ang="0">
                  <a:pos x="100" y="108"/>
                </a:cxn>
                <a:cxn ang="0">
                  <a:pos x="132" y="120"/>
                </a:cxn>
                <a:cxn ang="0">
                  <a:pos x="172" y="132"/>
                </a:cxn>
                <a:cxn ang="0">
                  <a:pos x="124" y="120"/>
                </a:cxn>
                <a:cxn ang="0">
                  <a:pos x="64" y="108"/>
                </a:cxn>
                <a:cxn ang="0">
                  <a:pos x="16" y="88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12" y="40"/>
                </a:cxn>
                <a:cxn ang="0">
                  <a:pos x="36" y="24"/>
                </a:cxn>
                <a:cxn ang="0">
                  <a:pos x="88" y="12"/>
                </a:cxn>
                <a:cxn ang="0">
                  <a:pos x="120" y="4"/>
                </a:cxn>
                <a:cxn ang="0">
                  <a:pos x="184" y="0"/>
                </a:cxn>
                <a:cxn ang="0">
                  <a:pos x="148" y="4"/>
                </a:cxn>
                <a:cxn ang="0">
                  <a:pos x="112" y="16"/>
                </a:cxn>
                <a:cxn ang="0">
                  <a:pos x="88" y="28"/>
                </a:cxn>
                <a:cxn ang="0">
                  <a:pos x="72" y="52"/>
                </a:cxn>
                <a:cxn ang="0">
                  <a:pos x="72" y="64"/>
                </a:cxn>
                <a:cxn ang="0">
                  <a:pos x="76" y="88"/>
                </a:cxn>
              </a:cxnLst>
              <a:rect l="0" t="0" r="0" b="0"/>
              <a:pathLst>
                <a:path w="184" h="132">
                  <a:moveTo>
                    <a:pt x="76" y="88"/>
                  </a:moveTo>
                  <a:lnTo>
                    <a:pt x="84" y="96"/>
                  </a:lnTo>
                  <a:lnTo>
                    <a:pt x="100" y="108"/>
                  </a:lnTo>
                  <a:lnTo>
                    <a:pt x="132" y="120"/>
                  </a:lnTo>
                  <a:lnTo>
                    <a:pt x="172" y="132"/>
                  </a:lnTo>
                  <a:lnTo>
                    <a:pt x="124" y="120"/>
                  </a:lnTo>
                  <a:lnTo>
                    <a:pt x="64" y="108"/>
                  </a:lnTo>
                  <a:lnTo>
                    <a:pt x="16" y="88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12" y="40"/>
                  </a:lnTo>
                  <a:lnTo>
                    <a:pt x="36" y="24"/>
                  </a:lnTo>
                  <a:lnTo>
                    <a:pt x="88" y="12"/>
                  </a:lnTo>
                  <a:lnTo>
                    <a:pt x="120" y="4"/>
                  </a:lnTo>
                  <a:lnTo>
                    <a:pt x="184" y="0"/>
                  </a:lnTo>
                  <a:lnTo>
                    <a:pt x="148" y="4"/>
                  </a:lnTo>
                  <a:lnTo>
                    <a:pt x="112" y="16"/>
                  </a:lnTo>
                  <a:lnTo>
                    <a:pt x="88" y="28"/>
                  </a:lnTo>
                  <a:lnTo>
                    <a:pt x="72" y="52"/>
                  </a:lnTo>
                  <a:lnTo>
                    <a:pt x="72" y="64"/>
                  </a:lnTo>
                  <a:lnTo>
                    <a:pt x="76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4664" y="140"/>
              <a:ext cx="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4348" y="128"/>
              <a:ext cx="316" cy="148"/>
            </a:xfrm>
            <a:custGeom>
              <a:avLst/>
              <a:gdLst/>
              <a:ahLst/>
              <a:cxnLst>
                <a:cxn ang="0">
                  <a:pos x="292" y="4"/>
                </a:cxn>
                <a:cxn ang="0">
                  <a:pos x="316" y="4"/>
                </a:cxn>
                <a:cxn ang="0">
                  <a:pos x="316" y="12"/>
                </a:cxn>
                <a:cxn ang="0">
                  <a:pos x="244" y="12"/>
                </a:cxn>
                <a:cxn ang="0">
                  <a:pos x="212" y="16"/>
                </a:cxn>
                <a:cxn ang="0">
                  <a:pos x="184" y="24"/>
                </a:cxn>
                <a:cxn ang="0">
                  <a:pos x="160" y="28"/>
                </a:cxn>
                <a:cxn ang="0">
                  <a:pos x="128" y="52"/>
                </a:cxn>
                <a:cxn ang="0">
                  <a:pos x="124" y="64"/>
                </a:cxn>
                <a:cxn ang="0">
                  <a:pos x="116" y="76"/>
                </a:cxn>
                <a:cxn ang="0">
                  <a:pos x="124" y="88"/>
                </a:cxn>
                <a:cxn ang="0">
                  <a:pos x="136" y="108"/>
                </a:cxn>
                <a:cxn ang="0">
                  <a:pos x="184" y="120"/>
                </a:cxn>
                <a:cxn ang="0">
                  <a:pos x="236" y="136"/>
                </a:cxn>
                <a:cxn ang="0">
                  <a:pos x="292" y="144"/>
                </a:cxn>
                <a:cxn ang="0">
                  <a:pos x="208" y="148"/>
                </a:cxn>
                <a:cxn ang="0">
                  <a:pos x="172" y="148"/>
                </a:cxn>
                <a:cxn ang="0">
                  <a:pos x="148" y="148"/>
                </a:cxn>
                <a:cxn ang="0">
                  <a:pos x="124" y="144"/>
                </a:cxn>
                <a:cxn ang="0">
                  <a:pos x="68" y="124"/>
                </a:cxn>
                <a:cxn ang="0">
                  <a:pos x="20" y="108"/>
                </a:cxn>
                <a:cxn ang="0">
                  <a:pos x="8" y="96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2" y="48"/>
                </a:cxn>
                <a:cxn ang="0">
                  <a:pos x="24" y="28"/>
                </a:cxn>
                <a:cxn ang="0">
                  <a:pos x="48" y="16"/>
                </a:cxn>
                <a:cxn ang="0">
                  <a:pos x="84" y="12"/>
                </a:cxn>
                <a:cxn ang="0">
                  <a:pos x="136" y="0"/>
                </a:cxn>
                <a:cxn ang="0">
                  <a:pos x="172" y="0"/>
                </a:cxn>
                <a:cxn ang="0">
                  <a:pos x="220" y="0"/>
                </a:cxn>
                <a:cxn ang="0">
                  <a:pos x="292" y="4"/>
                </a:cxn>
              </a:cxnLst>
              <a:rect l="0" t="0" r="0" b="0"/>
              <a:pathLst>
                <a:path w="316" h="148">
                  <a:moveTo>
                    <a:pt x="292" y="4"/>
                  </a:moveTo>
                  <a:lnTo>
                    <a:pt x="316" y="4"/>
                  </a:lnTo>
                  <a:lnTo>
                    <a:pt x="316" y="12"/>
                  </a:lnTo>
                  <a:lnTo>
                    <a:pt x="244" y="12"/>
                  </a:lnTo>
                  <a:lnTo>
                    <a:pt x="212" y="16"/>
                  </a:lnTo>
                  <a:lnTo>
                    <a:pt x="184" y="24"/>
                  </a:lnTo>
                  <a:lnTo>
                    <a:pt x="160" y="28"/>
                  </a:lnTo>
                  <a:lnTo>
                    <a:pt x="128" y="52"/>
                  </a:lnTo>
                  <a:lnTo>
                    <a:pt x="124" y="64"/>
                  </a:lnTo>
                  <a:lnTo>
                    <a:pt x="116" y="76"/>
                  </a:lnTo>
                  <a:lnTo>
                    <a:pt x="124" y="88"/>
                  </a:lnTo>
                  <a:lnTo>
                    <a:pt x="136" y="108"/>
                  </a:lnTo>
                  <a:lnTo>
                    <a:pt x="184" y="120"/>
                  </a:lnTo>
                  <a:lnTo>
                    <a:pt x="236" y="136"/>
                  </a:lnTo>
                  <a:lnTo>
                    <a:pt x="292" y="144"/>
                  </a:lnTo>
                  <a:lnTo>
                    <a:pt x="208" y="148"/>
                  </a:lnTo>
                  <a:lnTo>
                    <a:pt x="172" y="148"/>
                  </a:lnTo>
                  <a:lnTo>
                    <a:pt x="148" y="148"/>
                  </a:lnTo>
                  <a:lnTo>
                    <a:pt x="124" y="144"/>
                  </a:lnTo>
                  <a:lnTo>
                    <a:pt x="68" y="124"/>
                  </a:lnTo>
                  <a:lnTo>
                    <a:pt x="20" y="108"/>
                  </a:lnTo>
                  <a:lnTo>
                    <a:pt x="8" y="96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2" y="48"/>
                  </a:lnTo>
                  <a:lnTo>
                    <a:pt x="24" y="28"/>
                  </a:lnTo>
                  <a:lnTo>
                    <a:pt x="48" y="16"/>
                  </a:lnTo>
                  <a:lnTo>
                    <a:pt x="84" y="12"/>
                  </a:lnTo>
                  <a:lnTo>
                    <a:pt x="136" y="0"/>
                  </a:lnTo>
                  <a:lnTo>
                    <a:pt x="172" y="0"/>
                  </a:lnTo>
                  <a:lnTo>
                    <a:pt x="220" y="0"/>
                  </a:lnTo>
                  <a:lnTo>
                    <a:pt x="292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4272" y="116"/>
              <a:ext cx="288" cy="16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84" y="0"/>
                </a:cxn>
                <a:cxn ang="0">
                  <a:pos x="288" y="4"/>
                </a:cxn>
                <a:cxn ang="0">
                  <a:pos x="228" y="4"/>
                </a:cxn>
                <a:cxn ang="0">
                  <a:pos x="212" y="12"/>
                </a:cxn>
                <a:cxn ang="0">
                  <a:pos x="156" y="16"/>
                </a:cxn>
                <a:cxn ang="0">
                  <a:pos x="124" y="28"/>
                </a:cxn>
                <a:cxn ang="0">
                  <a:pos x="100" y="40"/>
                </a:cxn>
                <a:cxn ang="0">
                  <a:pos x="84" y="52"/>
                </a:cxn>
                <a:cxn ang="0">
                  <a:pos x="72" y="76"/>
                </a:cxn>
                <a:cxn ang="0">
                  <a:pos x="72" y="88"/>
                </a:cxn>
                <a:cxn ang="0">
                  <a:pos x="76" y="108"/>
                </a:cxn>
                <a:cxn ang="0">
                  <a:pos x="88" y="120"/>
                </a:cxn>
                <a:cxn ang="0">
                  <a:pos x="144" y="144"/>
                </a:cxn>
                <a:cxn ang="0">
                  <a:pos x="192" y="156"/>
                </a:cxn>
                <a:cxn ang="0">
                  <a:pos x="224" y="160"/>
                </a:cxn>
                <a:cxn ang="0">
                  <a:pos x="228" y="168"/>
                </a:cxn>
                <a:cxn ang="0">
                  <a:pos x="180" y="168"/>
                </a:cxn>
                <a:cxn ang="0">
                  <a:pos x="148" y="160"/>
                </a:cxn>
                <a:cxn ang="0">
                  <a:pos x="88" y="144"/>
                </a:cxn>
                <a:cxn ang="0">
                  <a:pos x="52" y="132"/>
                </a:cxn>
                <a:cxn ang="0">
                  <a:pos x="28" y="120"/>
                </a:cxn>
                <a:cxn ang="0">
                  <a:pos x="4" y="100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6" y="40"/>
                </a:cxn>
                <a:cxn ang="0">
                  <a:pos x="36" y="24"/>
                </a:cxn>
                <a:cxn ang="0">
                  <a:pos x="64" y="12"/>
                </a:cxn>
                <a:cxn ang="0">
                  <a:pos x="108" y="4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64" y="0"/>
                </a:cxn>
              </a:cxnLst>
              <a:rect l="0" t="0" r="0" b="0"/>
              <a:pathLst>
                <a:path w="288" h="168">
                  <a:moveTo>
                    <a:pt x="264" y="0"/>
                  </a:moveTo>
                  <a:lnTo>
                    <a:pt x="284" y="0"/>
                  </a:lnTo>
                  <a:lnTo>
                    <a:pt x="288" y="4"/>
                  </a:lnTo>
                  <a:lnTo>
                    <a:pt x="228" y="4"/>
                  </a:lnTo>
                  <a:lnTo>
                    <a:pt x="212" y="12"/>
                  </a:lnTo>
                  <a:lnTo>
                    <a:pt x="156" y="16"/>
                  </a:lnTo>
                  <a:lnTo>
                    <a:pt x="124" y="28"/>
                  </a:lnTo>
                  <a:lnTo>
                    <a:pt x="100" y="40"/>
                  </a:lnTo>
                  <a:lnTo>
                    <a:pt x="84" y="52"/>
                  </a:lnTo>
                  <a:lnTo>
                    <a:pt x="72" y="76"/>
                  </a:lnTo>
                  <a:lnTo>
                    <a:pt x="72" y="88"/>
                  </a:lnTo>
                  <a:lnTo>
                    <a:pt x="76" y="108"/>
                  </a:lnTo>
                  <a:lnTo>
                    <a:pt x="88" y="120"/>
                  </a:lnTo>
                  <a:lnTo>
                    <a:pt x="144" y="144"/>
                  </a:lnTo>
                  <a:lnTo>
                    <a:pt x="192" y="156"/>
                  </a:lnTo>
                  <a:lnTo>
                    <a:pt x="224" y="160"/>
                  </a:lnTo>
                  <a:lnTo>
                    <a:pt x="228" y="168"/>
                  </a:lnTo>
                  <a:lnTo>
                    <a:pt x="180" y="168"/>
                  </a:lnTo>
                  <a:lnTo>
                    <a:pt x="148" y="160"/>
                  </a:lnTo>
                  <a:lnTo>
                    <a:pt x="88" y="144"/>
                  </a:lnTo>
                  <a:lnTo>
                    <a:pt x="52" y="132"/>
                  </a:lnTo>
                  <a:lnTo>
                    <a:pt x="28" y="120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6" y="40"/>
                  </a:lnTo>
                  <a:lnTo>
                    <a:pt x="36" y="24"/>
                  </a:lnTo>
                  <a:lnTo>
                    <a:pt x="64" y="12"/>
                  </a:lnTo>
                  <a:lnTo>
                    <a:pt x="108" y="4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64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4348" y="284"/>
              <a:ext cx="248" cy="212"/>
            </a:xfrm>
            <a:custGeom>
              <a:avLst/>
              <a:gdLst/>
              <a:ahLst/>
              <a:cxnLst>
                <a:cxn ang="0">
                  <a:pos x="8" y="200"/>
                </a:cxn>
                <a:cxn ang="0">
                  <a:pos x="8" y="192"/>
                </a:cxn>
                <a:cxn ang="0">
                  <a:pos x="104" y="164"/>
                </a:cxn>
                <a:cxn ang="0">
                  <a:pos x="140" y="140"/>
                </a:cxn>
                <a:cxn ang="0">
                  <a:pos x="152" y="120"/>
                </a:cxn>
                <a:cxn ang="0">
                  <a:pos x="160" y="108"/>
                </a:cxn>
                <a:cxn ang="0">
                  <a:pos x="160" y="84"/>
                </a:cxn>
                <a:cxn ang="0">
                  <a:pos x="152" y="68"/>
                </a:cxn>
                <a:cxn ang="0">
                  <a:pos x="140" y="48"/>
                </a:cxn>
                <a:cxn ang="0">
                  <a:pos x="96" y="20"/>
                </a:cxn>
                <a:cxn ang="0">
                  <a:pos x="48" y="0"/>
                </a:cxn>
                <a:cxn ang="0">
                  <a:pos x="84" y="8"/>
                </a:cxn>
                <a:cxn ang="0">
                  <a:pos x="140" y="12"/>
                </a:cxn>
                <a:cxn ang="0">
                  <a:pos x="196" y="32"/>
                </a:cxn>
                <a:cxn ang="0">
                  <a:pos x="220" y="48"/>
                </a:cxn>
                <a:cxn ang="0">
                  <a:pos x="244" y="68"/>
                </a:cxn>
                <a:cxn ang="0">
                  <a:pos x="248" y="84"/>
                </a:cxn>
                <a:cxn ang="0">
                  <a:pos x="248" y="96"/>
                </a:cxn>
                <a:cxn ang="0">
                  <a:pos x="248" y="116"/>
                </a:cxn>
                <a:cxn ang="0">
                  <a:pos x="232" y="140"/>
                </a:cxn>
                <a:cxn ang="0">
                  <a:pos x="200" y="156"/>
                </a:cxn>
                <a:cxn ang="0">
                  <a:pos x="140" y="180"/>
                </a:cxn>
                <a:cxn ang="0">
                  <a:pos x="80" y="200"/>
                </a:cxn>
                <a:cxn ang="0">
                  <a:pos x="0" y="212"/>
                </a:cxn>
                <a:cxn ang="0">
                  <a:pos x="8" y="200"/>
                </a:cxn>
              </a:cxnLst>
              <a:rect l="0" t="0" r="0" b="0"/>
              <a:pathLst>
                <a:path w="248" h="212">
                  <a:moveTo>
                    <a:pt x="8" y="200"/>
                  </a:moveTo>
                  <a:lnTo>
                    <a:pt x="8" y="192"/>
                  </a:lnTo>
                  <a:lnTo>
                    <a:pt x="104" y="164"/>
                  </a:lnTo>
                  <a:lnTo>
                    <a:pt x="140" y="140"/>
                  </a:lnTo>
                  <a:lnTo>
                    <a:pt x="152" y="120"/>
                  </a:lnTo>
                  <a:lnTo>
                    <a:pt x="160" y="108"/>
                  </a:lnTo>
                  <a:lnTo>
                    <a:pt x="160" y="84"/>
                  </a:lnTo>
                  <a:lnTo>
                    <a:pt x="152" y="68"/>
                  </a:lnTo>
                  <a:lnTo>
                    <a:pt x="140" y="48"/>
                  </a:lnTo>
                  <a:lnTo>
                    <a:pt x="96" y="20"/>
                  </a:lnTo>
                  <a:lnTo>
                    <a:pt x="48" y="0"/>
                  </a:lnTo>
                  <a:lnTo>
                    <a:pt x="84" y="8"/>
                  </a:lnTo>
                  <a:lnTo>
                    <a:pt x="140" y="12"/>
                  </a:lnTo>
                  <a:lnTo>
                    <a:pt x="196" y="32"/>
                  </a:lnTo>
                  <a:lnTo>
                    <a:pt x="220" y="48"/>
                  </a:lnTo>
                  <a:lnTo>
                    <a:pt x="244" y="68"/>
                  </a:lnTo>
                  <a:lnTo>
                    <a:pt x="248" y="84"/>
                  </a:lnTo>
                  <a:lnTo>
                    <a:pt x="248" y="96"/>
                  </a:lnTo>
                  <a:lnTo>
                    <a:pt x="248" y="116"/>
                  </a:lnTo>
                  <a:lnTo>
                    <a:pt x="232" y="140"/>
                  </a:lnTo>
                  <a:lnTo>
                    <a:pt x="200" y="156"/>
                  </a:lnTo>
                  <a:lnTo>
                    <a:pt x="140" y="180"/>
                  </a:lnTo>
                  <a:lnTo>
                    <a:pt x="80" y="200"/>
                  </a:lnTo>
                  <a:lnTo>
                    <a:pt x="0" y="212"/>
                  </a:lnTo>
                  <a:lnTo>
                    <a:pt x="8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4224" y="96"/>
              <a:ext cx="284" cy="188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84" y="12"/>
                </a:cxn>
                <a:cxn ang="0">
                  <a:pos x="220" y="12"/>
                </a:cxn>
                <a:cxn ang="0">
                  <a:pos x="204" y="12"/>
                </a:cxn>
                <a:cxn ang="0">
                  <a:pos x="148" y="20"/>
                </a:cxn>
                <a:cxn ang="0">
                  <a:pos x="112" y="32"/>
                </a:cxn>
                <a:cxn ang="0">
                  <a:pos x="84" y="44"/>
                </a:cxn>
                <a:cxn ang="0">
                  <a:pos x="64" y="56"/>
                </a:cxn>
                <a:cxn ang="0">
                  <a:pos x="40" y="84"/>
                </a:cxn>
                <a:cxn ang="0">
                  <a:pos x="40" y="96"/>
                </a:cxn>
                <a:cxn ang="0">
                  <a:pos x="48" y="116"/>
                </a:cxn>
                <a:cxn ang="0">
                  <a:pos x="64" y="132"/>
                </a:cxn>
                <a:cxn ang="0">
                  <a:pos x="84" y="144"/>
                </a:cxn>
                <a:cxn ang="0">
                  <a:pos x="112" y="156"/>
                </a:cxn>
                <a:cxn ang="0">
                  <a:pos x="168" y="176"/>
                </a:cxn>
                <a:cxn ang="0">
                  <a:pos x="208" y="188"/>
                </a:cxn>
                <a:cxn ang="0">
                  <a:pos x="160" y="188"/>
                </a:cxn>
                <a:cxn ang="0">
                  <a:pos x="156" y="188"/>
                </a:cxn>
                <a:cxn ang="0">
                  <a:pos x="156" y="180"/>
                </a:cxn>
                <a:cxn ang="0">
                  <a:pos x="96" y="168"/>
                </a:cxn>
                <a:cxn ang="0">
                  <a:pos x="48" y="152"/>
                </a:cxn>
                <a:cxn ang="0">
                  <a:pos x="24" y="140"/>
                </a:cxn>
                <a:cxn ang="0">
                  <a:pos x="4" y="120"/>
                </a:cxn>
                <a:cxn ang="0">
                  <a:pos x="0" y="104"/>
                </a:cxn>
                <a:cxn ang="0">
                  <a:pos x="0" y="92"/>
                </a:cxn>
                <a:cxn ang="0">
                  <a:pos x="12" y="60"/>
                </a:cxn>
                <a:cxn ang="0">
                  <a:pos x="40" y="36"/>
                </a:cxn>
                <a:cxn ang="0">
                  <a:pos x="72" y="24"/>
                </a:cxn>
                <a:cxn ang="0">
                  <a:pos x="108" y="12"/>
                </a:cxn>
                <a:cxn ang="0">
                  <a:pos x="180" y="8"/>
                </a:cxn>
                <a:cxn ang="0">
                  <a:pos x="208" y="0"/>
                </a:cxn>
              </a:cxnLst>
              <a:rect l="0" t="0" r="0" b="0"/>
              <a:pathLst>
                <a:path w="284" h="188">
                  <a:moveTo>
                    <a:pt x="208" y="0"/>
                  </a:moveTo>
                  <a:lnTo>
                    <a:pt x="284" y="12"/>
                  </a:lnTo>
                  <a:lnTo>
                    <a:pt x="220" y="12"/>
                  </a:lnTo>
                  <a:lnTo>
                    <a:pt x="204" y="12"/>
                  </a:lnTo>
                  <a:lnTo>
                    <a:pt x="148" y="20"/>
                  </a:lnTo>
                  <a:lnTo>
                    <a:pt x="112" y="32"/>
                  </a:lnTo>
                  <a:lnTo>
                    <a:pt x="84" y="44"/>
                  </a:lnTo>
                  <a:lnTo>
                    <a:pt x="64" y="56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8" y="116"/>
                  </a:lnTo>
                  <a:lnTo>
                    <a:pt x="64" y="132"/>
                  </a:lnTo>
                  <a:lnTo>
                    <a:pt x="84" y="144"/>
                  </a:lnTo>
                  <a:lnTo>
                    <a:pt x="112" y="156"/>
                  </a:lnTo>
                  <a:lnTo>
                    <a:pt x="168" y="176"/>
                  </a:lnTo>
                  <a:lnTo>
                    <a:pt x="208" y="188"/>
                  </a:lnTo>
                  <a:lnTo>
                    <a:pt x="160" y="188"/>
                  </a:lnTo>
                  <a:lnTo>
                    <a:pt x="156" y="188"/>
                  </a:lnTo>
                  <a:lnTo>
                    <a:pt x="156" y="180"/>
                  </a:lnTo>
                  <a:lnTo>
                    <a:pt x="96" y="168"/>
                  </a:lnTo>
                  <a:lnTo>
                    <a:pt x="48" y="152"/>
                  </a:lnTo>
                  <a:lnTo>
                    <a:pt x="24" y="140"/>
                  </a:lnTo>
                  <a:lnTo>
                    <a:pt x="4" y="120"/>
                  </a:lnTo>
                  <a:lnTo>
                    <a:pt x="0" y="104"/>
                  </a:lnTo>
                  <a:lnTo>
                    <a:pt x="0" y="92"/>
                  </a:lnTo>
                  <a:lnTo>
                    <a:pt x="12" y="60"/>
                  </a:lnTo>
                  <a:lnTo>
                    <a:pt x="40" y="36"/>
                  </a:lnTo>
                  <a:lnTo>
                    <a:pt x="72" y="24"/>
                  </a:lnTo>
                  <a:lnTo>
                    <a:pt x="108" y="12"/>
                  </a:lnTo>
                  <a:lnTo>
                    <a:pt x="180" y="8"/>
                  </a:lnTo>
                  <a:lnTo>
                    <a:pt x="20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4160" y="92"/>
              <a:ext cx="248" cy="18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48" y="4"/>
                </a:cxn>
                <a:cxn ang="0">
                  <a:pos x="200" y="4"/>
                </a:cxn>
                <a:cxn ang="0">
                  <a:pos x="140" y="24"/>
                </a:cxn>
                <a:cxn ang="0">
                  <a:pos x="112" y="28"/>
                </a:cxn>
                <a:cxn ang="0">
                  <a:pos x="88" y="48"/>
                </a:cxn>
                <a:cxn ang="0">
                  <a:pos x="68" y="72"/>
                </a:cxn>
                <a:cxn ang="0">
                  <a:pos x="56" y="96"/>
                </a:cxn>
                <a:cxn ang="0">
                  <a:pos x="56" y="108"/>
                </a:cxn>
                <a:cxn ang="0">
                  <a:pos x="64" y="124"/>
                </a:cxn>
                <a:cxn ang="0">
                  <a:pos x="76" y="144"/>
                </a:cxn>
                <a:cxn ang="0">
                  <a:pos x="100" y="148"/>
                </a:cxn>
                <a:cxn ang="0">
                  <a:pos x="128" y="168"/>
                </a:cxn>
                <a:cxn ang="0">
                  <a:pos x="172" y="180"/>
                </a:cxn>
                <a:cxn ang="0">
                  <a:pos x="128" y="18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32" y="132"/>
                </a:cxn>
                <a:cxn ang="0">
                  <a:pos x="24" y="132"/>
                </a:cxn>
                <a:cxn ang="0">
                  <a:pos x="12" y="108"/>
                </a:cxn>
                <a:cxn ang="0">
                  <a:pos x="12" y="100"/>
                </a:cxn>
                <a:cxn ang="0">
                  <a:pos x="0" y="76"/>
                </a:cxn>
                <a:cxn ang="0">
                  <a:pos x="8" y="72"/>
                </a:cxn>
                <a:cxn ang="0">
                  <a:pos x="24" y="48"/>
                </a:cxn>
                <a:cxn ang="0">
                  <a:pos x="48" y="28"/>
                </a:cxn>
                <a:cxn ang="0">
                  <a:pos x="80" y="16"/>
                </a:cxn>
                <a:cxn ang="0">
                  <a:pos x="112" y="12"/>
                </a:cxn>
                <a:cxn ang="0">
                  <a:pos x="172" y="4"/>
                </a:cxn>
                <a:cxn ang="0">
                  <a:pos x="196" y="0"/>
                </a:cxn>
              </a:cxnLst>
              <a:rect l="0" t="0" r="0" b="0"/>
              <a:pathLst>
                <a:path w="248" h="180">
                  <a:moveTo>
                    <a:pt x="196" y="0"/>
                  </a:moveTo>
                  <a:lnTo>
                    <a:pt x="248" y="4"/>
                  </a:lnTo>
                  <a:lnTo>
                    <a:pt x="200" y="4"/>
                  </a:lnTo>
                  <a:lnTo>
                    <a:pt x="140" y="24"/>
                  </a:lnTo>
                  <a:lnTo>
                    <a:pt x="112" y="28"/>
                  </a:lnTo>
                  <a:lnTo>
                    <a:pt x="88" y="48"/>
                  </a:lnTo>
                  <a:lnTo>
                    <a:pt x="68" y="72"/>
                  </a:lnTo>
                  <a:lnTo>
                    <a:pt x="56" y="96"/>
                  </a:lnTo>
                  <a:lnTo>
                    <a:pt x="56" y="108"/>
                  </a:lnTo>
                  <a:lnTo>
                    <a:pt x="64" y="124"/>
                  </a:lnTo>
                  <a:lnTo>
                    <a:pt x="76" y="144"/>
                  </a:lnTo>
                  <a:lnTo>
                    <a:pt x="100" y="148"/>
                  </a:lnTo>
                  <a:lnTo>
                    <a:pt x="128" y="168"/>
                  </a:lnTo>
                  <a:lnTo>
                    <a:pt x="172" y="180"/>
                  </a:lnTo>
                  <a:lnTo>
                    <a:pt x="128" y="18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32" y="132"/>
                  </a:lnTo>
                  <a:lnTo>
                    <a:pt x="24" y="132"/>
                  </a:lnTo>
                  <a:lnTo>
                    <a:pt x="12" y="108"/>
                  </a:lnTo>
                  <a:lnTo>
                    <a:pt x="12" y="100"/>
                  </a:lnTo>
                  <a:lnTo>
                    <a:pt x="0" y="76"/>
                  </a:lnTo>
                  <a:lnTo>
                    <a:pt x="8" y="72"/>
                  </a:lnTo>
                  <a:lnTo>
                    <a:pt x="24" y="48"/>
                  </a:lnTo>
                  <a:lnTo>
                    <a:pt x="48" y="28"/>
                  </a:lnTo>
                  <a:lnTo>
                    <a:pt x="80" y="16"/>
                  </a:lnTo>
                  <a:lnTo>
                    <a:pt x="112" y="12"/>
                  </a:lnTo>
                  <a:lnTo>
                    <a:pt x="172" y="4"/>
                  </a:lnTo>
                  <a:lnTo>
                    <a:pt x="196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4184" y="228"/>
              <a:ext cx="88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2" y="20"/>
                </a:cxn>
                <a:cxn ang="0">
                  <a:pos x="88" y="44"/>
                </a:cxn>
                <a:cxn ang="0">
                  <a:pos x="0" y="36"/>
                </a:cxn>
                <a:cxn ang="0">
                  <a:pos x="8" y="36"/>
                </a:cxn>
                <a:cxn ang="0">
                  <a:pos x="8" y="20"/>
                </a:cxn>
                <a:cxn ang="0">
                  <a:pos x="8" y="0"/>
                </a:cxn>
              </a:cxnLst>
              <a:rect l="0" t="0" r="0" b="0"/>
              <a:pathLst>
                <a:path w="88" h="44">
                  <a:moveTo>
                    <a:pt x="8" y="0"/>
                  </a:moveTo>
                  <a:lnTo>
                    <a:pt x="32" y="20"/>
                  </a:lnTo>
                  <a:lnTo>
                    <a:pt x="88" y="44"/>
                  </a:lnTo>
                  <a:lnTo>
                    <a:pt x="0" y="36"/>
                  </a:lnTo>
                  <a:lnTo>
                    <a:pt x="8" y="36"/>
                  </a:lnTo>
                  <a:lnTo>
                    <a:pt x="8" y="2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4108" y="96"/>
              <a:ext cx="180" cy="92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16" y="36"/>
                </a:cxn>
                <a:cxn ang="0">
                  <a:pos x="24" y="32"/>
                </a:cxn>
                <a:cxn ang="0">
                  <a:pos x="52" y="12"/>
                </a:cxn>
                <a:cxn ang="0">
                  <a:pos x="100" y="8"/>
                </a:cxn>
                <a:cxn ang="0">
                  <a:pos x="180" y="0"/>
                </a:cxn>
                <a:cxn ang="0">
                  <a:pos x="144" y="8"/>
                </a:cxn>
                <a:cxn ang="0">
                  <a:pos x="108" y="20"/>
                </a:cxn>
                <a:cxn ang="0">
                  <a:pos x="76" y="36"/>
                </a:cxn>
                <a:cxn ang="0">
                  <a:pos x="52" y="60"/>
                </a:cxn>
                <a:cxn ang="0">
                  <a:pos x="52" y="72"/>
                </a:cxn>
                <a:cxn ang="0">
                  <a:pos x="52" y="92"/>
                </a:cxn>
                <a:cxn ang="0">
                  <a:pos x="28" y="72"/>
                </a:cxn>
                <a:cxn ang="0">
                  <a:pos x="0" y="60"/>
                </a:cxn>
                <a:cxn ang="0">
                  <a:pos x="12" y="36"/>
                </a:cxn>
              </a:cxnLst>
              <a:rect l="0" t="0" r="0" b="0"/>
              <a:pathLst>
                <a:path w="180" h="92">
                  <a:moveTo>
                    <a:pt x="12" y="36"/>
                  </a:moveTo>
                  <a:lnTo>
                    <a:pt x="16" y="36"/>
                  </a:lnTo>
                  <a:lnTo>
                    <a:pt x="24" y="32"/>
                  </a:lnTo>
                  <a:lnTo>
                    <a:pt x="52" y="12"/>
                  </a:lnTo>
                  <a:lnTo>
                    <a:pt x="100" y="8"/>
                  </a:lnTo>
                  <a:lnTo>
                    <a:pt x="180" y="0"/>
                  </a:lnTo>
                  <a:lnTo>
                    <a:pt x="144" y="8"/>
                  </a:lnTo>
                  <a:lnTo>
                    <a:pt x="108" y="20"/>
                  </a:lnTo>
                  <a:lnTo>
                    <a:pt x="76" y="36"/>
                  </a:lnTo>
                  <a:lnTo>
                    <a:pt x="52" y="60"/>
                  </a:lnTo>
                  <a:lnTo>
                    <a:pt x="52" y="72"/>
                  </a:lnTo>
                  <a:lnTo>
                    <a:pt x="52" y="92"/>
                  </a:lnTo>
                  <a:lnTo>
                    <a:pt x="28" y="72"/>
                  </a:lnTo>
                  <a:lnTo>
                    <a:pt x="0" y="60"/>
                  </a:lnTo>
                  <a:lnTo>
                    <a:pt x="12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4040" y="140"/>
              <a:ext cx="7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72" y="0"/>
                </a:cxn>
                <a:cxn ang="0">
                  <a:pos x="60" y="1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0" b="0"/>
              <a:pathLst>
                <a:path w="72" h="12">
                  <a:moveTo>
                    <a:pt x="8" y="0"/>
                  </a:moveTo>
                  <a:lnTo>
                    <a:pt x="72" y="0"/>
                  </a:lnTo>
                  <a:lnTo>
                    <a:pt x="60" y="1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3056" y="264"/>
              <a:ext cx="152" cy="100"/>
            </a:xfrm>
            <a:custGeom>
              <a:avLst/>
              <a:gdLst/>
              <a:ahLst/>
              <a:cxnLst>
                <a:cxn ang="0">
                  <a:pos x="28" y="100"/>
                </a:cxn>
                <a:cxn ang="0">
                  <a:pos x="4" y="76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4" y="0"/>
                </a:cxn>
                <a:cxn ang="0">
                  <a:pos x="52" y="0"/>
                </a:cxn>
                <a:cxn ang="0">
                  <a:pos x="100" y="8"/>
                </a:cxn>
                <a:cxn ang="0">
                  <a:pos x="120" y="12"/>
                </a:cxn>
                <a:cxn ang="0">
                  <a:pos x="140" y="20"/>
                </a:cxn>
                <a:cxn ang="0">
                  <a:pos x="144" y="32"/>
                </a:cxn>
                <a:cxn ang="0">
                  <a:pos x="152" y="44"/>
                </a:cxn>
                <a:cxn ang="0">
                  <a:pos x="144" y="52"/>
                </a:cxn>
                <a:cxn ang="0">
                  <a:pos x="132" y="68"/>
                </a:cxn>
                <a:cxn ang="0">
                  <a:pos x="120" y="80"/>
                </a:cxn>
                <a:cxn ang="0">
                  <a:pos x="96" y="88"/>
                </a:cxn>
                <a:cxn ang="0">
                  <a:pos x="64" y="92"/>
                </a:cxn>
                <a:cxn ang="0">
                  <a:pos x="28" y="100"/>
                </a:cxn>
              </a:cxnLst>
              <a:rect l="0" t="0" r="0" b="0"/>
              <a:pathLst>
                <a:path w="152" h="100">
                  <a:moveTo>
                    <a:pt x="28" y="100"/>
                  </a:moveTo>
                  <a:lnTo>
                    <a:pt x="4" y="76"/>
                  </a:lnTo>
                  <a:lnTo>
                    <a:pt x="0" y="44"/>
                  </a:lnTo>
                  <a:lnTo>
                    <a:pt x="0" y="20"/>
                  </a:lnTo>
                  <a:lnTo>
                    <a:pt x="4" y="0"/>
                  </a:lnTo>
                  <a:lnTo>
                    <a:pt x="52" y="0"/>
                  </a:lnTo>
                  <a:lnTo>
                    <a:pt x="100" y="8"/>
                  </a:lnTo>
                  <a:lnTo>
                    <a:pt x="120" y="12"/>
                  </a:lnTo>
                  <a:lnTo>
                    <a:pt x="140" y="20"/>
                  </a:lnTo>
                  <a:lnTo>
                    <a:pt x="144" y="32"/>
                  </a:lnTo>
                  <a:lnTo>
                    <a:pt x="152" y="44"/>
                  </a:lnTo>
                  <a:lnTo>
                    <a:pt x="144" y="52"/>
                  </a:lnTo>
                  <a:lnTo>
                    <a:pt x="132" y="68"/>
                  </a:lnTo>
                  <a:lnTo>
                    <a:pt x="120" y="80"/>
                  </a:lnTo>
                  <a:lnTo>
                    <a:pt x="96" y="88"/>
                  </a:lnTo>
                  <a:lnTo>
                    <a:pt x="64" y="92"/>
                  </a:lnTo>
                  <a:lnTo>
                    <a:pt x="28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3060" y="236"/>
              <a:ext cx="220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24" y="128"/>
                </a:cxn>
                <a:cxn ang="0">
                  <a:pos x="60" y="128"/>
                </a:cxn>
                <a:cxn ang="0">
                  <a:pos x="96" y="120"/>
                </a:cxn>
                <a:cxn ang="0">
                  <a:pos x="116" y="108"/>
                </a:cxn>
                <a:cxn ang="0">
                  <a:pos x="136" y="104"/>
                </a:cxn>
                <a:cxn ang="0">
                  <a:pos x="148" y="80"/>
                </a:cxn>
                <a:cxn ang="0">
                  <a:pos x="148" y="72"/>
                </a:cxn>
                <a:cxn ang="0">
                  <a:pos x="148" y="56"/>
                </a:cxn>
                <a:cxn ang="0">
                  <a:pos x="140" y="48"/>
                </a:cxn>
                <a:cxn ang="0">
                  <a:pos x="120" y="36"/>
                </a:cxn>
                <a:cxn ang="0">
                  <a:pos x="104" y="28"/>
                </a:cxn>
                <a:cxn ang="0">
                  <a:pos x="56" y="24"/>
                </a:cxn>
                <a:cxn ang="0">
                  <a:pos x="0" y="24"/>
                </a:cxn>
                <a:cxn ang="0">
                  <a:pos x="8" y="0"/>
                </a:cxn>
                <a:cxn ang="0">
                  <a:pos x="8" y="4"/>
                </a:cxn>
                <a:cxn ang="0">
                  <a:pos x="84" y="0"/>
                </a:cxn>
                <a:cxn ang="0">
                  <a:pos x="148" y="4"/>
                </a:cxn>
                <a:cxn ang="0">
                  <a:pos x="176" y="16"/>
                </a:cxn>
                <a:cxn ang="0">
                  <a:pos x="200" y="28"/>
                </a:cxn>
                <a:cxn ang="0">
                  <a:pos x="212" y="40"/>
                </a:cxn>
                <a:cxn ang="0">
                  <a:pos x="220" y="60"/>
                </a:cxn>
                <a:cxn ang="0">
                  <a:pos x="220" y="72"/>
                </a:cxn>
                <a:cxn ang="0">
                  <a:pos x="208" y="96"/>
                </a:cxn>
                <a:cxn ang="0">
                  <a:pos x="200" y="108"/>
                </a:cxn>
                <a:cxn ang="0">
                  <a:pos x="184" y="120"/>
                </a:cxn>
                <a:cxn ang="0">
                  <a:pos x="160" y="132"/>
                </a:cxn>
                <a:cxn ang="0">
                  <a:pos x="136" y="140"/>
                </a:cxn>
                <a:cxn ang="0">
                  <a:pos x="96" y="144"/>
                </a:cxn>
                <a:cxn ang="0">
                  <a:pos x="48" y="144"/>
                </a:cxn>
              </a:cxnLst>
              <a:rect l="0" t="0" r="0" b="0"/>
              <a:pathLst>
                <a:path w="220" h="144">
                  <a:moveTo>
                    <a:pt x="48" y="144"/>
                  </a:moveTo>
                  <a:lnTo>
                    <a:pt x="24" y="128"/>
                  </a:lnTo>
                  <a:lnTo>
                    <a:pt x="60" y="128"/>
                  </a:lnTo>
                  <a:lnTo>
                    <a:pt x="96" y="120"/>
                  </a:lnTo>
                  <a:lnTo>
                    <a:pt x="116" y="108"/>
                  </a:lnTo>
                  <a:lnTo>
                    <a:pt x="136" y="104"/>
                  </a:lnTo>
                  <a:lnTo>
                    <a:pt x="148" y="80"/>
                  </a:lnTo>
                  <a:lnTo>
                    <a:pt x="148" y="72"/>
                  </a:lnTo>
                  <a:lnTo>
                    <a:pt x="148" y="56"/>
                  </a:lnTo>
                  <a:lnTo>
                    <a:pt x="140" y="48"/>
                  </a:lnTo>
                  <a:lnTo>
                    <a:pt x="120" y="36"/>
                  </a:lnTo>
                  <a:lnTo>
                    <a:pt x="104" y="28"/>
                  </a:lnTo>
                  <a:lnTo>
                    <a:pt x="56" y="24"/>
                  </a:lnTo>
                  <a:lnTo>
                    <a:pt x="0" y="24"/>
                  </a:lnTo>
                  <a:lnTo>
                    <a:pt x="8" y="0"/>
                  </a:lnTo>
                  <a:lnTo>
                    <a:pt x="8" y="4"/>
                  </a:lnTo>
                  <a:lnTo>
                    <a:pt x="84" y="0"/>
                  </a:lnTo>
                  <a:lnTo>
                    <a:pt x="148" y="4"/>
                  </a:lnTo>
                  <a:lnTo>
                    <a:pt x="176" y="16"/>
                  </a:lnTo>
                  <a:lnTo>
                    <a:pt x="200" y="28"/>
                  </a:lnTo>
                  <a:lnTo>
                    <a:pt x="212" y="40"/>
                  </a:lnTo>
                  <a:lnTo>
                    <a:pt x="220" y="60"/>
                  </a:lnTo>
                  <a:lnTo>
                    <a:pt x="220" y="72"/>
                  </a:lnTo>
                  <a:lnTo>
                    <a:pt x="208" y="96"/>
                  </a:lnTo>
                  <a:lnTo>
                    <a:pt x="200" y="108"/>
                  </a:lnTo>
                  <a:lnTo>
                    <a:pt x="184" y="120"/>
                  </a:lnTo>
                  <a:lnTo>
                    <a:pt x="160" y="132"/>
                  </a:lnTo>
                  <a:lnTo>
                    <a:pt x="136" y="140"/>
                  </a:lnTo>
                  <a:lnTo>
                    <a:pt x="96" y="144"/>
                  </a:lnTo>
                  <a:lnTo>
                    <a:pt x="48" y="1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3068" y="224"/>
              <a:ext cx="284" cy="180"/>
            </a:xfrm>
            <a:custGeom>
              <a:avLst/>
              <a:gdLst/>
              <a:ahLst/>
              <a:cxnLst>
                <a:cxn ang="0">
                  <a:pos x="72" y="180"/>
                </a:cxn>
                <a:cxn ang="0">
                  <a:pos x="52" y="168"/>
                </a:cxn>
                <a:cxn ang="0">
                  <a:pos x="40" y="164"/>
                </a:cxn>
                <a:cxn ang="0">
                  <a:pos x="128" y="156"/>
                </a:cxn>
                <a:cxn ang="0">
                  <a:pos x="156" y="152"/>
                </a:cxn>
                <a:cxn ang="0">
                  <a:pos x="176" y="140"/>
                </a:cxn>
                <a:cxn ang="0">
                  <a:pos x="192" y="128"/>
                </a:cxn>
                <a:cxn ang="0">
                  <a:pos x="204" y="108"/>
                </a:cxn>
                <a:cxn ang="0">
                  <a:pos x="212" y="84"/>
                </a:cxn>
                <a:cxn ang="0">
                  <a:pos x="216" y="72"/>
                </a:cxn>
                <a:cxn ang="0">
                  <a:pos x="212" y="52"/>
                </a:cxn>
                <a:cxn ang="0">
                  <a:pos x="192" y="36"/>
                </a:cxn>
                <a:cxn ang="0">
                  <a:pos x="176" y="24"/>
                </a:cxn>
                <a:cxn ang="0">
                  <a:pos x="144" y="16"/>
                </a:cxn>
                <a:cxn ang="0">
                  <a:pos x="84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40" y="4"/>
                </a:cxn>
                <a:cxn ang="0">
                  <a:pos x="120" y="0"/>
                </a:cxn>
                <a:cxn ang="0">
                  <a:pos x="168" y="4"/>
                </a:cxn>
                <a:cxn ang="0">
                  <a:pos x="212" y="12"/>
                </a:cxn>
                <a:cxn ang="0">
                  <a:pos x="248" y="24"/>
                </a:cxn>
                <a:cxn ang="0">
                  <a:pos x="276" y="52"/>
                </a:cxn>
                <a:cxn ang="0">
                  <a:pos x="284" y="60"/>
                </a:cxn>
                <a:cxn ang="0">
                  <a:pos x="276" y="92"/>
                </a:cxn>
                <a:cxn ang="0">
                  <a:pos x="272" y="108"/>
                </a:cxn>
                <a:cxn ang="0">
                  <a:pos x="252" y="128"/>
                </a:cxn>
                <a:cxn ang="0">
                  <a:pos x="224" y="140"/>
                </a:cxn>
                <a:cxn ang="0">
                  <a:pos x="192" y="156"/>
                </a:cxn>
                <a:cxn ang="0">
                  <a:pos x="144" y="168"/>
                </a:cxn>
                <a:cxn ang="0">
                  <a:pos x="108" y="176"/>
                </a:cxn>
                <a:cxn ang="0">
                  <a:pos x="72" y="180"/>
                </a:cxn>
              </a:cxnLst>
              <a:rect l="0" t="0" r="0" b="0"/>
              <a:pathLst>
                <a:path w="284" h="180">
                  <a:moveTo>
                    <a:pt x="72" y="180"/>
                  </a:moveTo>
                  <a:lnTo>
                    <a:pt x="52" y="168"/>
                  </a:lnTo>
                  <a:lnTo>
                    <a:pt x="40" y="164"/>
                  </a:lnTo>
                  <a:lnTo>
                    <a:pt x="128" y="156"/>
                  </a:lnTo>
                  <a:lnTo>
                    <a:pt x="156" y="152"/>
                  </a:lnTo>
                  <a:lnTo>
                    <a:pt x="176" y="140"/>
                  </a:lnTo>
                  <a:lnTo>
                    <a:pt x="192" y="128"/>
                  </a:lnTo>
                  <a:lnTo>
                    <a:pt x="204" y="108"/>
                  </a:lnTo>
                  <a:lnTo>
                    <a:pt x="212" y="84"/>
                  </a:lnTo>
                  <a:lnTo>
                    <a:pt x="216" y="72"/>
                  </a:lnTo>
                  <a:lnTo>
                    <a:pt x="212" y="52"/>
                  </a:lnTo>
                  <a:lnTo>
                    <a:pt x="192" y="36"/>
                  </a:lnTo>
                  <a:lnTo>
                    <a:pt x="176" y="24"/>
                  </a:lnTo>
                  <a:lnTo>
                    <a:pt x="144" y="16"/>
                  </a:lnTo>
                  <a:lnTo>
                    <a:pt x="84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0" y="4"/>
                  </a:lnTo>
                  <a:lnTo>
                    <a:pt x="120" y="0"/>
                  </a:lnTo>
                  <a:lnTo>
                    <a:pt x="168" y="4"/>
                  </a:lnTo>
                  <a:lnTo>
                    <a:pt x="212" y="12"/>
                  </a:lnTo>
                  <a:lnTo>
                    <a:pt x="248" y="24"/>
                  </a:lnTo>
                  <a:lnTo>
                    <a:pt x="276" y="52"/>
                  </a:lnTo>
                  <a:lnTo>
                    <a:pt x="284" y="60"/>
                  </a:lnTo>
                  <a:lnTo>
                    <a:pt x="276" y="92"/>
                  </a:lnTo>
                  <a:lnTo>
                    <a:pt x="272" y="108"/>
                  </a:lnTo>
                  <a:lnTo>
                    <a:pt x="252" y="128"/>
                  </a:lnTo>
                  <a:lnTo>
                    <a:pt x="224" y="140"/>
                  </a:lnTo>
                  <a:lnTo>
                    <a:pt x="192" y="156"/>
                  </a:lnTo>
                  <a:lnTo>
                    <a:pt x="144" y="168"/>
                  </a:lnTo>
                  <a:lnTo>
                    <a:pt x="108" y="176"/>
                  </a:lnTo>
                  <a:lnTo>
                    <a:pt x="72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072" y="212"/>
              <a:ext cx="356" cy="216"/>
            </a:xfrm>
            <a:custGeom>
              <a:avLst/>
              <a:gdLst/>
              <a:ahLst/>
              <a:cxnLst>
                <a:cxn ang="0">
                  <a:pos x="80" y="192"/>
                </a:cxn>
                <a:cxn ang="0">
                  <a:pos x="108" y="192"/>
                </a:cxn>
                <a:cxn ang="0">
                  <a:pos x="148" y="180"/>
                </a:cxn>
                <a:cxn ang="0">
                  <a:pos x="188" y="168"/>
                </a:cxn>
                <a:cxn ang="0">
                  <a:pos x="224" y="156"/>
                </a:cxn>
                <a:cxn ang="0">
                  <a:pos x="248" y="140"/>
                </a:cxn>
                <a:cxn ang="0">
                  <a:pos x="268" y="120"/>
                </a:cxn>
                <a:cxn ang="0">
                  <a:pos x="280" y="104"/>
                </a:cxn>
                <a:cxn ang="0">
                  <a:pos x="284" y="84"/>
                </a:cxn>
                <a:cxn ang="0">
                  <a:pos x="280" y="72"/>
                </a:cxn>
                <a:cxn ang="0">
                  <a:pos x="280" y="60"/>
                </a:cxn>
                <a:cxn ang="0">
                  <a:pos x="248" y="36"/>
                </a:cxn>
                <a:cxn ang="0">
                  <a:pos x="212" y="24"/>
                </a:cxn>
                <a:cxn ang="0">
                  <a:pos x="172" y="12"/>
                </a:cxn>
                <a:cxn ang="0">
                  <a:pos x="128" y="12"/>
                </a:cxn>
                <a:cxn ang="0">
                  <a:pos x="44" y="12"/>
                </a:cxn>
                <a:cxn ang="0">
                  <a:pos x="0" y="24"/>
                </a:cxn>
                <a:cxn ang="0">
                  <a:pos x="48" y="12"/>
                </a:cxn>
                <a:cxn ang="0">
                  <a:pos x="152" y="0"/>
                </a:cxn>
                <a:cxn ang="0">
                  <a:pos x="212" y="0"/>
                </a:cxn>
                <a:cxn ang="0">
                  <a:pos x="268" y="4"/>
                </a:cxn>
                <a:cxn ang="0">
                  <a:pos x="316" y="24"/>
                </a:cxn>
                <a:cxn ang="0">
                  <a:pos x="332" y="28"/>
                </a:cxn>
                <a:cxn ang="0">
                  <a:pos x="352" y="48"/>
                </a:cxn>
                <a:cxn ang="0">
                  <a:pos x="356" y="64"/>
                </a:cxn>
                <a:cxn ang="0">
                  <a:pos x="356" y="92"/>
                </a:cxn>
                <a:cxn ang="0">
                  <a:pos x="352" y="108"/>
                </a:cxn>
                <a:cxn ang="0">
                  <a:pos x="332" y="132"/>
                </a:cxn>
                <a:cxn ang="0">
                  <a:pos x="316" y="152"/>
                </a:cxn>
                <a:cxn ang="0">
                  <a:pos x="284" y="168"/>
                </a:cxn>
                <a:cxn ang="0">
                  <a:pos x="248" y="188"/>
                </a:cxn>
                <a:cxn ang="0">
                  <a:pos x="200" y="200"/>
                </a:cxn>
                <a:cxn ang="0">
                  <a:pos x="124" y="216"/>
                </a:cxn>
                <a:cxn ang="0">
                  <a:pos x="80" y="192"/>
                </a:cxn>
              </a:cxnLst>
              <a:rect l="0" t="0" r="0" b="0"/>
              <a:pathLst>
                <a:path w="356" h="216">
                  <a:moveTo>
                    <a:pt x="80" y="192"/>
                  </a:moveTo>
                  <a:lnTo>
                    <a:pt x="108" y="192"/>
                  </a:lnTo>
                  <a:lnTo>
                    <a:pt x="148" y="180"/>
                  </a:lnTo>
                  <a:lnTo>
                    <a:pt x="188" y="168"/>
                  </a:lnTo>
                  <a:lnTo>
                    <a:pt x="224" y="156"/>
                  </a:lnTo>
                  <a:lnTo>
                    <a:pt x="248" y="140"/>
                  </a:lnTo>
                  <a:lnTo>
                    <a:pt x="268" y="120"/>
                  </a:lnTo>
                  <a:lnTo>
                    <a:pt x="280" y="104"/>
                  </a:lnTo>
                  <a:lnTo>
                    <a:pt x="284" y="84"/>
                  </a:lnTo>
                  <a:lnTo>
                    <a:pt x="280" y="72"/>
                  </a:lnTo>
                  <a:lnTo>
                    <a:pt x="280" y="60"/>
                  </a:lnTo>
                  <a:lnTo>
                    <a:pt x="248" y="36"/>
                  </a:lnTo>
                  <a:lnTo>
                    <a:pt x="212" y="24"/>
                  </a:lnTo>
                  <a:lnTo>
                    <a:pt x="172" y="12"/>
                  </a:lnTo>
                  <a:lnTo>
                    <a:pt x="128" y="12"/>
                  </a:lnTo>
                  <a:lnTo>
                    <a:pt x="44" y="12"/>
                  </a:lnTo>
                  <a:lnTo>
                    <a:pt x="0" y="24"/>
                  </a:lnTo>
                  <a:lnTo>
                    <a:pt x="48" y="12"/>
                  </a:lnTo>
                  <a:lnTo>
                    <a:pt x="152" y="0"/>
                  </a:lnTo>
                  <a:lnTo>
                    <a:pt x="212" y="0"/>
                  </a:lnTo>
                  <a:lnTo>
                    <a:pt x="268" y="4"/>
                  </a:lnTo>
                  <a:lnTo>
                    <a:pt x="316" y="24"/>
                  </a:lnTo>
                  <a:lnTo>
                    <a:pt x="332" y="28"/>
                  </a:lnTo>
                  <a:lnTo>
                    <a:pt x="352" y="48"/>
                  </a:lnTo>
                  <a:lnTo>
                    <a:pt x="356" y="64"/>
                  </a:lnTo>
                  <a:lnTo>
                    <a:pt x="356" y="92"/>
                  </a:lnTo>
                  <a:lnTo>
                    <a:pt x="352" y="108"/>
                  </a:lnTo>
                  <a:lnTo>
                    <a:pt x="332" y="132"/>
                  </a:lnTo>
                  <a:lnTo>
                    <a:pt x="316" y="152"/>
                  </a:lnTo>
                  <a:lnTo>
                    <a:pt x="284" y="168"/>
                  </a:lnTo>
                  <a:lnTo>
                    <a:pt x="248" y="188"/>
                  </a:lnTo>
                  <a:lnTo>
                    <a:pt x="200" y="200"/>
                  </a:lnTo>
                  <a:lnTo>
                    <a:pt x="124" y="216"/>
                  </a:lnTo>
                  <a:lnTo>
                    <a:pt x="80" y="19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3208" y="200"/>
              <a:ext cx="324" cy="236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72" y="212"/>
                </a:cxn>
                <a:cxn ang="0">
                  <a:pos x="112" y="200"/>
                </a:cxn>
                <a:cxn ang="0">
                  <a:pos x="148" y="188"/>
                </a:cxn>
                <a:cxn ang="0">
                  <a:pos x="180" y="168"/>
                </a:cxn>
                <a:cxn ang="0">
                  <a:pos x="204" y="152"/>
                </a:cxn>
                <a:cxn ang="0">
                  <a:pos x="216" y="128"/>
                </a:cxn>
                <a:cxn ang="0">
                  <a:pos x="220" y="104"/>
                </a:cxn>
                <a:cxn ang="0">
                  <a:pos x="220" y="76"/>
                </a:cxn>
                <a:cxn ang="0">
                  <a:pos x="220" y="60"/>
                </a:cxn>
                <a:cxn ang="0">
                  <a:pos x="192" y="36"/>
                </a:cxn>
                <a:cxn ang="0">
                  <a:pos x="160" y="24"/>
                </a:cxn>
                <a:cxn ang="0">
                  <a:pos x="124" y="12"/>
                </a:cxn>
                <a:cxn ang="0">
                  <a:pos x="84" y="4"/>
                </a:cxn>
                <a:cxn ang="0">
                  <a:pos x="132" y="0"/>
                </a:cxn>
                <a:cxn ang="0">
                  <a:pos x="204" y="4"/>
                </a:cxn>
                <a:cxn ang="0">
                  <a:pos x="252" y="16"/>
                </a:cxn>
                <a:cxn ang="0">
                  <a:pos x="288" y="36"/>
                </a:cxn>
                <a:cxn ang="0">
                  <a:pos x="308" y="48"/>
                </a:cxn>
                <a:cxn ang="0">
                  <a:pos x="320" y="64"/>
                </a:cxn>
                <a:cxn ang="0">
                  <a:pos x="324" y="84"/>
                </a:cxn>
                <a:cxn ang="0">
                  <a:pos x="324" y="96"/>
                </a:cxn>
                <a:cxn ang="0">
                  <a:pos x="320" y="116"/>
                </a:cxn>
                <a:cxn ang="0">
                  <a:pos x="308" y="132"/>
                </a:cxn>
                <a:cxn ang="0">
                  <a:pos x="272" y="156"/>
                </a:cxn>
                <a:cxn ang="0">
                  <a:pos x="220" y="180"/>
                </a:cxn>
                <a:cxn ang="0">
                  <a:pos x="160" y="200"/>
                </a:cxn>
                <a:cxn ang="0">
                  <a:pos x="60" y="224"/>
                </a:cxn>
                <a:cxn ang="0">
                  <a:pos x="12" y="228"/>
                </a:cxn>
                <a:cxn ang="0">
                  <a:pos x="12" y="236"/>
                </a:cxn>
                <a:cxn ang="0">
                  <a:pos x="0" y="228"/>
                </a:cxn>
              </a:cxnLst>
              <a:rect l="0" t="0" r="0" b="0"/>
              <a:pathLst>
                <a:path w="324" h="236">
                  <a:moveTo>
                    <a:pt x="0" y="228"/>
                  </a:moveTo>
                  <a:lnTo>
                    <a:pt x="72" y="212"/>
                  </a:lnTo>
                  <a:lnTo>
                    <a:pt x="112" y="200"/>
                  </a:lnTo>
                  <a:lnTo>
                    <a:pt x="148" y="188"/>
                  </a:lnTo>
                  <a:lnTo>
                    <a:pt x="180" y="168"/>
                  </a:lnTo>
                  <a:lnTo>
                    <a:pt x="204" y="152"/>
                  </a:lnTo>
                  <a:lnTo>
                    <a:pt x="216" y="128"/>
                  </a:lnTo>
                  <a:lnTo>
                    <a:pt x="220" y="104"/>
                  </a:lnTo>
                  <a:lnTo>
                    <a:pt x="220" y="76"/>
                  </a:lnTo>
                  <a:lnTo>
                    <a:pt x="220" y="60"/>
                  </a:lnTo>
                  <a:lnTo>
                    <a:pt x="192" y="36"/>
                  </a:lnTo>
                  <a:lnTo>
                    <a:pt x="160" y="24"/>
                  </a:lnTo>
                  <a:lnTo>
                    <a:pt x="124" y="12"/>
                  </a:lnTo>
                  <a:lnTo>
                    <a:pt x="84" y="4"/>
                  </a:lnTo>
                  <a:lnTo>
                    <a:pt x="132" y="0"/>
                  </a:lnTo>
                  <a:lnTo>
                    <a:pt x="204" y="4"/>
                  </a:lnTo>
                  <a:lnTo>
                    <a:pt x="252" y="16"/>
                  </a:lnTo>
                  <a:lnTo>
                    <a:pt x="288" y="36"/>
                  </a:lnTo>
                  <a:lnTo>
                    <a:pt x="308" y="48"/>
                  </a:lnTo>
                  <a:lnTo>
                    <a:pt x="320" y="64"/>
                  </a:lnTo>
                  <a:lnTo>
                    <a:pt x="324" y="84"/>
                  </a:lnTo>
                  <a:lnTo>
                    <a:pt x="324" y="96"/>
                  </a:lnTo>
                  <a:lnTo>
                    <a:pt x="320" y="116"/>
                  </a:lnTo>
                  <a:lnTo>
                    <a:pt x="308" y="132"/>
                  </a:lnTo>
                  <a:lnTo>
                    <a:pt x="272" y="156"/>
                  </a:lnTo>
                  <a:lnTo>
                    <a:pt x="220" y="180"/>
                  </a:lnTo>
                  <a:lnTo>
                    <a:pt x="160" y="200"/>
                  </a:lnTo>
                  <a:lnTo>
                    <a:pt x="60" y="224"/>
                  </a:lnTo>
                  <a:lnTo>
                    <a:pt x="12" y="228"/>
                  </a:lnTo>
                  <a:lnTo>
                    <a:pt x="12" y="236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3220" y="168"/>
              <a:ext cx="440" cy="284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64" y="256"/>
                </a:cxn>
                <a:cxn ang="0">
                  <a:pos x="168" y="232"/>
                </a:cxn>
                <a:cxn ang="0">
                  <a:pos x="220" y="212"/>
                </a:cxn>
                <a:cxn ang="0">
                  <a:pos x="272" y="188"/>
                </a:cxn>
                <a:cxn ang="0">
                  <a:pos x="300" y="164"/>
                </a:cxn>
                <a:cxn ang="0">
                  <a:pos x="312" y="148"/>
                </a:cxn>
                <a:cxn ang="0">
                  <a:pos x="320" y="128"/>
                </a:cxn>
                <a:cxn ang="0">
                  <a:pos x="320" y="116"/>
                </a:cxn>
                <a:cxn ang="0">
                  <a:pos x="312" y="96"/>
                </a:cxn>
                <a:cxn ang="0">
                  <a:pos x="300" y="72"/>
                </a:cxn>
                <a:cxn ang="0">
                  <a:pos x="272" y="56"/>
                </a:cxn>
                <a:cxn ang="0">
                  <a:pos x="236" y="44"/>
                </a:cxn>
                <a:cxn ang="0">
                  <a:pos x="180" y="32"/>
                </a:cxn>
                <a:cxn ang="0">
                  <a:pos x="120" y="24"/>
                </a:cxn>
                <a:cxn ang="0">
                  <a:pos x="84" y="32"/>
                </a:cxn>
                <a:cxn ang="0">
                  <a:pos x="156" y="8"/>
                </a:cxn>
                <a:cxn ang="0">
                  <a:pos x="208" y="0"/>
                </a:cxn>
                <a:cxn ang="0">
                  <a:pos x="272" y="0"/>
                </a:cxn>
                <a:cxn ang="0">
                  <a:pos x="272" y="8"/>
                </a:cxn>
                <a:cxn ang="0">
                  <a:pos x="272" y="0"/>
                </a:cxn>
                <a:cxn ang="0">
                  <a:pos x="324" y="12"/>
                </a:cxn>
                <a:cxn ang="0">
                  <a:pos x="380" y="36"/>
                </a:cxn>
                <a:cxn ang="0">
                  <a:pos x="408" y="56"/>
                </a:cxn>
                <a:cxn ang="0">
                  <a:pos x="428" y="68"/>
                </a:cxn>
                <a:cxn ang="0">
                  <a:pos x="440" y="92"/>
                </a:cxn>
                <a:cxn ang="0">
                  <a:pos x="432" y="116"/>
                </a:cxn>
                <a:cxn ang="0">
                  <a:pos x="420" y="148"/>
                </a:cxn>
                <a:cxn ang="0">
                  <a:pos x="392" y="176"/>
                </a:cxn>
                <a:cxn ang="0">
                  <a:pos x="348" y="208"/>
                </a:cxn>
                <a:cxn ang="0">
                  <a:pos x="252" y="236"/>
                </a:cxn>
                <a:cxn ang="0">
                  <a:pos x="160" y="268"/>
                </a:cxn>
                <a:cxn ang="0">
                  <a:pos x="72" y="284"/>
                </a:cxn>
                <a:cxn ang="0">
                  <a:pos x="0" y="268"/>
                </a:cxn>
              </a:cxnLst>
              <a:rect l="0" t="0" r="0" b="0"/>
              <a:pathLst>
                <a:path w="440" h="284">
                  <a:moveTo>
                    <a:pt x="0" y="268"/>
                  </a:moveTo>
                  <a:lnTo>
                    <a:pt x="64" y="256"/>
                  </a:lnTo>
                  <a:lnTo>
                    <a:pt x="168" y="232"/>
                  </a:lnTo>
                  <a:lnTo>
                    <a:pt x="220" y="212"/>
                  </a:lnTo>
                  <a:lnTo>
                    <a:pt x="272" y="188"/>
                  </a:lnTo>
                  <a:lnTo>
                    <a:pt x="300" y="164"/>
                  </a:lnTo>
                  <a:lnTo>
                    <a:pt x="312" y="148"/>
                  </a:lnTo>
                  <a:lnTo>
                    <a:pt x="320" y="128"/>
                  </a:lnTo>
                  <a:lnTo>
                    <a:pt x="320" y="116"/>
                  </a:lnTo>
                  <a:lnTo>
                    <a:pt x="312" y="96"/>
                  </a:lnTo>
                  <a:lnTo>
                    <a:pt x="300" y="72"/>
                  </a:lnTo>
                  <a:lnTo>
                    <a:pt x="272" y="56"/>
                  </a:lnTo>
                  <a:lnTo>
                    <a:pt x="236" y="44"/>
                  </a:lnTo>
                  <a:lnTo>
                    <a:pt x="180" y="32"/>
                  </a:lnTo>
                  <a:lnTo>
                    <a:pt x="120" y="24"/>
                  </a:lnTo>
                  <a:lnTo>
                    <a:pt x="84" y="32"/>
                  </a:lnTo>
                  <a:lnTo>
                    <a:pt x="156" y="8"/>
                  </a:lnTo>
                  <a:lnTo>
                    <a:pt x="208" y="0"/>
                  </a:lnTo>
                  <a:lnTo>
                    <a:pt x="272" y="0"/>
                  </a:lnTo>
                  <a:lnTo>
                    <a:pt x="272" y="8"/>
                  </a:lnTo>
                  <a:lnTo>
                    <a:pt x="272" y="0"/>
                  </a:lnTo>
                  <a:lnTo>
                    <a:pt x="324" y="12"/>
                  </a:lnTo>
                  <a:lnTo>
                    <a:pt x="380" y="36"/>
                  </a:lnTo>
                  <a:lnTo>
                    <a:pt x="408" y="56"/>
                  </a:lnTo>
                  <a:lnTo>
                    <a:pt x="428" y="68"/>
                  </a:lnTo>
                  <a:lnTo>
                    <a:pt x="440" y="92"/>
                  </a:lnTo>
                  <a:lnTo>
                    <a:pt x="432" y="116"/>
                  </a:lnTo>
                  <a:lnTo>
                    <a:pt x="420" y="148"/>
                  </a:lnTo>
                  <a:lnTo>
                    <a:pt x="392" y="176"/>
                  </a:lnTo>
                  <a:lnTo>
                    <a:pt x="348" y="208"/>
                  </a:lnTo>
                  <a:lnTo>
                    <a:pt x="252" y="236"/>
                  </a:lnTo>
                  <a:lnTo>
                    <a:pt x="160" y="268"/>
                  </a:lnTo>
                  <a:lnTo>
                    <a:pt x="72" y="284"/>
                  </a:lnTo>
                  <a:lnTo>
                    <a:pt x="0" y="2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 dirty="0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3304" y="176"/>
              <a:ext cx="452" cy="284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88" y="260"/>
                </a:cxn>
                <a:cxn ang="0">
                  <a:pos x="176" y="236"/>
                </a:cxn>
                <a:cxn ang="0">
                  <a:pos x="272" y="200"/>
                </a:cxn>
                <a:cxn ang="0">
                  <a:pos x="312" y="168"/>
                </a:cxn>
                <a:cxn ang="0">
                  <a:pos x="336" y="140"/>
                </a:cxn>
                <a:cxn ang="0">
                  <a:pos x="356" y="108"/>
                </a:cxn>
                <a:cxn ang="0">
                  <a:pos x="356" y="84"/>
                </a:cxn>
                <a:cxn ang="0">
                  <a:pos x="344" y="60"/>
                </a:cxn>
                <a:cxn ang="0">
                  <a:pos x="324" y="40"/>
                </a:cxn>
                <a:cxn ang="0">
                  <a:pos x="296" y="28"/>
                </a:cxn>
                <a:cxn ang="0">
                  <a:pos x="272" y="12"/>
                </a:cxn>
                <a:cxn ang="0">
                  <a:pos x="240" y="0"/>
                </a:cxn>
                <a:cxn ang="0">
                  <a:pos x="276" y="0"/>
                </a:cxn>
                <a:cxn ang="0">
                  <a:pos x="324" y="4"/>
                </a:cxn>
                <a:cxn ang="0">
                  <a:pos x="380" y="24"/>
                </a:cxn>
                <a:cxn ang="0">
                  <a:pos x="404" y="36"/>
                </a:cxn>
                <a:cxn ang="0">
                  <a:pos x="428" y="52"/>
                </a:cxn>
                <a:cxn ang="0">
                  <a:pos x="448" y="76"/>
                </a:cxn>
                <a:cxn ang="0">
                  <a:pos x="452" y="116"/>
                </a:cxn>
                <a:cxn ang="0">
                  <a:pos x="448" y="128"/>
                </a:cxn>
                <a:cxn ang="0">
                  <a:pos x="428" y="152"/>
                </a:cxn>
                <a:cxn ang="0">
                  <a:pos x="412" y="168"/>
                </a:cxn>
                <a:cxn ang="0">
                  <a:pos x="372" y="188"/>
                </a:cxn>
                <a:cxn ang="0">
                  <a:pos x="332" y="204"/>
                </a:cxn>
                <a:cxn ang="0">
                  <a:pos x="264" y="228"/>
                </a:cxn>
                <a:cxn ang="0">
                  <a:pos x="176" y="252"/>
                </a:cxn>
                <a:cxn ang="0">
                  <a:pos x="100" y="272"/>
                </a:cxn>
                <a:cxn ang="0">
                  <a:pos x="40" y="284"/>
                </a:cxn>
                <a:cxn ang="0">
                  <a:pos x="0" y="276"/>
                </a:cxn>
              </a:cxnLst>
              <a:rect l="0" t="0" r="0" b="0"/>
              <a:pathLst>
                <a:path w="452" h="284">
                  <a:moveTo>
                    <a:pt x="0" y="276"/>
                  </a:moveTo>
                  <a:lnTo>
                    <a:pt x="88" y="260"/>
                  </a:lnTo>
                  <a:lnTo>
                    <a:pt x="176" y="236"/>
                  </a:lnTo>
                  <a:lnTo>
                    <a:pt x="272" y="200"/>
                  </a:lnTo>
                  <a:lnTo>
                    <a:pt x="312" y="168"/>
                  </a:lnTo>
                  <a:lnTo>
                    <a:pt x="336" y="140"/>
                  </a:lnTo>
                  <a:lnTo>
                    <a:pt x="356" y="108"/>
                  </a:lnTo>
                  <a:lnTo>
                    <a:pt x="356" y="84"/>
                  </a:lnTo>
                  <a:lnTo>
                    <a:pt x="344" y="60"/>
                  </a:lnTo>
                  <a:lnTo>
                    <a:pt x="324" y="40"/>
                  </a:lnTo>
                  <a:lnTo>
                    <a:pt x="296" y="28"/>
                  </a:lnTo>
                  <a:lnTo>
                    <a:pt x="272" y="12"/>
                  </a:lnTo>
                  <a:lnTo>
                    <a:pt x="240" y="0"/>
                  </a:lnTo>
                  <a:lnTo>
                    <a:pt x="276" y="0"/>
                  </a:lnTo>
                  <a:lnTo>
                    <a:pt x="324" y="4"/>
                  </a:lnTo>
                  <a:lnTo>
                    <a:pt x="380" y="24"/>
                  </a:lnTo>
                  <a:lnTo>
                    <a:pt x="404" y="36"/>
                  </a:lnTo>
                  <a:lnTo>
                    <a:pt x="428" y="52"/>
                  </a:lnTo>
                  <a:lnTo>
                    <a:pt x="448" y="76"/>
                  </a:lnTo>
                  <a:lnTo>
                    <a:pt x="452" y="116"/>
                  </a:lnTo>
                  <a:lnTo>
                    <a:pt x="448" y="128"/>
                  </a:lnTo>
                  <a:lnTo>
                    <a:pt x="428" y="152"/>
                  </a:lnTo>
                  <a:lnTo>
                    <a:pt x="412" y="168"/>
                  </a:lnTo>
                  <a:lnTo>
                    <a:pt x="372" y="188"/>
                  </a:lnTo>
                  <a:lnTo>
                    <a:pt x="332" y="204"/>
                  </a:lnTo>
                  <a:lnTo>
                    <a:pt x="264" y="228"/>
                  </a:lnTo>
                  <a:lnTo>
                    <a:pt x="176" y="252"/>
                  </a:lnTo>
                  <a:lnTo>
                    <a:pt x="100" y="272"/>
                  </a:lnTo>
                  <a:lnTo>
                    <a:pt x="40" y="284"/>
                  </a:lnTo>
                  <a:lnTo>
                    <a:pt x="0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3344" y="204"/>
              <a:ext cx="480" cy="260"/>
            </a:xfrm>
            <a:custGeom>
              <a:avLst/>
              <a:gdLst/>
              <a:ahLst/>
              <a:cxnLst>
                <a:cxn ang="0">
                  <a:pos x="236" y="220"/>
                </a:cxn>
                <a:cxn ang="0">
                  <a:pos x="196" y="236"/>
                </a:cxn>
                <a:cxn ang="0">
                  <a:pos x="152" y="248"/>
                </a:cxn>
                <a:cxn ang="0">
                  <a:pos x="104" y="256"/>
                </a:cxn>
                <a:cxn ang="0">
                  <a:pos x="48" y="260"/>
                </a:cxn>
                <a:cxn ang="0">
                  <a:pos x="0" y="256"/>
                </a:cxn>
                <a:cxn ang="0">
                  <a:pos x="60" y="248"/>
                </a:cxn>
                <a:cxn ang="0">
                  <a:pos x="136" y="232"/>
                </a:cxn>
                <a:cxn ang="0">
                  <a:pos x="232" y="200"/>
                </a:cxn>
                <a:cxn ang="0">
                  <a:pos x="292" y="184"/>
                </a:cxn>
                <a:cxn ang="0">
                  <a:pos x="340" y="160"/>
                </a:cxn>
                <a:cxn ang="0">
                  <a:pos x="376" y="140"/>
                </a:cxn>
                <a:cxn ang="0">
                  <a:pos x="396" y="124"/>
                </a:cxn>
                <a:cxn ang="0">
                  <a:pos x="412" y="100"/>
                </a:cxn>
                <a:cxn ang="0">
                  <a:pos x="420" y="88"/>
                </a:cxn>
                <a:cxn ang="0">
                  <a:pos x="412" y="48"/>
                </a:cxn>
                <a:cxn ang="0">
                  <a:pos x="388" y="20"/>
                </a:cxn>
                <a:cxn ang="0">
                  <a:pos x="360" y="0"/>
                </a:cxn>
                <a:cxn ang="0">
                  <a:pos x="408" y="8"/>
                </a:cxn>
                <a:cxn ang="0">
                  <a:pos x="432" y="20"/>
                </a:cxn>
                <a:cxn ang="0">
                  <a:pos x="456" y="32"/>
                </a:cxn>
                <a:cxn ang="0">
                  <a:pos x="472" y="56"/>
                </a:cxn>
                <a:cxn ang="0">
                  <a:pos x="480" y="88"/>
                </a:cxn>
                <a:cxn ang="0">
                  <a:pos x="468" y="104"/>
                </a:cxn>
                <a:cxn ang="0">
                  <a:pos x="424" y="148"/>
                </a:cxn>
                <a:cxn ang="0">
                  <a:pos x="396" y="172"/>
                </a:cxn>
                <a:cxn ang="0">
                  <a:pos x="352" y="196"/>
                </a:cxn>
                <a:cxn ang="0">
                  <a:pos x="304" y="212"/>
                </a:cxn>
                <a:cxn ang="0">
                  <a:pos x="244" y="220"/>
                </a:cxn>
                <a:cxn ang="0">
                  <a:pos x="244" y="224"/>
                </a:cxn>
                <a:cxn ang="0">
                  <a:pos x="236" y="220"/>
                </a:cxn>
              </a:cxnLst>
              <a:rect l="0" t="0" r="0" b="0"/>
              <a:pathLst>
                <a:path w="480" h="260">
                  <a:moveTo>
                    <a:pt x="236" y="220"/>
                  </a:moveTo>
                  <a:lnTo>
                    <a:pt x="196" y="236"/>
                  </a:lnTo>
                  <a:lnTo>
                    <a:pt x="152" y="248"/>
                  </a:lnTo>
                  <a:lnTo>
                    <a:pt x="104" y="256"/>
                  </a:lnTo>
                  <a:lnTo>
                    <a:pt x="48" y="260"/>
                  </a:lnTo>
                  <a:lnTo>
                    <a:pt x="0" y="256"/>
                  </a:lnTo>
                  <a:lnTo>
                    <a:pt x="60" y="248"/>
                  </a:lnTo>
                  <a:lnTo>
                    <a:pt x="136" y="232"/>
                  </a:lnTo>
                  <a:lnTo>
                    <a:pt x="232" y="200"/>
                  </a:lnTo>
                  <a:lnTo>
                    <a:pt x="292" y="184"/>
                  </a:lnTo>
                  <a:lnTo>
                    <a:pt x="340" y="160"/>
                  </a:lnTo>
                  <a:lnTo>
                    <a:pt x="376" y="140"/>
                  </a:lnTo>
                  <a:lnTo>
                    <a:pt x="396" y="124"/>
                  </a:lnTo>
                  <a:lnTo>
                    <a:pt x="412" y="100"/>
                  </a:lnTo>
                  <a:lnTo>
                    <a:pt x="420" y="88"/>
                  </a:lnTo>
                  <a:lnTo>
                    <a:pt x="412" y="48"/>
                  </a:lnTo>
                  <a:lnTo>
                    <a:pt x="388" y="20"/>
                  </a:lnTo>
                  <a:lnTo>
                    <a:pt x="360" y="0"/>
                  </a:lnTo>
                  <a:lnTo>
                    <a:pt x="408" y="8"/>
                  </a:lnTo>
                  <a:lnTo>
                    <a:pt x="432" y="20"/>
                  </a:lnTo>
                  <a:lnTo>
                    <a:pt x="456" y="32"/>
                  </a:lnTo>
                  <a:lnTo>
                    <a:pt x="472" y="56"/>
                  </a:lnTo>
                  <a:lnTo>
                    <a:pt x="480" y="88"/>
                  </a:lnTo>
                  <a:lnTo>
                    <a:pt x="468" y="104"/>
                  </a:lnTo>
                  <a:lnTo>
                    <a:pt x="424" y="148"/>
                  </a:lnTo>
                  <a:lnTo>
                    <a:pt x="396" y="172"/>
                  </a:lnTo>
                  <a:lnTo>
                    <a:pt x="352" y="196"/>
                  </a:lnTo>
                  <a:lnTo>
                    <a:pt x="304" y="212"/>
                  </a:lnTo>
                  <a:lnTo>
                    <a:pt x="244" y="220"/>
                  </a:lnTo>
                  <a:lnTo>
                    <a:pt x="244" y="224"/>
                  </a:lnTo>
                  <a:lnTo>
                    <a:pt x="236" y="2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3504" y="152"/>
              <a:ext cx="380" cy="276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148" y="264"/>
                </a:cxn>
                <a:cxn ang="0">
                  <a:pos x="200" y="248"/>
                </a:cxn>
                <a:cxn ang="0">
                  <a:pos x="236" y="228"/>
                </a:cxn>
                <a:cxn ang="0">
                  <a:pos x="272" y="204"/>
                </a:cxn>
                <a:cxn ang="0">
                  <a:pos x="308" y="156"/>
                </a:cxn>
                <a:cxn ang="0">
                  <a:pos x="324" y="140"/>
                </a:cxn>
                <a:cxn ang="0">
                  <a:pos x="320" y="100"/>
                </a:cxn>
                <a:cxn ang="0">
                  <a:pos x="300" y="84"/>
                </a:cxn>
                <a:cxn ang="0">
                  <a:pos x="272" y="60"/>
                </a:cxn>
                <a:cxn ang="0">
                  <a:pos x="236" y="52"/>
                </a:cxn>
                <a:cxn ang="0">
                  <a:pos x="192" y="48"/>
                </a:cxn>
                <a:cxn ang="0">
                  <a:pos x="136" y="28"/>
                </a:cxn>
                <a:cxn ang="0">
                  <a:pos x="88" y="24"/>
                </a:cxn>
                <a:cxn ang="0">
                  <a:pos x="28" y="24"/>
                </a:cxn>
                <a:cxn ang="0">
                  <a:pos x="0" y="16"/>
                </a:cxn>
                <a:cxn ang="0">
                  <a:pos x="52" y="4"/>
                </a:cxn>
                <a:cxn ang="0">
                  <a:pos x="96" y="0"/>
                </a:cxn>
                <a:cxn ang="0">
                  <a:pos x="136" y="0"/>
                </a:cxn>
                <a:cxn ang="0">
                  <a:pos x="192" y="4"/>
                </a:cxn>
                <a:cxn ang="0">
                  <a:pos x="248" y="16"/>
                </a:cxn>
                <a:cxn ang="0">
                  <a:pos x="300" y="40"/>
                </a:cxn>
                <a:cxn ang="0">
                  <a:pos x="348" y="76"/>
                </a:cxn>
                <a:cxn ang="0">
                  <a:pos x="368" y="88"/>
                </a:cxn>
                <a:cxn ang="0">
                  <a:pos x="372" y="112"/>
                </a:cxn>
                <a:cxn ang="0">
                  <a:pos x="380" y="140"/>
                </a:cxn>
                <a:cxn ang="0">
                  <a:pos x="368" y="164"/>
                </a:cxn>
                <a:cxn ang="0">
                  <a:pos x="344" y="188"/>
                </a:cxn>
                <a:cxn ang="0">
                  <a:pos x="312" y="204"/>
                </a:cxn>
                <a:cxn ang="0">
                  <a:pos x="272" y="228"/>
                </a:cxn>
                <a:cxn ang="0">
                  <a:pos x="216" y="252"/>
                </a:cxn>
                <a:cxn ang="0">
                  <a:pos x="172" y="272"/>
                </a:cxn>
                <a:cxn ang="0">
                  <a:pos x="144" y="276"/>
                </a:cxn>
                <a:cxn ang="0">
                  <a:pos x="88" y="276"/>
                </a:cxn>
              </a:cxnLst>
              <a:rect l="0" t="0" r="0" b="0"/>
              <a:pathLst>
                <a:path w="380" h="276">
                  <a:moveTo>
                    <a:pt x="88" y="276"/>
                  </a:moveTo>
                  <a:lnTo>
                    <a:pt x="148" y="264"/>
                  </a:lnTo>
                  <a:lnTo>
                    <a:pt x="200" y="248"/>
                  </a:lnTo>
                  <a:lnTo>
                    <a:pt x="236" y="228"/>
                  </a:lnTo>
                  <a:lnTo>
                    <a:pt x="272" y="204"/>
                  </a:lnTo>
                  <a:lnTo>
                    <a:pt x="308" y="156"/>
                  </a:lnTo>
                  <a:lnTo>
                    <a:pt x="324" y="140"/>
                  </a:lnTo>
                  <a:lnTo>
                    <a:pt x="320" y="100"/>
                  </a:lnTo>
                  <a:lnTo>
                    <a:pt x="300" y="84"/>
                  </a:lnTo>
                  <a:lnTo>
                    <a:pt x="272" y="60"/>
                  </a:lnTo>
                  <a:lnTo>
                    <a:pt x="236" y="52"/>
                  </a:lnTo>
                  <a:lnTo>
                    <a:pt x="192" y="48"/>
                  </a:lnTo>
                  <a:lnTo>
                    <a:pt x="136" y="28"/>
                  </a:lnTo>
                  <a:lnTo>
                    <a:pt x="88" y="24"/>
                  </a:lnTo>
                  <a:lnTo>
                    <a:pt x="28" y="24"/>
                  </a:lnTo>
                  <a:lnTo>
                    <a:pt x="0" y="16"/>
                  </a:lnTo>
                  <a:lnTo>
                    <a:pt x="52" y="4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92" y="4"/>
                  </a:lnTo>
                  <a:lnTo>
                    <a:pt x="248" y="16"/>
                  </a:lnTo>
                  <a:lnTo>
                    <a:pt x="300" y="40"/>
                  </a:lnTo>
                  <a:lnTo>
                    <a:pt x="348" y="76"/>
                  </a:lnTo>
                  <a:lnTo>
                    <a:pt x="368" y="88"/>
                  </a:lnTo>
                  <a:lnTo>
                    <a:pt x="372" y="112"/>
                  </a:lnTo>
                  <a:lnTo>
                    <a:pt x="380" y="140"/>
                  </a:lnTo>
                  <a:lnTo>
                    <a:pt x="368" y="164"/>
                  </a:lnTo>
                  <a:lnTo>
                    <a:pt x="344" y="188"/>
                  </a:lnTo>
                  <a:lnTo>
                    <a:pt x="312" y="204"/>
                  </a:lnTo>
                  <a:lnTo>
                    <a:pt x="272" y="228"/>
                  </a:lnTo>
                  <a:lnTo>
                    <a:pt x="216" y="252"/>
                  </a:lnTo>
                  <a:lnTo>
                    <a:pt x="172" y="272"/>
                  </a:lnTo>
                  <a:lnTo>
                    <a:pt x="144" y="276"/>
                  </a:lnTo>
                  <a:lnTo>
                    <a:pt x="88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3660" y="156"/>
              <a:ext cx="288" cy="280"/>
            </a:xfrm>
            <a:custGeom>
              <a:avLst/>
              <a:gdLst/>
              <a:ahLst/>
              <a:cxnLst>
                <a:cxn ang="0">
                  <a:pos x="60" y="272"/>
                </a:cxn>
                <a:cxn ang="0">
                  <a:pos x="0" y="280"/>
                </a:cxn>
                <a:cxn ang="0">
                  <a:pos x="72" y="248"/>
                </a:cxn>
                <a:cxn ang="0">
                  <a:pos x="116" y="232"/>
                </a:cxn>
                <a:cxn ang="0">
                  <a:pos x="156" y="208"/>
                </a:cxn>
                <a:cxn ang="0">
                  <a:pos x="192" y="184"/>
                </a:cxn>
                <a:cxn ang="0">
                  <a:pos x="216" y="160"/>
                </a:cxn>
                <a:cxn ang="0">
                  <a:pos x="224" y="136"/>
                </a:cxn>
                <a:cxn ang="0">
                  <a:pos x="224" y="108"/>
                </a:cxn>
                <a:cxn ang="0">
                  <a:pos x="216" y="84"/>
                </a:cxn>
                <a:cxn ang="0">
                  <a:pos x="200" y="72"/>
                </a:cxn>
                <a:cxn ang="0">
                  <a:pos x="164" y="44"/>
                </a:cxn>
                <a:cxn ang="0">
                  <a:pos x="128" y="24"/>
                </a:cxn>
                <a:cxn ang="0">
                  <a:pos x="92" y="8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144" y="8"/>
                </a:cxn>
                <a:cxn ang="0">
                  <a:pos x="212" y="32"/>
                </a:cxn>
                <a:cxn ang="0">
                  <a:pos x="240" y="48"/>
                </a:cxn>
                <a:cxn ang="0">
                  <a:pos x="276" y="72"/>
                </a:cxn>
                <a:cxn ang="0">
                  <a:pos x="284" y="84"/>
                </a:cxn>
                <a:cxn ang="0">
                  <a:pos x="288" y="104"/>
                </a:cxn>
                <a:cxn ang="0">
                  <a:pos x="284" y="136"/>
                </a:cxn>
                <a:cxn ang="0">
                  <a:pos x="276" y="152"/>
                </a:cxn>
                <a:cxn ang="0">
                  <a:pos x="260" y="176"/>
                </a:cxn>
                <a:cxn ang="0">
                  <a:pos x="236" y="196"/>
                </a:cxn>
                <a:cxn ang="0">
                  <a:pos x="204" y="208"/>
                </a:cxn>
                <a:cxn ang="0">
                  <a:pos x="152" y="236"/>
                </a:cxn>
                <a:cxn ang="0">
                  <a:pos x="104" y="260"/>
                </a:cxn>
                <a:cxn ang="0">
                  <a:pos x="60" y="272"/>
                </a:cxn>
              </a:cxnLst>
              <a:rect l="0" t="0" r="0" b="0"/>
              <a:pathLst>
                <a:path w="288" h="280">
                  <a:moveTo>
                    <a:pt x="60" y="272"/>
                  </a:moveTo>
                  <a:lnTo>
                    <a:pt x="0" y="280"/>
                  </a:lnTo>
                  <a:lnTo>
                    <a:pt x="72" y="248"/>
                  </a:lnTo>
                  <a:lnTo>
                    <a:pt x="116" y="232"/>
                  </a:lnTo>
                  <a:lnTo>
                    <a:pt x="156" y="208"/>
                  </a:lnTo>
                  <a:lnTo>
                    <a:pt x="192" y="184"/>
                  </a:lnTo>
                  <a:lnTo>
                    <a:pt x="216" y="160"/>
                  </a:lnTo>
                  <a:lnTo>
                    <a:pt x="224" y="136"/>
                  </a:lnTo>
                  <a:lnTo>
                    <a:pt x="224" y="108"/>
                  </a:lnTo>
                  <a:lnTo>
                    <a:pt x="216" y="84"/>
                  </a:lnTo>
                  <a:lnTo>
                    <a:pt x="200" y="72"/>
                  </a:lnTo>
                  <a:lnTo>
                    <a:pt x="164" y="44"/>
                  </a:lnTo>
                  <a:lnTo>
                    <a:pt x="128" y="24"/>
                  </a:lnTo>
                  <a:lnTo>
                    <a:pt x="92" y="8"/>
                  </a:lnTo>
                  <a:lnTo>
                    <a:pt x="56" y="0"/>
                  </a:lnTo>
                  <a:lnTo>
                    <a:pt x="92" y="0"/>
                  </a:lnTo>
                  <a:lnTo>
                    <a:pt x="144" y="8"/>
                  </a:lnTo>
                  <a:lnTo>
                    <a:pt x="212" y="32"/>
                  </a:lnTo>
                  <a:lnTo>
                    <a:pt x="240" y="48"/>
                  </a:lnTo>
                  <a:lnTo>
                    <a:pt x="276" y="72"/>
                  </a:lnTo>
                  <a:lnTo>
                    <a:pt x="284" y="84"/>
                  </a:lnTo>
                  <a:lnTo>
                    <a:pt x="288" y="104"/>
                  </a:lnTo>
                  <a:lnTo>
                    <a:pt x="284" y="136"/>
                  </a:lnTo>
                  <a:lnTo>
                    <a:pt x="276" y="152"/>
                  </a:lnTo>
                  <a:lnTo>
                    <a:pt x="260" y="176"/>
                  </a:lnTo>
                  <a:lnTo>
                    <a:pt x="236" y="196"/>
                  </a:lnTo>
                  <a:lnTo>
                    <a:pt x="204" y="208"/>
                  </a:lnTo>
                  <a:lnTo>
                    <a:pt x="152" y="236"/>
                  </a:lnTo>
                  <a:lnTo>
                    <a:pt x="104" y="260"/>
                  </a:lnTo>
                  <a:lnTo>
                    <a:pt x="6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3740" y="144"/>
              <a:ext cx="296" cy="284"/>
            </a:xfrm>
            <a:custGeom>
              <a:avLst/>
              <a:gdLst/>
              <a:ahLst/>
              <a:cxnLst>
                <a:cxn ang="0">
                  <a:pos x="60" y="280"/>
                </a:cxn>
                <a:cxn ang="0">
                  <a:pos x="0" y="284"/>
                </a:cxn>
                <a:cxn ang="0">
                  <a:pos x="84" y="248"/>
                </a:cxn>
                <a:cxn ang="0">
                  <a:pos x="132" y="224"/>
                </a:cxn>
                <a:cxn ang="0">
                  <a:pos x="160" y="208"/>
                </a:cxn>
                <a:cxn ang="0">
                  <a:pos x="184" y="188"/>
                </a:cxn>
                <a:cxn ang="0">
                  <a:pos x="196" y="172"/>
                </a:cxn>
                <a:cxn ang="0">
                  <a:pos x="208" y="148"/>
                </a:cxn>
                <a:cxn ang="0">
                  <a:pos x="208" y="116"/>
                </a:cxn>
                <a:cxn ang="0">
                  <a:pos x="208" y="96"/>
                </a:cxn>
                <a:cxn ang="0">
                  <a:pos x="196" y="80"/>
                </a:cxn>
                <a:cxn ang="0">
                  <a:pos x="148" y="44"/>
                </a:cxn>
                <a:cxn ang="0">
                  <a:pos x="96" y="20"/>
                </a:cxn>
                <a:cxn ang="0">
                  <a:pos x="40" y="12"/>
                </a:cxn>
                <a:cxn ang="0">
                  <a:pos x="0" y="8"/>
                </a:cxn>
                <a:cxn ang="0">
                  <a:pos x="48" y="0"/>
                </a:cxn>
                <a:cxn ang="0">
                  <a:pos x="112" y="0"/>
                </a:cxn>
                <a:cxn ang="0">
                  <a:pos x="148" y="8"/>
                </a:cxn>
                <a:cxn ang="0">
                  <a:pos x="192" y="20"/>
                </a:cxn>
                <a:cxn ang="0">
                  <a:pos x="228" y="36"/>
                </a:cxn>
                <a:cxn ang="0">
                  <a:pos x="272" y="60"/>
                </a:cxn>
                <a:cxn ang="0">
                  <a:pos x="284" y="72"/>
                </a:cxn>
                <a:cxn ang="0">
                  <a:pos x="296" y="92"/>
                </a:cxn>
                <a:cxn ang="0">
                  <a:pos x="296" y="104"/>
                </a:cxn>
                <a:cxn ang="0">
                  <a:pos x="296" y="128"/>
                </a:cxn>
                <a:cxn ang="0">
                  <a:pos x="284" y="148"/>
                </a:cxn>
                <a:cxn ang="0">
                  <a:pos x="260" y="172"/>
                </a:cxn>
                <a:cxn ang="0">
                  <a:pos x="228" y="196"/>
                </a:cxn>
                <a:cxn ang="0">
                  <a:pos x="168" y="232"/>
                </a:cxn>
                <a:cxn ang="0">
                  <a:pos x="112" y="260"/>
                </a:cxn>
                <a:cxn ang="0">
                  <a:pos x="60" y="280"/>
                </a:cxn>
              </a:cxnLst>
              <a:rect l="0" t="0" r="0" b="0"/>
              <a:pathLst>
                <a:path w="296" h="284">
                  <a:moveTo>
                    <a:pt x="60" y="280"/>
                  </a:moveTo>
                  <a:lnTo>
                    <a:pt x="0" y="284"/>
                  </a:lnTo>
                  <a:lnTo>
                    <a:pt x="84" y="248"/>
                  </a:lnTo>
                  <a:lnTo>
                    <a:pt x="132" y="224"/>
                  </a:lnTo>
                  <a:lnTo>
                    <a:pt x="160" y="208"/>
                  </a:lnTo>
                  <a:lnTo>
                    <a:pt x="184" y="188"/>
                  </a:lnTo>
                  <a:lnTo>
                    <a:pt x="196" y="172"/>
                  </a:lnTo>
                  <a:lnTo>
                    <a:pt x="208" y="148"/>
                  </a:lnTo>
                  <a:lnTo>
                    <a:pt x="208" y="116"/>
                  </a:lnTo>
                  <a:lnTo>
                    <a:pt x="208" y="96"/>
                  </a:lnTo>
                  <a:lnTo>
                    <a:pt x="196" y="80"/>
                  </a:lnTo>
                  <a:lnTo>
                    <a:pt x="148" y="44"/>
                  </a:lnTo>
                  <a:lnTo>
                    <a:pt x="96" y="20"/>
                  </a:lnTo>
                  <a:lnTo>
                    <a:pt x="40" y="12"/>
                  </a:lnTo>
                  <a:lnTo>
                    <a:pt x="0" y="8"/>
                  </a:lnTo>
                  <a:lnTo>
                    <a:pt x="48" y="0"/>
                  </a:lnTo>
                  <a:lnTo>
                    <a:pt x="112" y="0"/>
                  </a:lnTo>
                  <a:lnTo>
                    <a:pt x="148" y="8"/>
                  </a:lnTo>
                  <a:lnTo>
                    <a:pt x="192" y="20"/>
                  </a:lnTo>
                  <a:lnTo>
                    <a:pt x="228" y="36"/>
                  </a:lnTo>
                  <a:lnTo>
                    <a:pt x="272" y="60"/>
                  </a:lnTo>
                  <a:lnTo>
                    <a:pt x="284" y="72"/>
                  </a:lnTo>
                  <a:lnTo>
                    <a:pt x="296" y="92"/>
                  </a:lnTo>
                  <a:lnTo>
                    <a:pt x="296" y="104"/>
                  </a:lnTo>
                  <a:lnTo>
                    <a:pt x="296" y="128"/>
                  </a:lnTo>
                  <a:lnTo>
                    <a:pt x="284" y="148"/>
                  </a:lnTo>
                  <a:lnTo>
                    <a:pt x="260" y="172"/>
                  </a:lnTo>
                  <a:lnTo>
                    <a:pt x="228" y="196"/>
                  </a:lnTo>
                  <a:lnTo>
                    <a:pt x="168" y="232"/>
                  </a:lnTo>
                  <a:lnTo>
                    <a:pt x="112" y="260"/>
                  </a:lnTo>
                  <a:lnTo>
                    <a:pt x="60" y="2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3824" y="140"/>
              <a:ext cx="284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48" y="260"/>
                </a:cxn>
                <a:cxn ang="0">
                  <a:pos x="96" y="236"/>
                </a:cxn>
                <a:cxn ang="0">
                  <a:pos x="144" y="200"/>
                </a:cxn>
                <a:cxn ang="0">
                  <a:pos x="180" y="176"/>
                </a:cxn>
                <a:cxn ang="0">
                  <a:pos x="200" y="156"/>
                </a:cxn>
                <a:cxn ang="0">
                  <a:pos x="212" y="132"/>
                </a:cxn>
                <a:cxn ang="0">
                  <a:pos x="216" y="108"/>
                </a:cxn>
                <a:cxn ang="0">
                  <a:pos x="212" y="88"/>
                </a:cxn>
                <a:cxn ang="0">
                  <a:pos x="204" y="76"/>
                </a:cxn>
                <a:cxn ang="0">
                  <a:pos x="188" y="60"/>
                </a:cxn>
                <a:cxn ang="0">
                  <a:pos x="144" y="36"/>
                </a:cxn>
                <a:cxn ang="0">
                  <a:pos x="100" y="16"/>
                </a:cxn>
                <a:cxn ang="0">
                  <a:pos x="60" y="4"/>
                </a:cxn>
                <a:cxn ang="0">
                  <a:pos x="16" y="0"/>
                </a:cxn>
                <a:cxn ang="0">
                  <a:pos x="64" y="0"/>
                </a:cxn>
                <a:cxn ang="0">
                  <a:pos x="120" y="4"/>
                </a:cxn>
                <a:cxn ang="0">
                  <a:pos x="180" y="16"/>
                </a:cxn>
                <a:cxn ang="0">
                  <a:pos x="212" y="28"/>
                </a:cxn>
                <a:cxn ang="0">
                  <a:pos x="236" y="48"/>
                </a:cxn>
                <a:cxn ang="0">
                  <a:pos x="260" y="72"/>
                </a:cxn>
                <a:cxn ang="0">
                  <a:pos x="276" y="96"/>
                </a:cxn>
                <a:cxn ang="0">
                  <a:pos x="284" y="120"/>
                </a:cxn>
                <a:cxn ang="0">
                  <a:pos x="284" y="136"/>
                </a:cxn>
                <a:cxn ang="0">
                  <a:pos x="272" y="156"/>
                </a:cxn>
                <a:cxn ang="0">
                  <a:pos x="236" y="192"/>
                </a:cxn>
                <a:cxn ang="0">
                  <a:pos x="168" y="236"/>
                </a:cxn>
                <a:cxn ang="0">
                  <a:pos x="108" y="260"/>
                </a:cxn>
                <a:cxn ang="0">
                  <a:pos x="72" y="276"/>
                </a:cxn>
                <a:cxn ang="0">
                  <a:pos x="0" y="284"/>
                </a:cxn>
              </a:cxnLst>
              <a:rect l="0" t="0" r="0" b="0"/>
              <a:pathLst>
                <a:path w="284" h="284">
                  <a:moveTo>
                    <a:pt x="0" y="284"/>
                  </a:moveTo>
                  <a:lnTo>
                    <a:pt x="48" y="260"/>
                  </a:lnTo>
                  <a:lnTo>
                    <a:pt x="96" y="236"/>
                  </a:lnTo>
                  <a:lnTo>
                    <a:pt x="144" y="200"/>
                  </a:lnTo>
                  <a:lnTo>
                    <a:pt x="180" y="176"/>
                  </a:lnTo>
                  <a:lnTo>
                    <a:pt x="200" y="156"/>
                  </a:lnTo>
                  <a:lnTo>
                    <a:pt x="212" y="132"/>
                  </a:lnTo>
                  <a:lnTo>
                    <a:pt x="216" y="108"/>
                  </a:lnTo>
                  <a:lnTo>
                    <a:pt x="212" y="88"/>
                  </a:lnTo>
                  <a:lnTo>
                    <a:pt x="204" y="76"/>
                  </a:lnTo>
                  <a:lnTo>
                    <a:pt x="188" y="60"/>
                  </a:lnTo>
                  <a:lnTo>
                    <a:pt x="144" y="36"/>
                  </a:lnTo>
                  <a:lnTo>
                    <a:pt x="100" y="16"/>
                  </a:lnTo>
                  <a:lnTo>
                    <a:pt x="60" y="4"/>
                  </a:lnTo>
                  <a:lnTo>
                    <a:pt x="16" y="0"/>
                  </a:lnTo>
                  <a:lnTo>
                    <a:pt x="64" y="0"/>
                  </a:lnTo>
                  <a:lnTo>
                    <a:pt x="120" y="4"/>
                  </a:lnTo>
                  <a:lnTo>
                    <a:pt x="180" y="16"/>
                  </a:lnTo>
                  <a:lnTo>
                    <a:pt x="212" y="28"/>
                  </a:lnTo>
                  <a:lnTo>
                    <a:pt x="236" y="48"/>
                  </a:lnTo>
                  <a:lnTo>
                    <a:pt x="260" y="72"/>
                  </a:lnTo>
                  <a:lnTo>
                    <a:pt x="276" y="96"/>
                  </a:lnTo>
                  <a:lnTo>
                    <a:pt x="284" y="120"/>
                  </a:lnTo>
                  <a:lnTo>
                    <a:pt x="284" y="136"/>
                  </a:lnTo>
                  <a:lnTo>
                    <a:pt x="272" y="156"/>
                  </a:lnTo>
                  <a:lnTo>
                    <a:pt x="236" y="192"/>
                  </a:lnTo>
                  <a:lnTo>
                    <a:pt x="168" y="236"/>
                  </a:lnTo>
                  <a:lnTo>
                    <a:pt x="108" y="260"/>
                  </a:lnTo>
                  <a:lnTo>
                    <a:pt x="72" y="276"/>
                  </a:lnTo>
                  <a:lnTo>
                    <a:pt x="0" y="2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3924" y="140"/>
              <a:ext cx="260" cy="272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88" y="224"/>
                </a:cxn>
                <a:cxn ang="0">
                  <a:pos x="140" y="192"/>
                </a:cxn>
                <a:cxn ang="0">
                  <a:pos x="160" y="180"/>
                </a:cxn>
                <a:cxn ang="0">
                  <a:pos x="176" y="164"/>
                </a:cxn>
                <a:cxn ang="0">
                  <a:pos x="184" y="144"/>
                </a:cxn>
                <a:cxn ang="0">
                  <a:pos x="188" y="120"/>
                </a:cxn>
                <a:cxn ang="0">
                  <a:pos x="184" y="96"/>
                </a:cxn>
                <a:cxn ang="0">
                  <a:pos x="164" y="72"/>
                </a:cxn>
                <a:cxn ang="0">
                  <a:pos x="140" y="40"/>
                </a:cxn>
                <a:cxn ang="0">
                  <a:pos x="112" y="24"/>
                </a:cxn>
                <a:cxn ang="0">
                  <a:pos x="80" y="12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128" y="4"/>
                </a:cxn>
                <a:cxn ang="0">
                  <a:pos x="176" y="16"/>
                </a:cxn>
                <a:cxn ang="0">
                  <a:pos x="212" y="36"/>
                </a:cxn>
                <a:cxn ang="0">
                  <a:pos x="244" y="60"/>
                </a:cxn>
                <a:cxn ang="0">
                  <a:pos x="248" y="64"/>
                </a:cxn>
                <a:cxn ang="0">
                  <a:pos x="260" y="88"/>
                </a:cxn>
                <a:cxn ang="0">
                  <a:pos x="260" y="100"/>
                </a:cxn>
                <a:cxn ang="0">
                  <a:pos x="260" y="124"/>
                </a:cxn>
                <a:cxn ang="0">
                  <a:pos x="256" y="144"/>
                </a:cxn>
                <a:cxn ang="0">
                  <a:pos x="236" y="164"/>
                </a:cxn>
                <a:cxn ang="0">
                  <a:pos x="200" y="192"/>
                </a:cxn>
                <a:cxn ang="0">
                  <a:pos x="124" y="228"/>
                </a:cxn>
                <a:cxn ang="0">
                  <a:pos x="56" y="252"/>
                </a:cxn>
                <a:cxn ang="0">
                  <a:pos x="0" y="272"/>
                </a:cxn>
              </a:cxnLst>
              <a:rect l="0" t="0" r="0" b="0"/>
              <a:pathLst>
                <a:path w="260" h="272">
                  <a:moveTo>
                    <a:pt x="0" y="272"/>
                  </a:moveTo>
                  <a:lnTo>
                    <a:pt x="88" y="224"/>
                  </a:lnTo>
                  <a:lnTo>
                    <a:pt x="140" y="192"/>
                  </a:lnTo>
                  <a:lnTo>
                    <a:pt x="160" y="180"/>
                  </a:lnTo>
                  <a:lnTo>
                    <a:pt x="176" y="164"/>
                  </a:lnTo>
                  <a:lnTo>
                    <a:pt x="184" y="144"/>
                  </a:lnTo>
                  <a:lnTo>
                    <a:pt x="188" y="120"/>
                  </a:lnTo>
                  <a:lnTo>
                    <a:pt x="184" y="96"/>
                  </a:lnTo>
                  <a:lnTo>
                    <a:pt x="164" y="72"/>
                  </a:lnTo>
                  <a:lnTo>
                    <a:pt x="140" y="40"/>
                  </a:lnTo>
                  <a:lnTo>
                    <a:pt x="112" y="24"/>
                  </a:lnTo>
                  <a:lnTo>
                    <a:pt x="80" y="12"/>
                  </a:lnTo>
                  <a:lnTo>
                    <a:pt x="8" y="0"/>
                  </a:lnTo>
                  <a:lnTo>
                    <a:pt x="80" y="0"/>
                  </a:lnTo>
                  <a:lnTo>
                    <a:pt x="128" y="4"/>
                  </a:lnTo>
                  <a:lnTo>
                    <a:pt x="176" y="16"/>
                  </a:lnTo>
                  <a:lnTo>
                    <a:pt x="212" y="36"/>
                  </a:lnTo>
                  <a:lnTo>
                    <a:pt x="244" y="60"/>
                  </a:lnTo>
                  <a:lnTo>
                    <a:pt x="248" y="64"/>
                  </a:lnTo>
                  <a:lnTo>
                    <a:pt x="260" y="88"/>
                  </a:lnTo>
                  <a:lnTo>
                    <a:pt x="260" y="100"/>
                  </a:lnTo>
                  <a:lnTo>
                    <a:pt x="260" y="124"/>
                  </a:lnTo>
                  <a:lnTo>
                    <a:pt x="256" y="144"/>
                  </a:lnTo>
                  <a:lnTo>
                    <a:pt x="236" y="164"/>
                  </a:lnTo>
                  <a:lnTo>
                    <a:pt x="200" y="192"/>
                  </a:lnTo>
                  <a:lnTo>
                    <a:pt x="124" y="228"/>
                  </a:lnTo>
                  <a:lnTo>
                    <a:pt x="56" y="252"/>
                  </a:lnTo>
                  <a:lnTo>
                    <a:pt x="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3976" y="332"/>
              <a:ext cx="248" cy="72"/>
            </a:xfrm>
            <a:custGeom>
              <a:avLst/>
              <a:gdLst/>
              <a:ahLst/>
              <a:cxnLst>
                <a:cxn ang="0">
                  <a:pos x="228" y="72"/>
                </a:cxn>
                <a:cxn ang="0">
                  <a:pos x="148" y="60"/>
                </a:cxn>
                <a:cxn ang="0">
                  <a:pos x="88" y="60"/>
                </a:cxn>
                <a:cxn ang="0">
                  <a:pos x="24" y="68"/>
                </a:cxn>
                <a:cxn ang="0">
                  <a:pos x="0" y="72"/>
                </a:cxn>
                <a:cxn ang="0">
                  <a:pos x="96" y="32"/>
                </a:cxn>
                <a:cxn ang="0">
                  <a:pos x="148" y="0"/>
                </a:cxn>
                <a:cxn ang="0">
                  <a:pos x="156" y="0"/>
                </a:cxn>
                <a:cxn ang="0">
                  <a:pos x="192" y="8"/>
                </a:cxn>
                <a:cxn ang="0">
                  <a:pos x="220" y="12"/>
                </a:cxn>
                <a:cxn ang="0">
                  <a:pos x="240" y="32"/>
                </a:cxn>
                <a:cxn ang="0">
                  <a:pos x="248" y="48"/>
                </a:cxn>
                <a:cxn ang="0">
                  <a:pos x="240" y="68"/>
                </a:cxn>
                <a:cxn ang="0">
                  <a:pos x="232" y="72"/>
                </a:cxn>
                <a:cxn ang="0">
                  <a:pos x="228" y="72"/>
                </a:cxn>
              </a:cxnLst>
              <a:rect l="0" t="0" r="0" b="0"/>
              <a:pathLst>
                <a:path w="248" h="72">
                  <a:moveTo>
                    <a:pt x="228" y="72"/>
                  </a:moveTo>
                  <a:lnTo>
                    <a:pt x="148" y="60"/>
                  </a:lnTo>
                  <a:lnTo>
                    <a:pt x="88" y="60"/>
                  </a:lnTo>
                  <a:lnTo>
                    <a:pt x="24" y="68"/>
                  </a:lnTo>
                  <a:lnTo>
                    <a:pt x="0" y="72"/>
                  </a:lnTo>
                  <a:lnTo>
                    <a:pt x="96" y="32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92" y="8"/>
                  </a:lnTo>
                  <a:lnTo>
                    <a:pt x="220" y="12"/>
                  </a:lnTo>
                  <a:lnTo>
                    <a:pt x="240" y="32"/>
                  </a:lnTo>
                  <a:lnTo>
                    <a:pt x="248" y="48"/>
                  </a:lnTo>
                  <a:lnTo>
                    <a:pt x="240" y="68"/>
                  </a:lnTo>
                  <a:lnTo>
                    <a:pt x="232" y="72"/>
                  </a:lnTo>
                  <a:lnTo>
                    <a:pt x="228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4136" y="328"/>
              <a:ext cx="152" cy="88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88" y="64"/>
                </a:cxn>
                <a:cxn ang="0">
                  <a:pos x="92" y="52"/>
                </a:cxn>
                <a:cxn ang="0">
                  <a:pos x="92" y="40"/>
                </a:cxn>
                <a:cxn ang="0">
                  <a:pos x="88" y="28"/>
                </a:cxn>
                <a:cxn ang="0">
                  <a:pos x="68" y="16"/>
                </a:cxn>
                <a:cxn ang="0">
                  <a:pos x="44" y="12"/>
                </a:cxn>
                <a:cxn ang="0">
                  <a:pos x="0" y="0"/>
                </a:cxn>
                <a:cxn ang="0">
                  <a:pos x="68" y="4"/>
                </a:cxn>
                <a:cxn ang="0">
                  <a:pos x="116" y="12"/>
                </a:cxn>
                <a:cxn ang="0">
                  <a:pos x="140" y="24"/>
                </a:cxn>
                <a:cxn ang="0">
                  <a:pos x="152" y="36"/>
                </a:cxn>
                <a:cxn ang="0">
                  <a:pos x="152" y="48"/>
                </a:cxn>
                <a:cxn ang="0">
                  <a:pos x="148" y="72"/>
                </a:cxn>
                <a:cxn ang="0">
                  <a:pos x="128" y="84"/>
                </a:cxn>
                <a:cxn ang="0">
                  <a:pos x="104" y="88"/>
                </a:cxn>
                <a:cxn ang="0">
                  <a:pos x="72" y="84"/>
                </a:cxn>
              </a:cxnLst>
              <a:rect l="0" t="0" r="0" b="0"/>
              <a:pathLst>
                <a:path w="152" h="88">
                  <a:moveTo>
                    <a:pt x="72" y="84"/>
                  </a:moveTo>
                  <a:lnTo>
                    <a:pt x="88" y="64"/>
                  </a:lnTo>
                  <a:lnTo>
                    <a:pt x="92" y="52"/>
                  </a:lnTo>
                  <a:lnTo>
                    <a:pt x="92" y="40"/>
                  </a:lnTo>
                  <a:lnTo>
                    <a:pt x="88" y="28"/>
                  </a:lnTo>
                  <a:lnTo>
                    <a:pt x="68" y="16"/>
                  </a:lnTo>
                  <a:lnTo>
                    <a:pt x="44" y="12"/>
                  </a:lnTo>
                  <a:lnTo>
                    <a:pt x="0" y="0"/>
                  </a:lnTo>
                  <a:lnTo>
                    <a:pt x="68" y="4"/>
                  </a:lnTo>
                  <a:lnTo>
                    <a:pt x="116" y="12"/>
                  </a:lnTo>
                  <a:lnTo>
                    <a:pt x="140" y="24"/>
                  </a:lnTo>
                  <a:lnTo>
                    <a:pt x="152" y="36"/>
                  </a:lnTo>
                  <a:lnTo>
                    <a:pt x="152" y="48"/>
                  </a:lnTo>
                  <a:lnTo>
                    <a:pt x="148" y="72"/>
                  </a:lnTo>
                  <a:lnTo>
                    <a:pt x="128" y="84"/>
                  </a:lnTo>
                  <a:lnTo>
                    <a:pt x="104" y="88"/>
                  </a:lnTo>
                  <a:lnTo>
                    <a:pt x="72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4144" y="320"/>
              <a:ext cx="216" cy="108"/>
            </a:xfrm>
            <a:custGeom>
              <a:avLst/>
              <a:gdLst/>
              <a:ahLst/>
              <a:cxnLst>
                <a:cxn ang="0">
                  <a:pos x="128" y="108"/>
                </a:cxn>
                <a:cxn ang="0">
                  <a:pos x="104" y="104"/>
                </a:cxn>
                <a:cxn ang="0">
                  <a:pos x="128" y="96"/>
                </a:cxn>
                <a:cxn ang="0">
                  <a:pos x="144" y="80"/>
                </a:cxn>
                <a:cxn ang="0">
                  <a:pos x="152" y="68"/>
                </a:cxn>
                <a:cxn ang="0">
                  <a:pos x="152" y="56"/>
                </a:cxn>
                <a:cxn ang="0">
                  <a:pos x="152" y="44"/>
                </a:cxn>
                <a:cxn ang="0">
                  <a:pos x="132" y="32"/>
                </a:cxn>
                <a:cxn ang="0">
                  <a:pos x="116" y="20"/>
                </a:cxn>
                <a:cxn ang="0">
                  <a:pos x="72" y="8"/>
                </a:cxn>
                <a:cxn ang="0">
                  <a:pos x="28" y="8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104" y="0"/>
                </a:cxn>
                <a:cxn ang="0">
                  <a:pos x="140" y="8"/>
                </a:cxn>
                <a:cxn ang="0">
                  <a:pos x="168" y="12"/>
                </a:cxn>
                <a:cxn ang="0">
                  <a:pos x="200" y="24"/>
                </a:cxn>
                <a:cxn ang="0">
                  <a:pos x="212" y="44"/>
                </a:cxn>
                <a:cxn ang="0">
                  <a:pos x="216" y="56"/>
                </a:cxn>
                <a:cxn ang="0">
                  <a:pos x="216" y="68"/>
                </a:cxn>
                <a:cxn ang="0">
                  <a:pos x="212" y="80"/>
                </a:cxn>
                <a:cxn ang="0">
                  <a:pos x="200" y="92"/>
                </a:cxn>
                <a:cxn ang="0">
                  <a:pos x="180" y="104"/>
                </a:cxn>
                <a:cxn ang="0">
                  <a:pos x="128" y="108"/>
                </a:cxn>
              </a:cxnLst>
              <a:rect l="0" t="0" r="0" b="0"/>
              <a:pathLst>
                <a:path w="216" h="108">
                  <a:moveTo>
                    <a:pt x="128" y="108"/>
                  </a:moveTo>
                  <a:lnTo>
                    <a:pt x="104" y="104"/>
                  </a:lnTo>
                  <a:lnTo>
                    <a:pt x="128" y="96"/>
                  </a:lnTo>
                  <a:lnTo>
                    <a:pt x="144" y="80"/>
                  </a:lnTo>
                  <a:lnTo>
                    <a:pt x="152" y="68"/>
                  </a:lnTo>
                  <a:lnTo>
                    <a:pt x="152" y="56"/>
                  </a:lnTo>
                  <a:lnTo>
                    <a:pt x="152" y="44"/>
                  </a:lnTo>
                  <a:lnTo>
                    <a:pt x="132" y="32"/>
                  </a:lnTo>
                  <a:lnTo>
                    <a:pt x="116" y="20"/>
                  </a:lnTo>
                  <a:lnTo>
                    <a:pt x="72" y="8"/>
                  </a:lnTo>
                  <a:lnTo>
                    <a:pt x="2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104" y="0"/>
                  </a:lnTo>
                  <a:lnTo>
                    <a:pt x="140" y="8"/>
                  </a:lnTo>
                  <a:lnTo>
                    <a:pt x="168" y="12"/>
                  </a:lnTo>
                  <a:lnTo>
                    <a:pt x="200" y="24"/>
                  </a:lnTo>
                  <a:lnTo>
                    <a:pt x="212" y="44"/>
                  </a:lnTo>
                  <a:lnTo>
                    <a:pt x="216" y="56"/>
                  </a:lnTo>
                  <a:lnTo>
                    <a:pt x="216" y="68"/>
                  </a:lnTo>
                  <a:lnTo>
                    <a:pt x="212" y="80"/>
                  </a:lnTo>
                  <a:lnTo>
                    <a:pt x="200" y="92"/>
                  </a:lnTo>
                  <a:lnTo>
                    <a:pt x="180" y="104"/>
                  </a:lnTo>
                  <a:lnTo>
                    <a:pt x="128" y="10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4156" y="296"/>
              <a:ext cx="296" cy="156"/>
            </a:xfrm>
            <a:custGeom>
              <a:avLst/>
              <a:gdLst/>
              <a:ahLst/>
              <a:cxnLst>
                <a:cxn ang="0">
                  <a:pos x="128" y="140"/>
                </a:cxn>
                <a:cxn ang="0">
                  <a:pos x="176" y="128"/>
                </a:cxn>
                <a:cxn ang="0">
                  <a:pos x="188" y="120"/>
                </a:cxn>
                <a:cxn ang="0">
                  <a:pos x="200" y="108"/>
                </a:cxn>
                <a:cxn ang="0">
                  <a:pos x="204" y="92"/>
                </a:cxn>
                <a:cxn ang="0">
                  <a:pos x="212" y="80"/>
                </a:cxn>
                <a:cxn ang="0">
                  <a:pos x="204" y="68"/>
                </a:cxn>
                <a:cxn ang="0">
                  <a:pos x="192" y="48"/>
                </a:cxn>
                <a:cxn ang="0">
                  <a:pos x="168" y="36"/>
                </a:cxn>
                <a:cxn ang="0">
                  <a:pos x="108" y="20"/>
                </a:cxn>
                <a:cxn ang="0">
                  <a:pos x="40" y="20"/>
                </a:cxn>
                <a:cxn ang="0">
                  <a:pos x="0" y="20"/>
                </a:cxn>
                <a:cxn ang="0">
                  <a:pos x="16" y="0"/>
                </a:cxn>
                <a:cxn ang="0">
                  <a:pos x="16" y="8"/>
                </a:cxn>
                <a:cxn ang="0">
                  <a:pos x="48" y="0"/>
                </a:cxn>
                <a:cxn ang="0">
                  <a:pos x="92" y="0"/>
                </a:cxn>
                <a:cxn ang="0">
                  <a:pos x="152" y="8"/>
                </a:cxn>
                <a:cxn ang="0">
                  <a:pos x="192" y="12"/>
                </a:cxn>
                <a:cxn ang="0">
                  <a:pos x="228" y="24"/>
                </a:cxn>
                <a:cxn ang="0">
                  <a:pos x="252" y="36"/>
                </a:cxn>
                <a:cxn ang="0">
                  <a:pos x="272" y="48"/>
                </a:cxn>
                <a:cxn ang="0">
                  <a:pos x="288" y="68"/>
                </a:cxn>
                <a:cxn ang="0">
                  <a:pos x="296" y="80"/>
                </a:cxn>
                <a:cxn ang="0">
                  <a:pos x="284" y="96"/>
                </a:cxn>
                <a:cxn ang="0">
                  <a:pos x="272" y="116"/>
                </a:cxn>
                <a:cxn ang="0">
                  <a:pos x="228" y="140"/>
                </a:cxn>
                <a:cxn ang="0">
                  <a:pos x="192" y="152"/>
                </a:cxn>
                <a:cxn ang="0">
                  <a:pos x="168" y="156"/>
                </a:cxn>
                <a:cxn ang="0">
                  <a:pos x="128" y="140"/>
                </a:cxn>
              </a:cxnLst>
              <a:rect l="0" t="0" r="0" b="0"/>
              <a:pathLst>
                <a:path w="296" h="156">
                  <a:moveTo>
                    <a:pt x="128" y="140"/>
                  </a:moveTo>
                  <a:lnTo>
                    <a:pt x="176" y="128"/>
                  </a:lnTo>
                  <a:lnTo>
                    <a:pt x="188" y="120"/>
                  </a:lnTo>
                  <a:lnTo>
                    <a:pt x="200" y="108"/>
                  </a:lnTo>
                  <a:lnTo>
                    <a:pt x="204" y="92"/>
                  </a:lnTo>
                  <a:lnTo>
                    <a:pt x="212" y="80"/>
                  </a:lnTo>
                  <a:lnTo>
                    <a:pt x="204" y="68"/>
                  </a:lnTo>
                  <a:lnTo>
                    <a:pt x="192" y="48"/>
                  </a:lnTo>
                  <a:lnTo>
                    <a:pt x="168" y="36"/>
                  </a:lnTo>
                  <a:lnTo>
                    <a:pt x="108" y="20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92" y="0"/>
                  </a:lnTo>
                  <a:lnTo>
                    <a:pt x="152" y="8"/>
                  </a:lnTo>
                  <a:lnTo>
                    <a:pt x="192" y="12"/>
                  </a:lnTo>
                  <a:lnTo>
                    <a:pt x="228" y="24"/>
                  </a:lnTo>
                  <a:lnTo>
                    <a:pt x="252" y="36"/>
                  </a:lnTo>
                  <a:lnTo>
                    <a:pt x="272" y="48"/>
                  </a:lnTo>
                  <a:lnTo>
                    <a:pt x="288" y="68"/>
                  </a:lnTo>
                  <a:lnTo>
                    <a:pt x="296" y="80"/>
                  </a:lnTo>
                  <a:lnTo>
                    <a:pt x="284" y="96"/>
                  </a:lnTo>
                  <a:lnTo>
                    <a:pt x="272" y="116"/>
                  </a:lnTo>
                  <a:lnTo>
                    <a:pt x="228" y="140"/>
                  </a:lnTo>
                  <a:lnTo>
                    <a:pt x="192" y="152"/>
                  </a:lnTo>
                  <a:lnTo>
                    <a:pt x="168" y="156"/>
                  </a:lnTo>
                  <a:lnTo>
                    <a:pt x="128" y="1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4172" y="272"/>
              <a:ext cx="328" cy="204"/>
            </a:xfrm>
            <a:custGeom>
              <a:avLst/>
              <a:gdLst/>
              <a:ahLst/>
              <a:cxnLst>
                <a:cxn ang="0">
                  <a:pos x="160" y="180"/>
                </a:cxn>
                <a:cxn ang="0">
                  <a:pos x="188" y="176"/>
                </a:cxn>
                <a:cxn ang="0">
                  <a:pos x="224" y="164"/>
                </a:cxn>
                <a:cxn ang="0">
                  <a:pos x="260" y="140"/>
                </a:cxn>
                <a:cxn ang="0">
                  <a:pos x="272" y="120"/>
                </a:cxn>
                <a:cxn ang="0">
                  <a:pos x="284" y="104"/>
                </a:cxn>
                <a:cxn ang="0">
                  <a:pos x="280" y="92"/>
                </a:cxn>
                <a:cxn ang="0">
                  <a:pos x="260" y="68"/>
                </a:cxn>
                <a:cxn ang="0">
                  <a:pos x="244" y="56"/>
                </a:cxn>
                <a:cxn ang="0">
                  <a:pos x="220" y="44"/>
                </a:cxn>
                <a:cxn ang="0">
                  <a:pos x="184" y="32"/>
                </a:cxn>
                <a:cxn ang="0">
                  <a:pos x="136" y="24"/>
                </a:cxn>
                <a:cxn ang="0">
                  <a:pos x="80" y="24"/>
                </a:cxn>
                <a:cxn ang="0">
                  <a:pos x="36" y="20"/>
                </a:cxn>
                <a:cxn ang="0">
                  <a:pos x="0" y="24"/>
                </a:cxn>
                <a:cxn ang="0">
                  <a:pos x="12" y="0"/>
                </a:cxn>
                <a:cxn ang="0">
                  <a:pos x="56" y="0"/>
                </a:cxn>
                <a:cxn ang="0">
                  <a:pos x="104" y="0"/>
                </a:cxn>
                <a:cxn ang="0">
                  <a:pos x="116" y="0"/>
                </a:cxn>
                <a:cxn ang="0">
                  <a:pos x="164" y="12"/>
                </a:cxn>
                <a:cxn ang="0">
                  <a:pos x="164" y="4"/>
                </a:cxn>
                <a:cxn ang="0">
                  <a:pos x="152" y="4"/>
                </a:cxn>
                <a:cxn ang="0">
                  <a:pos x="188" y="12"/>
                </a:cxn>
                <a:cxn ang="0">
                  <a:pos x="232" y="24"/>
                </a:cxn>
                <a:cxn ang="0">
                  <a:pos x="272" y="36"/>
                </a:cxn>
                <a:cxn ang="0">
                  <a:pos x="316" y="68"/>
                </a:cxn>
                <a:cxn ang="0">
                  <a:pos x="328" y="80"/>
                </a:cxn>
                <a:cxn ang="0">
                  <a:pos x="328" y="96"/>
                </a:cxn>
                <a:cxn ang="0">
                  <a:pos x="328" y="120"/>
                </a:cxn>
                <a:cxn ang="0">
                  <a:pos x="324" y="132"/>
                </a:cxn>
                <a:cxn ang="0">
                  <a:pos x="316" y="144"/>
                </a:cxn>
                <a:cxn ang="0">
                  <a:pos x="280" y="168"/>
                </a:cxn>
                <a:cxn ang="0">
                  <a:pos x="176" y="204"/>
                </a:cxn>
                <a:cxn ang="0">
                  <a:pos x="160" y="180"/>
                </a:cxn>
              </a:cxnLst>
              <a:rect l="0" t="0" r="0" b="0"/>
              <a:pathLst>
                <a:path w="328" h="204">
                  <a:moveTo>
                    <a:pt x="160" y="180"/>
                  </a:moveTo>
                  <a:lnTo>
                    <a:pt x="188" y="176"/>
                  </a:lnTo>
                  <a:lnTo>
                    <a:pt x="224" y="164"/>
                  </a:lnTo>
                  <a:lnTo>
                    <a:pt x="260" y="140"/>
                  </a:lnTo>
                  <a:lnTo>
                    <a:pt x="272" y="120"/>
                  </a:lnTo>
                  <a:lnTo>
                    <a:pt x="284" y="104"/>
                  </a:lnTo>
                  <a:lnTo>
                    <a:pt x="280" y="92"/>
                  </a:lnTo>
                  <a:lnTo>
                    <a:pt x="260" y="68"/>
                  </a:lnTo>
                  <a:lnTo>
                    <a:pt x="244" y="56"/>
                  </a:lnTo>
                  <a:lnTo>
                    <a:pt x="220" y="44"/>
                  </a:lnTo>
                  <a:lnTo>
                    <a:pt x="184" y="32"/>
                  </a:lnTo>
                  <a:lnTo>
                    <a:pt x="136" y="24"/>
                  </a:lnTo>
                  <a:lnTo>
                    <a:pt x="80" y="24"/>
                  </a:lnTo>
                  <a:lnTo>
                    <a:pt x="36" y="20"/>
                  </a:lnTo>
                  <a:lnTo>
                    <a:pt x="0" y="24"/>
                  </a:lnTo>
                  <a:lnTo>
                    <a:pt x="12" y="0"/>
                  </a:lnTo>
                  <a:lnTo>
                    <a:pt x="56" y="0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64" y="12"/>
                  </a:lnTo>
                  <a:lnTo>
                    <a:pt x="164" y="4"/>
                  </a:lnTo>
                  <a:lnTo>
                    <a:pt x="152" y="4"/>
                  </a:lnTo>
                  <a:lnTo>
                    <a:pt x="188" y="12"/>
                  </a:lnTo>
                  <a:lnTo>
                    <a:pt x="232" y="24"/>
                  </a:lnTo>
                  <a:lnTo>
                    <a:pt x="272" y="36"/>
                  </a:lnTo>
                  <a:lnTo>
                    <a:pt x="316" y="68"/>
                  </a:lnTo>
                  <a:lnTo>
                    <a:pt x="328" y="80"/>
                  </a:lnTo>
                  <a:lnTo>
                    <a:pt x="328" y="96"/>
                  </a:lnTo>
                  <a:lnTo>
                    <a:pt x="328" y="120"/>
                  </a:lnTo>
                  <a:lnTo>
                    <a:pt x="324" y="132"/>
                  </a:lnTo>
                  <a:lnTo>
                    <a:pt x="316" y="144"/>
                  </a:lnTo>
                  <a:lnTo>
                    <a:pt x="280" y="168"/>
                  </a:lnTo>
                  <a:lnTo>
                    <a:pt x="176" y="204"/>
                  </a:lnTo>
                  <a:lnTo>
                    <a:pt x="160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4344" y="284"/>
              <a:ext cx="320" cy="224"/>
            </a:xfrm>
            <a:custGeom>
              <a:avLst/>
              <a:gdLst/>
              <a:ahLst/>
              <a:cxnLst>
                <a:cxn ang="0">
                  <a:pos x="4" y="216"/>
                </a:cxn>
                <a:cxn ang="0">
                  <a:pos x="84" y="204"/>
                </a:cxn>
                <a:cxn ang="0">
                  <a:pos x="144" y="188"/>
                </a:cxn>
                <a:cxn ang="0">
                  <a:pos x="212" y="164"/>
                </a:cxn>
                <a:cxn ang="0">
                  <a:pos x="240" y="144"/>
                </a:cxn>
                <a:cxn ang="0">
                  <a:pos x="260" y="116"/>
                </a:cxn>
                <a:cxn ang="0">
                  <a:pos x="260" y="96"/>
                </a:cxn>
                <a:cxn ang="0">
                  <a:pos x="260" y="80"/>
                </a:cxn>
                <a:cxn ang="0">
                  <a:pos x="248" y="68"/>
                </a:cxn>
                <a:cxn ang="0">
                  <a:pos x="224" y="44"/>
                </a:cxn>
                <a:cxn ang="0">
                  <a:pos x="192" y="24"/>
                </a:cxn>
                <a:cxn ang="0">
                  <a:pos x="156" y="12"/>
                </a:cxn>
                <a:cxn ang="0">
                  <a:pos x="128" y="8"/>
                </a:cxn>
                <a:cxn ang="0">
                  <a:pos x="164" y="0"/>
                </a:cxn>
                <a:cxn ang="0">
                  <a:pos x="212" y="8"/>
                </a:cxn>
                <a:cxn ang="0">
                  <a:pos x="260" y="20"/>
                </a:cxn>
                <a:cxn ang="0">
                  <a:pos x="284" y="32"/>
                </a:cxn>
                <a:cxn ang="0">
                  <a:pos x="300" y="48"/>
                </a:cxn>
                <a:cxn ang="0">
                  <a:pos x="312" y="60"/>
                </a:cxn>
                <a:cxn ang="0">
                  <a:pos x="320" y="72"/>
                </a:cxn>
                <a:cxn ang="0">
                  <a:pos x="320" y="96"/>
                </a:cxn>
                <a:cxn ang="0">
                  <a:pos x="312" y="116"/>
                </a:cxn>
                <a:cxn ang="0">
                  <a:pos x="296" y="132"/>
                </a:cxn>
                <a:cxn ang="0">
                  <a:pos x="272" y="152"/>
                </a:cxn>
                <a:cxn ang="0">
                  <a:pos x="240" y="168"/>
                </a:cxn>
                <a:cxn ang="0">
                  <a:pos x="228" y="176"/>
                </a:cxn>
                <a:cxn ang="0">
                  <a:pos x="180" y="192"/>
                </a:cxn>
                <a:cxn ang="0">
                  <a:pos x="100" y="212"/>
                </a:cxn>
                <a:cxn ang="0">
                  <a:pos x="0" y="224"/>
                </a:cxn>
                <a:cxn ang="0">
                  <a:pos x="4" y="216"/>
                </a:cxn>
              </a:cxnLst>
              <a:rect l="0" t="0" r="0" b="0"/>
              <a:pathLst>
                <a:path w="320" h="224">
                  <a:moveTo>
                    <a:pt x="4" y="216"/>
                  </a:moveTo>
                  <a:lnTo>
                    <a:pt x="84" y="204"/>
                  </a:lnTo>
                  <a:lnTo>
                    <a:pt x="144" y="188"/>
                  </a:lnTo>
                  <a:lnTo>
                    <a:pt x="212" y="164"/>
                  </a:lnTo>
                  <a:lnTo>
                    <a:pt x="240" y="144"/>
                  </a:lnTo>
                  <a:lnTo>
                    <a:pt x="260" y="116"/>
                  </a:lnTo>
                  <a:lnTo>
                    <a:pt x="260" y="96"/>
                  </a:lnTo>
                  <a:lnTo>
                    <a:pt x="260" y="80"/>
                  </a:lnTo>
                  <a:lnTo>
                    <a:pt x="248" y="68"/>
                  </a:lnTo>
                  <a:lnTo>
                    <a:pt x="224" y="44"/>
                  </a:lnTo>
                  <a:lnTo>
                    <a:pt x="192" y="24"/>
                  </a:lnTo>
                  <a:lnTo>
                    <a:pt x="156" y="12"/>
                  </a:lnTo>
                  <a:lnTo>
                    <a:pt x="128" y="8"/>
                  </a:lnTo>
                  <a:lnTo>
                    <a:pt x="164" y="0"/>
                  </a:lnTo>
                  <a:lnTo>
                    <a:pt x="212" y="8"/>
                  </a:lnTo>
                  <a:lnTo>
                    <a:pt x="260" y="20"/>
                  </a:lnTo>
                  <a:lnTo>
                    <a:pt x="284" y="32"/>
                  </a:lnTo>
                  <a:lnTo>
                    <a:pt x="300" y="48"/>
                  </a:lnTo>
                  <a:lnTo>
                    <a:pt x="312" y="60"/>
                  </a:lnTo>
                  <a:lnTo>
                    <a:pt x="320" y="72"/>
                  </a:lnTo>
                  <a:lnTo>
                    <a:pt x="320" y="96"/>
                  </a:lnTo>
                  <a:lnTo>
                    <a:pt x="312" y="116"/>
                  </a:lnTo>
                  <a:lnTo>
                    <a:pt x="296" y="132"/>
                  </a:lnTo>
                  <a:lnTo>
                    <a:pt x="272" y="152"/>
                  </a:lnTo>
                  <a:lnTo>
                    <a:pt x="240" y="168"/>
                  </a:lnTo>
                  <a:lnTo>
                    <a:pt x="228" y="176"/>
                  </a:lnTo>
                  <a:lnTo>
                    <a:pt x="180" y="192"/>
                  </a:lnTo>
                  <a:lnTo>
                    <a:pt x="100" y="212"/>
                  </a:lnTo>
                  <a:lnTo>
                    <a:pt x="0" y="224"/>
                  </a:lnTo>
                  <a:lnTo>
                    <a:pt x="4" y="2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4288" y="296"/>
              <a:ext cx="528" cy="260"/>
            </a:xfrm>
            <a:custGeom>
              <a:avLst/>
              <a:gdLst/>
              <a:ahLst/>
              <a:cxnLst>
                <a:cxn ang="0">
                  <a:pos x="36" y="224"/>
                </a:cxn>
                <a:cxn ang="0">
                  <a:pos x="56" y="212"/>
                </a:cxn>
                <a:cxn ang="0">
                  <a:pos x="156" y="204"/>
                </a:cxn>
                <a:cxn ang="0">
                  <a:pos x="236" y="188"/>
                </a:cxn>
                <a:cxn ang="0">
                  <a:pos x="284" y="168"/>
                </a:cxn>
                <a:cxn ang="0">
                  <a:pos x="304" y="156"/>
                </a:cxn>
                <a:cxn ang="0">
                  <a:pos x="332" y="140"/>
                </a:cxn>
                <a:cxn ang="0">
                  <a:pos x="356" y="120"/>
                </a:cxn>
                <a:cxn ang="0">
                  <a:pos x="376" y="104"/>
                </a:cxn>
                <a:cxn ang="0">
                  <a:pos x="380" y="84"/>
                </a:cxn>
                <a:cxn ang="0">
                  <a:pos x="376" y="60"/>
                </a:cxn>
                <a:cxn ang="0">
                  <a:pos x="368" y="48"/>
                </a:cxn>
                <a:cxn ang="0">
                  <a:pos x="356" y="32"/>
                </a:cxn>
                <a:cxn ang="0">
                  <a:pos x="340" y="12"/>
                </a:cxn>
                <a:cxn ang="0">
                  <a:pos x="308" y="0"/>
                </a:cxn>
                <a:cxn ang="0">
                  <a:pos x="352" y="0"/>
                </a:cxn>
                <a:cxn ang="0">
                  <a:pos x="388" y="8"/>
                </a:cxn>
                <a:cxn ang="0">
                  <a:pos x="436" y="12"/>
                </a:cxn>
                <a:cxn ang="0">
                  <a:pos x="472" y="24"/>
                </a:cxn>
                <a:cxn ang="0">
                  <a:pos x="504" y="44"/>
                </a:cxn>
                <a:cxn ang="0">
                  <a:pos x="520" y="56"/>
                </a:cxn>
                <a:cxn ang="0">
                  <a:pos x="528" y="72"/>
                </a:cxn>
                <a:cxn ang="0">
                  <a:pos x="520" y="96"/>
                </a:cxn>
                <a:cxn ang="0">
                  <a:pos x="508" y="116"/>
                </a:cxn>
                <a:cxn ang="0">
                  <a:pos x="492" y="132"/>
                </a:cxn>
                <a:cxn ang="0">
                  <a:pos x="460" y="152"/>
                </a:cxn>
                <a:cxn ang="0">
                  <a:pos x="416" y="168"/>
                </a:cxn>
                <a:cxn ang="0">
                  <a:pos x="316" y="200"/>
                </a:cxn>
                <a:cxn ang="0">
                  <a:pos x="188" y="228"/>
                </a:cxn>
                <a:cxn ang="0">
                  <a:pos x="132" y="240"/>
                </a:cxn>
                <a:cxn ang="0">
                  <a:pos x="132" y="236"/>
                </a:cxn>
                <a:cxn ang="0">
                  <a:pos x="108" y="240"/>
                </a:cxn>
                <a:cxn ang="0">
                  <a:pos x="56" y="248"/>
                </a:cxn>
                <a:cxn ang="0">
                  <a:pos x="20" y="252"/>
                </a:cxn>
                <a:cxn ang="0">
                  <a:pos x="0" y="260"/>
                </a:cxn>
                <a:cxn ang="0">
                  <a:pos x="12" y="248"/>
                </a:cxn>
                <a:cxn ang="0">
                  <a:pos x="24" y="236"/>
                </a:cxn>
                <a:cxn ang="0">
                  <a:pos x="36" y="224"/>
                </a:cxn>
              </a:cxnLst>
              <a:rect l="0" t="0" r="0" b="0"/>
              <a:pathLst>
                <a:path w="528" h="260">
                  <a:moveTo>
                    <a:pt x="36" y="224"/>
                  </a:moveTo>
                  <a:lnTo>
                    <a:pt x="56" y="212"/>
                  </a:lnTo>
                  <a:lnTo>
                    <a:pt x="156" y="204"/>
                  </a:lnTo>
                  <a:lnTo>
                    <a:pt x="236" y="188"/>
                  </a:lnTo>
                  <a:lnTo>
                    <a:pt x="284" y="168"/>
                  </a:lnTo>
                  <a:lnTo>
                    <a:pt x="304" y="156"/>
                  </a:lnTo>
                  <a:lnTo>
                    <a:pt x="332" y="140"/>
                  </a:lnTo>
                  <a:lnTo>
                    <a:pt x="356" y="120"/>
                  </a:lnTo>
                  <a:lnTo>
                    <a:pt x="376" y="104"/>
                  </a:lnTo>
                  <a:lnTo>
                    <a:pt x="380" y="84"/>
                  </a:lnTo>
                  <a:lnTo>
                    <a:pt x="376" y="60"/>
                  </a:lnTo>
                  <a:lnTo>
                    <a:pt x="368" y="48"/>
                  </a:lnTo>
                  <a:lnTo>
                    <a:pt x="356" y="32"/>
                  </a:lnTo>
                  <a:lnTo>
                    <a:pt x="340" y="12"/>
                  </a:lnTo>
                  <a:lnTo>
                    <a:pt x="308" y="0"/>
                  </a:lnTo>
                  <a:lnTo>
                    <a:pt x="352" y="0"/>
                  </a:lnTo>
                  <a:lnTo>
                    <a:pt x="388" y="8"/>
                  </a:lnTo>
                  <a:lnTo>
                    <a:pt x="436" y="12"/>
                  </a:lnTo>
                  <a:lnTo>
                    <a:pt x="472" y="24"/>
                  </a:lnTo>
                  <a:lnTo>
                    <a:pt x="504" y="44"/>
                  </a:lnTo>
                  <a:lnTo>
                    <a:pt x="520" y="56"/>
                  </a:lnTo>
                  <a:lnTo>
                    <a:pt x="528" y="72"/>
                  </a:lnTo>
                  <a:lnTo>
                    <a:pt x="520" y="96"/>
                  </a:lnTo>
                  <a:lnTo>
                    <a:pt x="508" y="116"/>
                  </a:lnTo>
                  <a:lnTo>
                    <a:pt x="492" y="132"/>
                  </a:lnTo>
                  <a:lnTo>
                    <a:pt x="460" y="152"/>
                  </a:lnTo>
                  <a:lnTo>
                    <a:pt x="416" y="168"/>
                  </a:lnTo>
                  <a:lnTo>
                    <a:pt x="316" y="200"/>
                  </a:lnTo>
                  <a:lnTo>
                    <a:pt x="188" y="228"/>
                  </a:lnTo>
                  <a:lnTo>
                    <a:pt x="132" y="240"/>
                  </a:lnTo>
                  <a:lnTo>
                    <a:pt x="132" y="236"/>
                  </a:lnTo>
                  <a:lnTo>
                    <a:pt x="108" y="240"/>
                  </a:lnTo>
                  <a:lnTo>
                    <a:pt x="56" y="248"/>
                  </a:lnTo>
                  <a:lnTo>
                    <a:pt x="20" y="252"/>
                  </a:lnTo>
                  <a:lnTo>
                    <a:pt x="0" y="260"/>
                  </a:lnTo>
                  <a:lnTo>
                    <a:pt x="12" y="248"/>
                  </a:lnTo>
                  <a:lnTo>
                    <a:pt x="24" y="236"/>
                  </a:lnTo>
                  <a:lnTo>
                    <a:pt x="36" y="2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4288" y="544"/>
              <a:ext cx="104" cy="5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20"/>
                </a:cxn>
                <a:cxn ang="0">
                  <a:pos x="12" y="12"/>
                </a:cxn>
                <a:cxn ang="0">
                  <a:pos x="56" y="4"/>
                </a:cxn>
                <a:cxn ang="0">
                  <a:pos x="104" y="0"/>
                </a:cxn>
                <a:cxn ang="0">
                  <a:pos x="60" y="20"/>
                </a:cxn>
                <a:cxn ang="0">
                  <a:pos x="36" y="36"/>
                </a:cxn>
                <a:cxn ang="0">
                  <a:pos x="12" y="56"/>
                </a:cxn>
                <a:cxn ang="0">
                  <a:pos x="8" y="44"/>
                </a:cxn>
                <a:cxn ang="0">
                  <a:pos x="0" y="32"/>
                </a:cxn>
              </a:cxnLst>
              <a:rect l="0" t="0" r="0" b="0"/>
              <a:pathLst>
                <a:path w="104" h="56">
                  <a:moveTo>
                    <a:pt x="0" y="32"/>
                  </a:moveTo>
                  <a:lnTo>
                    <a:pt x="0" y="20"/>
                  </a:lnTo>
                  <a:lnTo>
                    <a:pt x="12" y="12"/>
                  </a:lnTo>
                  <a:lnTo>
                    <a:pt x="56" y="4"/>
                  </a:lnTo>
                  <a:lnTo>
                    <a:pt x="104" y="0"/>
                  </a:lnTo>
                  <a:lnTo>
                    <a:pt x="60" y="20"/>
                  </a:lnTo>
                  <a:lnTo>
                    <a:pt x="36" y="36"/>
                  </a:lnTo>
                  <a:lnTo>
                    <a:pt x="12" y="56"/>
                  </a:lnTo>
                  <a:lnTo>
                    <a:pt x="8" y="44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4300" y="276"/>
              <a:ext cx="580" cy="360"/>
            </a:xfrm>
            <a:custGeom>
              <a:avLst/>
              <a:gdLst/>
              <a:ahLst/>
              <a:cxnLst>
                <a:cxn ang="0">
                  <a:pos x="20" y="340"/>
                </a:cxn>
                <a:cxn ang="0">
                  <a:pos x="0" y="328"/>
                </a:cxn>
                <a:cxn ang="0">
                  <a:pos x="12" y="316"/>
                </a:cxn>
                <a:cxn ang="0">
                  <a:pos x="44" y="292"/>
                </a:cxn>
                <a:cxn ang="0">
                  <a:pos x="96" y="272"/>
                </a:cxn>
                <a:cxn ang="0">
                  <a:pos x="176" y="256"/>
                </a:cxn>
                <a:cxn ang="0">
                  <a:pos x="308" y="224"/>
                </a:cxn>
                <a:cxn ang="0">
                  <a:pos x="404" y="196"/>
                </a:cxn>
                <a:cxn ang="0">
                  <a:pos x="448" y="176"/>
                </a:cxn>
                <a:cxn ang="0">
                  <a:pos x="480" y="152"/>
                </a:cxn>
                <a:cxn ang="0">
                  <a:pos x="504" y="136"/>
                </a:cxn>
                <a:cxn ang="0">
                  <a:pos x="516" y="116"/>
                </a:cxn>
                <a:cxn ang="0">
                  <a:pos x="520" y="92"/>
                </a:cxn>
                <a:cxn ang="0">
                  <a:pos x="508" y="76"/>
                </a:cxn>
                <a:cxn ang="0">
                  <a:pos x="492" y="56"/>
                </a:cxn>
                <a:cxn ang="0">
                  <a:pos x="460" y="44"/>
                </a:cxn>
                <a:cxn ang="0">
                  <a:pos x="424" y="32"/>
                </a:cxn>
                <a:cxn ang="0">
                  <a:pos x="376" y="20"/>
                </a:cxn>
                <a:cxn ang="0">
                  <a:pos x="332" y="16"/>
                </a:cxn>
                <a:cxn ang="0">
                  <a:pos x="292" y="20"/>
                </a:cxn>
                <a:cxn ang="0">
                  <a:pos x="224" y="8"/>
                </a:cxn>
                <a:cxn ang="0">
                  <a:pos x="284" y="0"/>
                </a:cxn>
                <a:cxn ang="0">
                  <a:pos x="376" y="0"/>
                </a:cxn>
                <a:cxn ang="0">
                  <a:pos x="424" y="8"/>
                </a:cxn>
                <a:cxn ang="0">
                  <a:pos x="472" y="20"/>
                </a:cxn>
                <a:cxn ang="0">
                  <a:pos x="520" y="40"/>
                </a:cxn>
                <a:cxn ang="0">
                  <a:pos x="556" y="56"/>
                </a:cxn>
                <a:cxn ang="0">
                  <a:pos x="568" y="80"/>
                </a:cxn>
                <a:cxn ang="0">
                  <a:pos x="580" y="100"/>
                </a:cxn>
                <a:cxn ang="0">
                  <a:pos x="580" y="124"/>
                </a:cxn>
                <a:cxn ang="0">
                  <a:pos x="568" y="152"/>
                </a:cxn>
                <a:cxn ang="0">
                  <a:pos x="552" y="176"/>
                </a:cxn>
                <a:cxn ang="0">
                  <a:pos x="508" y="196"/>
                </a:cxn>
                <a:cxn ang="0">
                  <a:pos x="448" y="212"/>
                </a:cxn>
                <a:cxn ang="0">
                  <a:pos x="368" y="236"/>
                </a:cxn>
                <a:cxn ang="0">
                  <a:pos x="292" y="248"/>
                </a:cxn>
                <a:cxn ang="0">
                  <a:pos x="220" y="256"/>
                </a:cxn>
                <a:cxn ang="0">
                  <a:pos x="152" y="268"/>
                </a:cxn>
                <a:cxn ang="0">
                  <a:pos x="96" y="288"/>
                </a:cxn>
                <a:cxn ang="0">
                  <a:pos x="80" y="300"/>
                </a:cxn>
                <a:cxn ang="0">
                  <a:pos x="60" y="316"/>
                </a:cxn>
                <a:cxn ang="0">
                  <a:pos x="56" y="336"/>
                </a:cxn>
                <a:cxn ang="0">
                  <a:pos x="56" y="360"/>
                </a:cxn>
                <a:cxn ang="0">
                  <a:pos x="20" y="340"/>
                </a:cxn>
              </a:cxnLst>
              <a:rect l="0" t="0" r="0" b="0"/>
              <a:pathLst>
                <a:path w="580" h="360">
                  <a:moveTo>
                    <a:pt x="20" y="340"/>
                  </a:moveTo>
                  <a:lnTo>
                    <a:pt x="0" y="328"/>
                  </a:lnTo>
                  <a:lnTo>
                    <a:pt x="12" y="316"/>
                  </a:lnTo>
                  <a:lnTo>
                    <a:pt x="44" y="292"/>
                  </a:lnTo>
                  <a:lnTo>
                    <a:pt x="96" y="272"/>
                  </a:lnTo>
                  <a:lnTo>
                    <a:pt x="176" y="256"/>
                  </a:lnTo>
                  <a:lnTo>
                    <a:pt x="308" y="224"/>
                  </a:lnTo>
                  <a:lnTo>
                    <a:pt x="404" y="196"/>
                  </a:lnTo>
                  <a:lnTo>
                    <a:pt x="448" y="176"/>
                  </a:lnTo>
                  <a:lnTo>
                    <a:pt x="480" y="152"/>
                  </a:lnTo>
                  <a:lnTo>
                    <a:pt x="504" y="136"/>
                  </a:lnTo>
                  <a:lnTo>
                    <a:pt x="516" y="116"/>
                  </a:lnTo>
                  <a:lnTo>
                    <a:pt x="520" y="92"/>
                  </a:lnTo>
                  <a:lnTo>
                    <a:pt x="508" y="76"/>
                  </a:lnTo>
                  <a:lnTo>
                    <a:pt x="492" y="56"/>
                  </a:lnTo>
                  <a:lnTo>
                    <a:pt x="460" y="44"/>
                  </a:lnTo>
                  <a:lnTo>
                    <a:pt x="424" y="32"/>
                  </a:lnTo>
                  <a:lnTo>
                    <a:pt x="376" y="20"/>
                  </a:lnTo>
                  <a:lnTo>
                    <a:pt x="332" y="16"/>
                  </a:lnTo>
                  <a:lnTo>
                    <a:pt x="292" y="20"/>
                  </a:lnTo>
                  <a:lnTo>
                    <a:pt x="224" y="8"/>
                  </a:lnTo>
                  <a:lnTo>
                    <a:pt x="284" y="0"/>
                  </a:lnTo>
                  <a:lnTo>
                    <a:pt x="376" y="0"/>
                  </a:lnTo>
                  <a:lnTo>
                    <a:pt x="424" y="8"/>
                  </a:lnTo>
                  <a:lnTo>
                    <a:pt x="472" y="20"/>
                  </a:lnTo>
                  <a:lnTo>
                    <a:pt x="520" y="40"/>
                  </a:lnTo>
                  <a:lnTo>
                    <a:pt x="556" y="56"/>
                  </a:lnTo>
                  <a:lnTo>
                    <a:pt x="568" y="80"/>
                  </a:lnTo>
                  <a:lnTo>
                    <a:pt x="580" y="100"/>
                  </a:lnTo>
                  <a:lnTo>
                    <a:pt x="580" y="124"/>
                  </a:lnTo>
                  <a:lnTo>
                    <a:pt x="568" y="152"/>
                  </a:lnTo>
                  <a:lnTo>
                    <a:pt x="552" y="176"/>
                  </a:lnTo>
                  <a:lnTo>
                    <a:pt x="508" y="196"/>
                  </a:lnTo>
                  <a:lnTo>
                    <a:pt x="448" y="212"/>
                  </a:lnTo>
                  <a:lnTo>
                    <a:pt x="368" y="236"/>
                  </a:lnTo>
                  <a:lnTo>
                    <a:pt x="292" y="248"/>
                  </a:lnTo>
                  <a:lnTo>
                    <a:pt x="220" y="256"/>
                  </a:lnTo>
                  <a:lnTo>
                    <a:pt x="152" y="268"/>
                  </a:lnTo>
                  <a:lnTo>
                    <a:pt x="96" y="288"/>
                  </a:lnTo>
                  <a:lnTo>
                    <a:pt x="80" y="300"/>
                  </a:lnTo>
                  <a:lnTo>
                    <a:pt x="60" y="316"/>
                  </a:lnTo>
                  <a:lnTo>
                    <a:pt x="56" y="336"/>
                  </a:lnTo>
                  <a:lnTo>
                    <a:pt x="56" y="360"/>
                  </a:lnTo>
                  <a:lnTo>
                    <a:pt x="20" y="3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4360" y="292"/>
              <a:ext cx="612" cy="360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0" y="320"/>
                </a:cxn>
                <a:cxn ang="0">
                  <a:pos x="8" y="300"/>
                </a:cxn>
                <a:cxn ang="0">
                  <a:pos x="20" y="288"/>
                </a:cxn>
                <a:cxn ang="0">
                  <a:pos x="44" y="276"/>
                </a:cxn>
                <a:cxn ang="0">
                  <a:pos x="92" y="256"/>
                </a:cxn>
                <a:cxn ang="0">
                  <a:pos x="160" y="244"/>
                </a:cxn>
                <a:cxn ang="0">
                  <a:pos x="232" y="240"/>
                </a:cxn>
                <a:cxn ang="0">
                  <a:pos x="308" y="220"/>
                </a:cxn>
                <a:cxn ang="0">
                  <a:pos x="396" y="204"/>
                </a:cxn>
                <a:cxn ang="0">
                  <a:pos x="448" y="184"/>
                </a:cxn>
                <a:cxn ang="0">
                  <a:pos x="492" y="160"/>
                </a:cxn>
                <a:cxn ang="0">
                  <a:pos x="516" y="136"/>
                </a:cxn>
                <a:cxn ang="0">
                  <a:pos x="528" y="112"/>
                </a:cxn>
                <a:cxn ang="0">
                  <a:pos x="528" y="84"/>
                </a:cxn>
                <a:cxn ang="0">
                  <a:pos x="516" y="60"/>
                </a:cxn>
                <a:cxn ang="0">
                  <a:pos x="496" y="40"/>
                </a:cxn>
                <a:cxn ang="0">
                  <a:pos x="460" y="16"/>
                </a:cxn>
                <a:cxn ang="0">
                  <a:pos x="412" y="0"/>
                </a:cxn>
                <a:cxn ang="0">
                  <a:pos x="484" y="4"/>
                </a:cxn>
                <a:cxn ang="0">
                  <a:pos x="528" y="12"/>
                </a:cxn>
                <a:cxn ang="0">
                  <a:pos x="564" y="28"/>
                </a:cxn>
                <a:cxn ang="0">
                  <a:pos x="600" y="48"/>
                </a:cxn>
                <a:cxn ang="0">
                  <a:pos x="612" y="60"/>
                </a:cxn>
                <a:cxn ang="0">
                  <a:pos x="612" y="72"/>
                </a:cxn>
                <a:cxn ang="0">
                  <a:pos x="612" y="84"/>
                </a:cxn>
                <a:cxn ang="0">
                  <a:pos x="604" y="100"/>
                </a:cxn>
                <a:cxn ang="0">
                  <a:pos x="580" y="124"/>
                </a:cxn>
                <a:cxn ang="0">
                  <a:pos x="544" y="148"/>
                </a:cxn>
                <a:cxn ang="0">
                  <a:pos x="508" y="168"/>
                </a:cxn>
                <a:cxn ang="0">
                  <a:pos x="460" y="184"/>
                </a:cxn>
                <a:cxn ang="0">
                  <a:pos x="352" y="220"/>
                </a:cxn>
                <a:cxn ang="0">
                  <a:pos x="212" y="252"/>
                </a:cxn>
                <a:cxn ang="0">
                  <a:pos x="124" y="272"/>
                </a:cxn>
                <a:cxn ang="0">
                  <a:pos x="68" y="288"/>
                </a:cxn>
                <a:cxn ang="0">
                  <a:pos x="44" y="308"/>
                </a:cxn>
                <a:cxn ang="0">
                  <a:pos x="36" y="312"/>
                </a:cxn>
                <a:cxn ang="0">
                  <a:pos x="32" y="320"/>
                </a:cxn>
                <a:cxn ang="0">
                  <a:pos x="32" y="332"/>
                </a:cxn>
                <a:cxn ang="0">
                  <a:pos x="36" y="348"/>
                </a:cxn>
                <a:cxn ang="0">
                  <a:pos x="48" y="360"/>
                </a:cxn>
                <a:cxn ang="0">
                  <a:pos x="0" y="344"/>
                </a:cxn>
              </a:cxnLst>
              <a:rect l="0" t="0" r="0" b="0"/>
              <a:pathLst>
                <a:path w="612" h="360">
                  <a:moveTo>
                    <a:pt x="0" y="344"/>
                  </a:moveTo>
                  <a:lnTo>
                    <a:pt x="0" y="320"/>
                  </a:lnTo>
                  <a:lnTo>
                    <a:pt x="8" y="300"/>
                  </a:lnTo>
                  <a:lnTo>
                    <a:pt x="20" y="288"/>
                  </a:lnTo>
                  <a:lnTo>
                    <a:pt x="44" y="276"/>
                  </a:lnTo>
                  <a:lnTo>
                    <a:pt x="92" y="256"/>
                  </a:lnTo>
                  <a:lnTo>
                    <a:pt x="160" y="244"/>
                  </a:lnTo>
                  <a:lnTo>
                    <a:pt x="232" y="240"/>
                  </a:lnTo>
                  <a:lnTo>
                    <a:pt x="308" y="220"/>
                  </a:lnTo>
                  <a:lnTo>
                    <a:pt x="396" y="204"/>
                  </a:lnTo>
                  <a:lnTo>
                    <a:pt x="448" y="184"/>
                  </a:lnTo>
                  <a:lnTo>
                    <a:pt x="492" y="160"/>
                  </a:lnTo>
                  <a:lnTo>
                    <a:pt x="516" y="136"/>
                  </a:lnTo>
                  <a:lnTo>
                    <a:pt x="528" y="112"/>
                  </a:lnTo>
                  <a:lnTo>
                    <a:pt x="528" y="84"/>
                  </a:lnTo>
                  <a:lnTo>
                    <a:pt x="516" y="60"/>
                  </a:lnTo>
                  <a:lnTo>
                    <a:pt x="496" y="40"/>
                  </a:lnTo>
                  <a:lnTo>
                    <a:pt x="460" y="16"/>
                  </a:lnTo>
                  <a:lnTo>
                    <a:pt x="412" y="0"/>
                  </a:lnTo>
                  <a:lnTo>
                    <a:pt x="484" y="4"/>
                  </a:lnTo>
                  <a:lnTo>
                    <a:pt x="528" y="12"/>
                  </a:lnTo>
                  <a:lnTo>
                    <a:pt x="564" y="28"/>
                  </a:lnTo>
                  <a:lnTo>
                    <a:pt x="600" y="48"/>
                  </a:lnTo>
                  <a:lnTo>
                    <a:pt x="612" y="60"/>
                  </a:lnTo>
                  <a:lnTo>
                    <a:pt x="612" y="72"/>
                  </a:lnTo>
                  <a:lnTo>
                    <a:pt x="612" y="84"/>
                  </a:lnTo>
                  <a:lnTo>
                    <a:pt x="604" y="100"/>
                  </a:lnTo>
                  <a:lnTo>
                    <a:pt x="580" y="124"/>
                  </a:lnTo>
                  <a:lnTo>
                    <a:pt x="544" y="148"/>
                  </a:lnTo>
                  <a:lnTo>
                    <a:pt x="508" y="168"/>
                  </a:lnTo>
                  <a:lnTo>
                    <a:pt x="460" y="184"/>
                  </a:lnTo>
                  <a:lnTo>
                    <a:pt x="352" y="220"/>
                  </a:lnTo>
                  <a:lnTo>
                    <a:pt x="212" y="252"/>
                  </a:lnTo>
                  <a:lnTo>
                    <a:pt x="124" y="272"/>
                  </a:lnTo>
                  <a:lnTo>
                    <a:pt x="68" y="288"/>
                  </a:lnTo>
                  <a:lnTo>
                    <a:pt x="44" y="308"/>
                  </a:lnTo>
                  <a:lnTo>
                    <a:pt x="36" y="312"/>
                  </a:lnTo>
                  <a:lnTo>
                    <a:pt x="32" y="320"/>
                  </a:lnTo>
                  <a:lnTo>
                    <a:pt x="32" y="332"/>
                  </a:lnTo>
                  <a:lnTo>
                    <a:pt x="36" y="348"/>
                  </a:lnTo>
                  <a:lnTo>
                    <a:pt x="48" y="36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4392" y="296"/>
              <a:ext cx="640" cy="388"/>
            </a:xfrm>
            <a:custGeom>
              <a:avLst/>
              <a:gdLst/>
              <a:ahLst/>
              <a:cxnLst>
                <a:cxn ang="0">
                  <a:pos x="28" y="364"/>
                </a:cxn>
                <a:cxn ang="0">
                  <a:pos x="16" y="352"/>
                </a:cxn>
                <a:cxn ang="0">
                  <a:pos x="4" y="340"/>
                </a:cxn>
                <a:cxn ang="0">
                  <a:pos x="0" y="328"/>
                </a:cxn>
                <a:cxn ang="0">
                  <a:pos x="4" y="308"/>
                </a:cxn>
                <a:cxn ang="0">
                  <a:pos x="12" y="304"/>
                </a:cxn>
                <a:cxn ang="0">
                  <a:pos x="40" y="292"/>
                </a:cxn>
                <a:cxn ang="0">
                  <a:pos x="92" y="272"/>
                </a:cxn>
                <a:cxn ang="0">
                  <a:pos x="180" y="252"/>
                </a:cxn>
                <a:cxn ang="0">
                  <a:pos x="320" y="216"/>
                </a:cxn>
                <a:cxn ang="0">
                  <a:pos x="428" y="188"/>
                </a:cxn>
                <a:cxn ang="0">
                  <a:pos x="476" y="168"/>
                </a:cxn>
                <a:cxn ang="0">
                  <a:pos x="520" y="144"/>
                </a:cxn>
                <a:cxn ang="0">
                  <a:pos x="556" y="120"/>
                </a:cxn>
                <a:cxn ang="0">
                  <a:pos x="572" y="96"/>
                </a:cxn>
                <a:cxn ang="0">
                  <a:pos x="584" y="84"/>
                </a:cxn>
                <a:cxn ang="0">
                  <a:pos x="584" y="68"/>
                </a:cxn>
                <a:cxn ang="0">
                  <a:pos x="580" y="56"/>
                </a:cxn>
                <a:cxn ang="0">
                  <a:pos x="572" y="44"/>
                </a:cxn>
                <a:cxn ang="0">
                  <a:pos x="532" y="20"/>
                </a:cxn>
                <a:cxn ang="0">
                  <a:pos x="520" y="12"/>
                </a:cxn>
                <a:cxn ang="0">
                  <a:pos x="476" y="0"/>
                </a:cxn>
                <a:cxn ang="0">
                  <a:pos x="524" y="8"/>
                </a:cxn>
                <a:cxn ang="0">
                  <a:pos x="572" y="24"/>
                </a:cxn>
                <a:cxn ang="0">
                  <a:pos x="612" y="56"/>
                </a:cxn>
                <a:cxn ang="0">
                  <a:pos x="628" y="72"/>
                </a:cxn>
                <a:cxn ang="0">
                  <a:pos x="640" y="92"/>
                </a:cxn>
                <a:cxn ang="0">
                  <a:pos x="640" y="96"/>
                </a:cxn>
                <a:cxn ang="0">
                  <a:pos x="636" y="116"/>
                </a:cxn>
                <a:cxn ang="0">
                  <a:pos x="616" y="132"/>
                </a:cxn>
                <a:cxn ang="0">
                  <a:pos x="572" y="156"/>
                </a:cxn>
                <a:cxn ang="0">
                  <a:pos x="532" y="176"/>
                </a:cxn>
                <a:cxn ang="0">
                  <a:pos x="488" y="188"/>
                </a:cxn>
                <a:cxn ang="0">
                  <a:pos x="448" y="200"/>
                </a:cxn>
                <a:cxn ang="0">
                  <a:pos x="416" y="204"/>
                </a:cxn>
                <a:cxn ang="0">
                  <a:pos x="352" y="228"/>
                </a:cxn>
                <a:cxn ang="0">
                  <a:pos x="276" y="248"/>
                </a:cxn>
                <a:cxn ang="0">
                  <a:pos x="216" y="260"/>
                </a:cxn>
                <a:cxn ang="0">
                  <a:pos x="188" y="272"/>
                </a:cxn>
                <a:cxn ang="0">
                  <a:pos x="140" y="292"/>
                </a:cxn>
                <a:cxn ang="0">
                  <a:pos x="128" y="304"/>
                </a:cxn>
                <a:cxn ang="0">
                  <a:pos x="120" y="320"/>
                </a:cxn>
                <a:cxn ang="0">
                  <a:pos x="116" y="340"/>
                </a:cxn>
                <a:cxn ang="0">
                  <a:pos x="116" y="356"/>
                </a:cxn>
                <a:cxn ang="0">
                  <a:pos x="128" y="388"/>
                </a:cxn>
                <a:cxn ang="0">
                  <a:pos x="28" y="364"/>
                </a:cxn>
              </a:cxnLst>
              <a:rect l="0" t="0" r="0" b="0"/>
              <a:pathLst>
                <a:path w="640" h="388">
                  <a:moveTo>
                    <a:pt x="28" y="364"/>
                  </a:moveTo>
                  <a:lnTo>
                    <a:pt x="16" y="352"/>
                  </a:lnTo>
                  <a:lnTo>
                    <a:pt x="4" y="340"/>
                  </a:lnTo>
                  <a:lnTo>
                    <a:pt x="0" y="328"/>
                  </a:lnTo>
                  <a:lnTo>
                    <a:pt x="4" y="308"/>
                  </a:lnTo>
                  <a:lnTo>
                    <a:pt x="12" y="304"/>
                  </a:lnTo>
                  <a:lnTo>
                    <a:pt x="40" y="292"/>
                  </a:lnTo>
                  <a:lnTo>
                    <a:pt x="92" y="272"/>
                  </a:lnTo>
                  <a:lnTo>
                    <a:pt x="180" y="252"/>
                  </a:lnTo>
                  <a:lnTo>
                    <a:pt x="320" y="216"/>
                  </a:lnTo>
                  <a:lnTo>
                    <a:pt x="428" y="188"/>
                  </a:lnTo>
                  <a:lnTo>
                    <a:pt x="476" y="168"/>
                  </a:lnTo>
                  <a:lnTo>
                    <a:pt x="520" y="144"/>
                  </a:lnTo>
                  <a:lnTo>
                    <a:pt x="556" y="120"/>
                  </a:lnTo>
                  <a:lnTo>
                    <a:pt x="572" y="96"/>
                  </a:lnTo>
                  <a:lnTo>
                    <a:pt x="584" y="84"/>
                  </a:lnTo>
                  <a:lnTo>
                    <a:pt x="584" y="68"/>
                  </a:lnTo>
                  <a:lnTo>
                    <a:pt x="580" y="56"/>
                  </a:lnTo>
                  <a:lnTo>
                    <a:pt x="572" y="44"/>
                  </a:lnTo>
                  <a:lnTo>
                    <a:pt x="532" y="20"/>
                  </a:lnTo>
                  <a:lnTo>
                    <a:pt x="520" y="12"/>
                  </a:lnTo>
                  <a:lnTo>
                    <a:pt x="476" y="0"/>
                  </a:lnTo>
                  <a:lnTo>
                    <a:pt x="524" y="8"/>
                  </a:lnTo>
                  <a:lnTo>
                    <a:pt x="572" y="24"/>
                  </a:lnTo>
                  <a:lnTo>
                    <a:pt x="612" y="56"/>
                  </a:lnTo>
                  <a:lnTo>
                    <a:pt x="628" y="72"/>
                  </a:lnTo>
                  <a:lnTo>
                    <a:pt x="640" y="92"/>
                  </a:lnTo>
                  <a:lnTo>
                    <a:pt x="640" y="96"/>
                  </a:lnTo>
                  <a:lnTo>
                    <a:pt x="636" y="116"/>
                  </a:lnTo>
                  <a:lnTo>
                    <a:pt x="616" y="132"/>
                  </a:lnTo>
                  <a:lnTo>
                    <a:pt x="572" y="156"/>
                  </a:lnTo>
                  <a:lnTo>
                    <a:pt x="532" y="176"/>
                  </a:lnTo>
                  <a:lnTo>
                    <a:pt x="488" y="188"/>
                  </a:lnTo>
                  <a:lnTo>
                    <a:pt x="448" y="200"/>
                  </a:lnTo>
                  <a:lnTo>
                    <a:pt x="416" y="204"/>
                  </a:lnTo>
                  <a:lnTo>
                    <a:pt x="352" y="228"/>
                  </a:lnTo>
                  <a:lnTo>
                    <a:pt x="276" y="248"/>
                  </a:lnTo>
                  <a:lnTo>
                    <a:pt x="216" y="260"/>
                  </a:lnTo>
                  <a:lnTo>
                    <a:pt x="188" y="272"/>
                  </a:lnTo>
                  <a:lnTo>
                    <a:pt x="140" y="292"/>
                  </a:lnTo>
                  <a:lnTo>
                    <a:pt x="128" y="304"/>
                  </a:lnTo>
                  <a:lnTo>
                    <a:pt x="120" y="320"/>
                  </a:lnTo>
                  <a:lnTo>
                    <a:pt x="116" y="340"/>
                  </a:lnTo>
                  <a:lnTo>
                    <a:pt x="116" y="356"/>
                  </a:lnTo>
                  <a:lnTo>
                    <a:pt x="128" y="388"/>
                  </a:lnTo>
                  <a:lnTo>
                    <a:pt x="28" y="3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4512" y="548"/>
              <a:ext cx="140" cy="148"/>
            </a:xfrm>
            <a:custGeom>
              <a:avLst/>
              <a:gdLst/>
              <a:ahLst/>
              <a:cxnLst>
                <a:cxn ang="0">
                  <a:pos x="12" y="136"/>
                </a:cxn>
                <a:cxn ang="0">
                  <a:pos x="0" y="112"/>
                </a:cxn>
                <a:cxn ang="0">
                  <a:pos x="0" y="92"/>
                </a:cxn>
                <a:cxn ang="0">
                  <a:pos x="0" y="68"/>
                </a:cxn>
                <a:cxn ang="0">
                  <a:pos x="12" y="56"/>
                </a:cxn>
                <a:cxn ang="0">
                  <a:pos x="24" y="44"/>
                </a:cxn>
                <a:cxn ang="0">
                  <a:pos x="68" y="28"/>
                </a:cxn>
                <a:cxn ang="0">
                  <a:pos x="92" y="16"/>
                </a:cxn>
                <a:cxn ang="0">
                  <a:pos x="140" y="0"/>
                </a:cxn>
                <a:cxn ang="0">
                  <a:pos x="132" y="8"/>
                </a:cxn>
                <a:cxn ang="0">
                  <a:pos x="104" y="20"/>
                </a:cxn>
                <a:cxn ang="0">
                  <a:pos x="80" y="40"/>
                </a:cxn>
                <a:cxn ang="0">
                  <a:pos x="60" y="56"/>
                </a:cxn>
                <a:cxn ang="0">
                  <a:pos x="56" y="76"/>
                </a:cxn>
                <a:cxn ang="0">
                  <a:pos x="56" y="100"/>
                </a:cxn>
                <a:cxn ang="0">
                  <a:pos x="68" y="116"/>
                </a:cxn>
                <a:cxn ang="0">
                  <a:pos x="84" y="148"/>
                </a:cxn>
                <a:cxn ang="0">
                  <a:pos x="12" y="136"/>
                </a:cxn>
              </a:cxnLst>
              <a:rect l="0" t="0" r="0" b="0"/>
              <a:pathLst>
                <a:path w="140" h="148">
                  <a:moveTo>
                    <a:pt x="12" y="136"/>
                  </a:moveTo>
                  <a:lnTo>
                    <a:pt x="0" y="112"/>
                  </a:lnTo>
                  <a:lnTo>
                    <a:pt x="0" y="92"/>
                  </a:lnTo>
                  <a:lnTo>
                    <a:pt x="0" y="68"/>
                  </a:lnTo>
                  <a:lnTo>
                    <a:pt x="12" y="56"/>
                  </a:lnTo>
                  <a:lnTo>
                    <a:pt x="24" y="44"/>
                  </a:lnTo>
                  <a:lnTo>
                    <a:pt x="68" y="28"/>
                  </a:lnTo>
                  <a:lnTo>
                    <a:pt x="92" y="16"/>
                  </a:lnTo>
                  <a:lnTo>
                    <a:pt x="140" y="0"/>
                  </a:lnTo>
                  <a:lnTo>
                    <a:pt x="132" y="8"/>
                  </a:lnTo>
                  <a:lnTo>
                    <a:pt x="104" y="20"/>
                  </a:lnTo>
                  <a:lnTo>
                    <a:pt x="80" y="40"/>
                  </a:lnTo>
                  <a:lnTo>
                    <a:pt x="60" y="56"/>
                  </a:lnTo>
                  <a:lnTo>
                    <a:pt x="56" y="76"/>
                  </a:lnTo>
                  <a:lnTo>
                    <a:pt x="56" y="100"/>
                  </a:lnTo>
                  <a:lnTo>
                    <a:pt x="68" y="116"/>
                  </a:lnTo>
                  <a:lnTo>
                    <a:pt x="84" y="148"/>
                  </a:lnTo>
                  <a:lnTo>
                    <a:pt x="12" y="1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4572" y="536"/>
              <a:ext cx="144" cy="164"/>
            </a:xfrm>
            <a:custGeom>
              <a:avLst/>
              <a:gdLst/>
              <a:ahLst/>
              <a:cxnLst>
                <a:cxn ang="0">
                  <a:pos x="72" y="164"/>
                </a:cxn>
                <a:cxn ang="0">
                  <a:pos x="36" y="160"/>
                </a:cxn>
                <a:cxn ang="0">
                  <a:pos x="12" y="136"/>
                </a:cxn>
                <a:cxn ang="0">
                  <a:pos x="0" y="112"/>
                </a:cxn>
                <a:cxn ang="0">
                  <a:pos x="0" y="88"/>
                </a:cxn>
                <a:cxn ang="0">
                  <a:pos x="8" y="68"/>
                </a:cxn>
                <a:cxn ang="0">
                  <a:pos x="20" y="52"/>
                </a:cxn>
                <a:cxn ang="0">
                  <a:pos x="44" y="40"/>
                </a:cxn>
                <a:cxn ang="0">
                  <a:pos x="72" y="28"/>
                </a:cxn>
                <a:cxn ang="0">
                  <a:pos x="96" y="12"/>
                </a:cxn>
                <a:cxn ang="0">
                  <a:pos x="144" y="0"/>
                </a:cxn>
                <a:cxn ang="0">
                  <a:pos x="104" y="28"/>
                </a:cxn>
                <a:cxn ang="0">
                  <a:pos x="68" y="56"/>
                </a:cxn>
                <a:cxn ang="0">
                  <a:pos x="56" y="68"/>
                </a:cxn>
                <a:cxn ang="0">
                  <a:pos x="48" y="88"/>
                </a:cxn>
                <a:cxn ang="0">
                  <a:pos x="48" y="104"/>
                </a:cxn>
                <a:cxn ang="0">
                  <a:pos x="56" y="136"/>
                </a:cxn>
                <a:cxn ang="0">
                  <a:pos x="84" y="164"/>
                </a:cxn>
                <a:cxn ang="0">
                  <a:pos x="72" y="164"/>
                </a:cxn>
              </a:cxnLst>
              <a:rect l="0" t="0" r="0" b="0"/>
              <a:pathLst>
                <a:path w="144" h="164">
                  <a:moveTo>
                    <a:pt x="72" y="164"/>
                  </a:moveTo>
                  <a:lnTo>
                    <a:pt x="36" y="160"/>
                  </a:lnTo>
                  <a:lnTo>
                    <a:pt x="12" y="136"/>
                  </a:lnTo>
                  <a:lnTo>
                    <a:pt x="0" y="112"/>
                  </a:lnTo>
                  <a:lnTo>
                    <a:pt x="0" y="88"/>
                  </a:lnTo>
                  <a:lnTo>
                    <a:pt x="8" y="68"/>
                  </a:lnTo>
                  <a:lnTo>
                    <a:pt x="20" y="52"/>
                  </a:lnTo>
                  <a:lnTo>
                    <a:pt x="44" y="40"/>
                  </a:lnTo>
                  <a:lnTo>
                    <a:pt x="72" y="28"/>
                  </a:lnTo>
                  <a:lnTo>
                    <a:pt x="96" y="12"/>
                  </a:lnTo>
                  <a:lnTo>
                    <a:pt x="144" y="0"/>
                  </a:lnTo>
                  <a:lnTo>
                    <a:pt x="104" y="28"/>
                  </a:lnTo>
                  <a:lnTo>
                    <a:pt x="68" y="56"/>
                  </a:lnTo>
                  <a:lnTo>
                    <a:pt x="56" y="68"/>
                  </a:lnTo>
                  <a:lnTo>
                    <a:pt x="48" y="88"/>
                  </a:lnTo>
                  <a:lnTo>
                    <a:pt x="48" y="104"/>
                  </a:lnTo>
                  <a:lnTo>
                    <a:pt x="56" y="136"/>
                  </a:lnTo>
                  <a:lnTo>
                    <a:pt x="84" y="164"/>
                  </a:lnTo>
                  <a:lnTo>
                    <a:pt x="72" y="1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4620" y="500"/>
              <a:ext cx="212" cy="200"/>
            </a:xfrm>
            <a:custGeom>
              <a:avLst/>
              <a:gdLst/>
              <a:ahLst/>
              <a:cxnLst>
                <a:cxn ang="0">
                  <a:pos x="44" y="200"/>
                </a:cxn>
                <a:cxn ang="0">
                  <a:pos x="12" y="172"/>
                </a:cxn>
                <a:cxn ang="0">
                  <a:pos x="8" y="152"/>
                </a:cxn>
                <a:cxn ang="0">
                  <a:pos x="0" y="140"/>
                </a:cxn>
                <a:cxn ang="0">
                  <a:pos x="8" y="124"/>
                </a:cxn>
                <a:cxn ang="0">
                  <a:pos x="12" y="104"/>
                </a:cxn>
                <a:cxn ang="0">
                  <a:pos x="24" y="92"/>
                </a:cxn>
                <a:cxn ang="0">
                  <a:pos x="68" y="56"/>
                </a:cxn>
                <a:cxn ang="0">
                  <a:pos x="124" y="24"/>
                </a:cxn>
                <a:cxn ang="0">
                  <a:pos x="184" y="8"/>
                </a:cxn>
                <a:cxn ang="0">
                  <a:pos x="212" y="0"/>
                </a:cxn>
                <a:cxn ang="0">
                  <a:pos x="136" y="32"/>
                </a:cxn>
                <a:cxn ang="0">
                  <a:pos x="92" y="56"/>
                </a:cxn>
                <a:cxn ang="0">
                  <a:pos x="68" y="80"/>
                </a:cxn>
                <a:cxn ang="0">
                  <a:pos x="60" y="88"/>
                </a:cxn>
                <a:cxn ang="0">
                  <a:pos x="48" y="112"/>
                </a:cxn>
                <a:cxn ang="0">
                  <a:pos x="48" y="136"/>
                </a:cxn>
                <a:cxn ang="0">
                  <a:pos x="60" y="160"/>
                </a:cxn>
                <a:cxn ang="0">
                  <a:pos x="80" y="176"/>
                </a:cxn>
                <a:cxn ang="0">
                  <a:pos x="104" y="200"/>
                </a:cxn>
                <a:cxn ang="0">
                  <a:pos x="44" y="200"/>
                </a:cxn>
              </a:cxnLst>
              <a:rect l="0" t="0" r="0" b="0"/>
              <a:pathLst>
                <a:path w="212" h="200">
                  <a:moveTo>
                    <a:pt x="44" y="200"/>
                  </a:moveTo>
                  <a:lnTo>
                    <a:pt x="12" y="172"/>
                  </a:lnTo>
                  <a:lnTo>
                    <a:pt x="8" y="152"/>
                  </a:lnTo>
                  <a:lnTo>
                    <a:pt x="0" y="140"/>
                  </a:lnTo>
                  <a:lnTo>
                    <a:pt x="8" y="124"/>
                  </a:lnTo>
                  <a:lnTo>
                    <a:pt x="12" y="104"/>
                  </a:lnTo>
                  <a:lnTo>
                    <a:pt x="24" y="92"/>
                  </a:lnTo>
                  <a:lnTo>
                    <a:pt x="68" y="56"/>
                  </a:lnTo>
                  <a:lnTo>
                    <a:pt x="124" y="24"/>
                  </a:lnTo>
                  <a:lnTo>
                    <a:pt x="184" y="8"/>
                  </a:lnTo>
                  <a:lnTo>
                    <a:pt x="212" y="0"/>
                  </a:lnTo>
                  <a:lnTo>
                    <a:pt x="136" y="32"/>
                  </a:lnTo>
                  <a:lnTo>
                    <a:pt x="92" y="56"/>
                  </a:lnTo>
                  <a:lnTo>
                    <a:pt x="68" y="80"/>
                  </a:lnTo>
                  <a:lnTo>
                    <a:pt x="60" y="88"/>
                  </a:lnTo>
                  <a:lnTo>
                    <a:pt x="48" y="112"/>
                  </a:lnTo>
                  <a:lnTo>
                    <a:pt x="48" y="136"/>
                  </a:lnTo>
                  <a:lnTo>
                    <a:pt x="60" y="160"/>
                  </a:lnTo>
                  <a:lnTo>
                    <a:pt x="80" y="176"/>
                  </a:lnTo>
                  <a:lnTo>
                    <a:pt x="104" y="200"/>
                  </a:lnTo>
                  <a:lnTo>
                    <a:pt x="44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4796" y="712"/>
              <a:ext cx="1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0" b="0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4668" y="156"/>
              <a:ext cx="432" cy="556"/>
            </a:xfrm>
            <a:custGeom>
              <a:avLst/>
              <a:gdLst/>
              <a:ahLst/>
              <a:cxnLst>
                <a:cxn ang="0">
                  <a:pos x="424" y="212"/>
                </a:cxn>
                <a:cxn ang="0">
                  <a:pos x="432" y="244"/>
                </a:cxn>
                <a:cxn ang="0">
                  <a:pos x="408" y="280"/>
                </a:cxn>
                <a:cxn ang="0">
                  <a:pos x="348" y="304"/>
                </a:cxn>
                <a:cxn ang="0">
                  <a:pos x="172" y="352"/>
                </a:cxn>
                <a:cxn ang="0">
                  <a:pos x="80" y="400"/>
                </a:cxn>
                <a:cxn ang="0">
                  <a:pos x="44" y="444"/>
                </a:cxn>
                <a:cxn ang="0">
                  <a:pos x="48" y="496"/>
                </a:cxn>
                <a:cxn ang="0">
                  <a:pos x="92" y="540"/>
                </a:cxn>
                <a:cxn ang="0">
                  <a:pos x="100" y="544"/>
                </a:cxn>
                <a:cxn ang="0">
                  <a:pos x="64" y="544"/>
                </a:cxn>
                <a:cxn ang="0">
                  <a:pos x="20" y="504"/>
                </a:cxn>
                <a:cxn ang="0">
                  <a:pos x="8" y="456"/>
                </a:cxn>
                <a:cxn ang="0">
                  <a:pos x="24" y="424"/>
                </a:cxn>
                <a:cxn ang="0">
                  <a:pos x="100" y="376"/>
                </a:cxn>
                <a:cxn ang="0">
                  <a:pos x="188" y="340"/>
                </a:cxn>
                <a:cxn ang="0">
                  <a:pos x="296" y="296"/>
                </a:cxn>
                <a:cxn ang="0">
                  <a:pos x="360" y="256"/>
                </a:cxn>
                <a:cxn ang="0">
                  <a:pos x="364" y="232"/>
                </a:cxn>
                <a:cxn ang="0">
                  <a:pos x="324" y="176"/>
                </a:cxn>
                <a:cxn ang="0">
                  <a:pos x="248" y="148"/>
                </a:cxn>
                <a:cxn ang="0">
                  <a:pos x="152" y="128"/>
                </a:cxn>
                <a:cxn ang="0">
                  <a:pos x="44" y="96"/>
                </a:cxn>
                <a:cxn ang="0">
                  <a:pos x="8" y="80"/>
                </a:cxn>
                <a:cxn ang="0">
                  <a:pos x="0" y="56"/>
                </a:cxn>
                <a:cxn ang="0">
                  <a:pos x="32" y="24"/>
                </a:cxn>
                <a:cxn ang="0">
                  <a:pos x="92" y="8"/>
                </a:cxn>
                <a:cxn ang="0">
                  <a:pos x="196" y="0"/>
                </a:cxn>
                <a:cxn ang="0">
                  <a:pos x="148" y="20"/>
                </a:cxn>
                <a:cxn ang="0">
                  <a:pos x="124" y="44"/>
                </a:cxn>
                <a:cxn ang="0">
                  <a:pos x="124" y="72"/>
                </a:cxn>
                <a:cxn ang="0">
                  <a:pos x="164" y="104"/>
                </a:cxn>
                <a:cxn ang="0">
                  <a:pos x="224" y="120"/>
                </a:cxn>
                <a:cxn ang="0">
                  <a:pos x="336" y="120"/>
                </a:cxn>
                <a:cxn ang="0">
                  <a:pos x="336" y="140"/>
                </a:cxn>
                <a:cxn ang="0">
                  <a:pos x="340" y="164"/>
                </a:cxn>
                <a:cxn ang="0">
                  <a:pos x="412" y="196"/>
                </a:cxn>
              </a:cxnLst>
              <a:rect l="0" t="0" r="0" b="0"/>
              <a:pathLst>
                <a:path w="432" h="556">
                  <a:moveTo>
                    <a:pt x="412" y="196"/>
                  </a:moveTo>
                  <a:lnTo>
                    <a:pt x="424" y="212"/>
                  </a:lnTo>
                  <a:lnTo>
                    <a:pt x="432" y="224"/>
                  </a:lnTo>
                  <a:lnTo>
                    <a:pt x="432" y="244"/>
                  </a:lnTo>
                  <a:lnTo>
                    <a:pt x="424" y="260"/>
                  </a:lnTo>
                  <a:lnTo>
                    <a:pt x="408" y="280"/>
                  </a:lnTo>
                  <a:lnTo>
                    <a:pt x="384" y="292"/>
                  </a:lnTo>
                  <a:lnTo>
                    <a:pt x="348" y="304"/>
                  </a:lnTo>
                  <a:lnTo>
                    <a:pt x="224" y="332"/>
                  </a:lnTo>
                  <a:lnTo>
                    <a:pt x="172" y="352"/>
                  </a:lnTo>
                  <a:lnTo>
                    <a:pt x="124" y="368"/>
                  </a:lnTo>
                  <a:lnTo>
                    <a:pt x="80" y="400"/>
                  </a:lnTo>
                  <a:lnTo>
                    <a:pt x="56" y="420"/>
                  </a:lnTo>
                  <a:lnTo>
                    <a:pt x="44" y="444"/>
                  </a:lnTo>
                  <a:lnTo>
                    <a:pt x="44" y="472"/>
                  </a:lnTo>
                  <a:lnTo>
                    <a:pt x="48" y="496"/>
                  </a:lnTo>
                  <a:lnTo>
                    <a:pt x="68" y="520"/>
                  </a:lnTo>
                  <a:lnTo>
                    <a:pt x="92" y="540"/>
                  </a:lnTo>
                  <a:lnTo>
                    <a:pt x="128" y="556"/>
                  </a:lnTo>
                  <a:lnTo>
                    <a:pt x="100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36" y="528"/>
                  </a:lnTo>
                  <a:lnTo>
                    <a:pt x="20" y="504"/>
                  </a:lnTo>
                  <a:lnTo>
                    <a:pt x="8" y="472"/>
                  </a:lnTo>
                  <a:lnTo>
                    <a:pt x="8" y="456"/>
                  </a:lnTo>
                  <a:lnTo>
                    <a:pt x="20" y="436"/>
                  </a:lnTo>
                  <a:lnTo>
                    <a:pt x="24" y="424"/>
                  </a:lnTo>
                  <a:lnTo>
                    <a:pt x="48" y="408"/>
                  </a:lnTo>
                  <a:lnTo>
                    <a:pt x="100" y="376"/>
                  </a:lnTo>
                  <a:lnTo>
                    <a:pt x="188" y="344"/>
                  </a:lnTo>
                  <a:lnTo>
                    <a:pt x="188" y="340"/>
                  </a:lnTo>
                  <a:lnTo>
                    <a:pt x="260" y="316"/>
                  </a:lnTo>
                  <a:lnTo>
                    <a:pt x="296" y="296"/>
                  </a:lnTo>
                  <a:lnTo>
                    <a:pt x="340" y="280"/>
                  </a:lnTo>
                  <a:lnTo>
                    <a:pt x="360" y="256"/>
                  </a:lnTo>
                  <a:lnTo>
                    <a:pt x="364" y="236"/>
                  </a:lnTo>
                  <a:lnTo>
                    <a:pt x="364" y="232"/>
                  </a:lnTo>
                  <a:lnTo>
                    <a:pt x="348" y="200"/>
                  </a:lnTo>
                  <a:lnTo>
                    <a:pt x="324" y="176"/>
                  </a:lnTo>
                  <a:lnTo>
                    <a:pt x="284" y="160"/>
                  </a:lnTo>
                  <a:lnTo>
                    <a:pt x="248" y="148"/>
                  </a:lnTo>
                  <a:lnTo>
                    <a:pt x="188" y="136"/>
                  </a:lnTo>
                  <a:lnTo>
                    <a:pt x="152" y="128"/>
                  </a:lnTo>
                  <a:lnTo>
                    <a:pt x="92" y="116"/>
                  </a:lnTo>
                  <a:lnTo>
                    <a:pt x="44" y="96"/>
                  </a:lnTo>
                  <a:lnTo>
                    <a:pt x="24" y="84"/>
                  </a:lnTo>
                  <a:lnTo>
                    <a:pt x="8" y="80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8" y="48"/>
                  </a:lnTo>
                  <a:lnTo>
                    <a:pt x="32" y="24"/>
                  </a:lnTo>
                  <a:lnTo>
                    <a:pt x="56" y="12"/>
                  </a:lnTo>
                  <a:lnTo>
                    <a:pt x="92" y="8"/>
                  </a:lnTo>
                  <a:lnTo>
                    <a:pt x="140" y="0"/>
                  </a:lnTo>
                  <a:lnTo>
                    <a:pt x="196" y="0"/>
                  </a:lnTo>
                  <a:lnTo>
                    <a:pt x="164" y="8"/>
                  </a:lnTo>
                  <a:lnTo>
                    <a:pt x="148" y="20"/>
                  </a:lnTo>
                  <a:lnTo>
                    <a:pt x="128" y="32"/>
                  </a:lnTo>
                  <a:lnTo>
                    <a:pt x="124" y="44"/>
                  </a:lnTo>
                  <a:lnTo>
                    <a:pt x="116" y="60"/>
                  </a:lnTo>
                  <a:lnTo>
                    <a:pt x="124" y="72"/>
                  </a:lnTo>
                  <a:lnTo>
                    <a:pt x="148" y="92"/>
                  </a:lnTo>
                  <a:lnTo>
                    <a:pt x="164" y="104"/>
                  </a:lnTo>
                  <a:lnTo>
                    <a:pt x="188" y="116"/>
                  </a:lnTo>
                  <a:lnTo>
                    <a:pt x="224" y="120"/>
                  </a:lnTo>
                  <a:lnTo>
                    <a:pt x="268" y="128"/>
                  </a:lnTo>
                  <a:lnTo>
                    <a:pt x="336" y="120"/>
                  </a:lnTo>
                  <a:lnTo>
                    <a:pt x="336" y="136"/>
                  </a:lnTo>
                  <a:lnTo>
                    <a:pt x="336" y="140"/>
                  </a:lnTo>
                  <a:lnTo>
                    <a:pt x="336" y="148"/>
                  </a:lnTo>
                  <a:lnTo>
                    <a:pt x="340" y="164"/>
                  </a:lnTo>
                  <a:lnTo>
                    <a:pt x="360" y="176"/>
                  </a:lnTo>
                  <a:lnTo>
                    <a:pt x="412" y="1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4792" y="156"/>
              <a:ext cx="212" cy="120"/>
            </a:xfrm>
            <a:custGeom>
              <a:avLst/>
              <a:gdLst/>
              <a:ahLst/>
              <a:cxnLst>
                <a:cxn ang="0">
                  <a:pos x="212" y="116"/>
                </a:cxn>
                <a:cxn ang="0">
                  <a:pos x="144" y="120"/>
                </a:cxn>
                <a:cxn ang="0">
                  <a:pos x="100" y="116"/>
                </a:cxn>
                <a:cxn ang="0">
                  <a:pos x="64" y="108"/>
                </a:cxn>
                <a:cxn ang="0">
                  <a:pos x="48" y="96"/>
                </a:cxn>
                <a:cxn ang="0">
                  <a:pos x="24" y="84"/>
                </a:cxn>
                <a:cxn ang="0">
                  <a:pos x="4" y="72"/>
                </a:cxn>
                <a:cxn ang="0">
                  <a:pos x="0" y="60"/>
                </a:cxn>
                <a:cxn ang="0">
                  <a:pos x="0" y="48"/>
                </a:cxn>
                <a:cxn ang="0">
                  <a:pos x="12" y="32"/>
                </a:cxn>
                <a:cxn ang="0">
                  <a:pos x="28" y="20"/>
                </a:cxn>
                <a:cxn ang="0">
                  <a:pos x="60" y="8"/>
                </a:cxn>
                <a:cxn ang="0">
                  <a:pos x="84" y="0"/>
                </a:cxn>
                <a:cxn ang="0">
                  <a:pos x="144" y="8"/>
                </a:cxn>
                <a:cxn ang="0">
                  <a:pos x="108" y="12"/>
                </a:cxn>
                <a:cxn ang="0">
                  <a:pos x="96" y="12"/>
                </a:cxn>
                <a:cxn ang="0">
                  <a:pos x="64" y="24"/>
                </a:cxn>
                <a:cxn ang="0">
                  <a:pos x="48" y="44"/>
                </a:cxn>
                <a:cxn ang="0">
                  <a:pos x="48" y="60"/>
                </a:cxn>
                <a:cxn ang="0">
                  <a:pos x="52" y="72"/>
                </a:cxn>
                <a:cxn ang="0">
                  <a:pos x="64" y="80"/>
                </a:cxn>
                <a:cxn ang="0">
                  <a:pos x="76" y="92"/>
                </a:cxn>
                <a:cxn ang="0">
                  <a:pos x="132" y="104"/>
                </a:cxn>
                <a:cxn ang="0">
                  <a:pos x="180" y="116"/>
                </a:cxn>
                <a:cxn ang="0">
                  <a:pos x="212" y="116"/>
                </a:cxn>
              </a:cxnLst>
              <a:rect l="0" t="0" r="0" b="0"/>
              <a:pathLst>
                <a:path w="212" h="120">
                  <a:moveTo>
                    <a:pt x="212" y="116"/>
                  </a:moveTo>
                  <a:lnTo>
                    <a:pt x="144" y="120"/>
                  </a:lnTo>
                  <a:lnTo>
                    <a:pt x="100" y="116"/>
                  </a:lnTo>
                  <a:lnTo>
                    <a:pt x="64" y="108"/>
                  </a:lnTo>
                  <a:lnTo>
                    <a:pt x="48" y="96"/>
                  </a:lnTo>
                  <a:lnTo>
                    <a:pt x="24" y="84"/>
                  </a:lnTo>
                  <a:lnTo>
                    <a:pt x="4" y="72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12" y="32"/>
                  </a:lnTo>
                  <a:lnTo>
                    <a:pt x="28" y="20"/>
                  </a:lnTo>
                  <a:lnTo>
                    <a:pt x="60" y="8"/>
                  </a:lnTo>
                  <a:lnTo>
                    <a:pt x="84" y="0"/>
                  </a:lnTo>
                  <a:lnTo>
                    <a:pt x="144" y="8"/>
                  </a:lnTo>
                  <a:lnTo>
                    <a:pt x="108" y="12"/>
                  </a:lnTo>
                  <a:lnTo>
                    <a:pt x="96" y="12"/>
                  </a:lnTo>
                  <a:lnTo>
                    <a:pt x="64" y="24"/>
                  </a:lnTo>
                  <a:lnTo>
                    <a:pt x="48" y="44"/>
                  </a:lnTo>
                  <a:lnTo>
                    <a:pt x="48" y="60"/>
                  </a:lnTo>
                  <a:lnTo>
                    <a:pt x="52" y="72"/>
                  </a:lnTo>
                  <a:lnTo>
                    <a:pt x="64" y="80"/>
                  </a:lnTo>
                  <a:lnTo>
                    <a:pt x="76" y="92"/>
                  </a:lnTo>
                  <a:lnTo>
                    <a:pt x="132" y="104"/>
                  </a:lnTo>
                  <a:lnTo>
                    <a:pt x="180" y="116"/>
                  </a:lnTo>
                  <a:lnTo>
                    <a:pt x="212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4844" y="164"/>
              <a:ext cx="172" cy="100"/>
            </a:xfrm>
            <a:custGeom>
              <a:avLst/>
              <a:gdLst/>
              <a:ahLst/>
              <a:cxnLst>
                <a:cxn ang="0">
                  <a:pos x="164" y="100"/>
                </a:cxn>
                <a:cxn ang="0">
                  <a:pos x="84" y="96"/>
                </a:cxn>
                <a:cxn ang="0">
                  <a:pos x="32" y="76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0" y="52"/>
                </a:cxn>
                <a:cxn ang="0">
                  <a:pos x="0" y="36"/>
                </a:cxn>
                <a:cxn ang="0">
                  <a:pos x="12" y="24"/>
                </a:cxn>
                <a:cxn ang="0">
                  <a:pos x="44" y="12"/>
                </a:cxn>
                <a:cxn ang="0">
                  <a:pos x="68" y="4"/>
                </a:cxn>
                <a:cxn ang="0">
                  <a:pos x="116" y="0"/>
                </a:cxn>
                <a:cxn ang="0">
                  <a:pos x="72" y="16"/>
                </a:cxn>
                <a:cxn ang="0">
                  <a:pos x="56" y="28"/>
                </a:cxn>
                <a:cxn ang="0">
                  <a:pos x="48" y="48"/>
                </a:cxn>
                <a:cxn ang="0">
                  <a:pos x="48" y="52"/>
                </a:cxn>
                <a:cxn ang="0">
                  <a:pos x="60" y="72"/>
                </a:cxn>
                <a:cxn ang="0">
                  <a:pos x="96" y="84"/>
                </a:cxn>
                <a:cxn ang="0">
                  <a:pos x="172" y="96"/>
                </a:cxn>
                <a:cxn ang="0">
                  <a:pos x="164" y="100"/>
                </a:cxn>
              </a:cxnLst>
              <a:rect l="0" t="0" r="0" b="0"/>
              <a:pathLst>
                <a:path w="172" h="100">
                  <a:moveTo>
                    <a:pt x="164" y="100"/>
                  </a:moveTo>
                  <a:lnTo>
                    <a:pt x="84" y="96"/>
                  </a:lnTo>
                  <a:lnTo>
                    <a:pt x="32" y="76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12" y="24"/>
                  </a:lnTo>
                  <a:lnTo>
                    <a:pt x="44" y="12"/>
                  </a:lnTo>
                  <a:lnTo>
                    <a:pt x="68" y="4"/>
                  </a:lnTo>
                  <a:lnTo>
                    <a:pt x="116" y="0"/>
                  </a:lnTo>
                  <a:lnTo>
                    <a:pt x="72" y="16"/>
                  </a:lnTo>
                  <a:lnTo>
                    <a:pt x="56" y="28"/>
                  </a:lnTo>
                  <a:lnTo>
                    <a:pt x="48" y="48"/>
                  </a:lnTo>
                  <a:lnTo>
                    <a:pt x="48" y="52"/>
                  </a:lnTo>
                  <a:lnTo>
                    <a:pt x="60" y="72"/>
                  </a:lnTo>
                  <a:lnTo>
                    <a:pt x="96" y="84"/>
                  </a:lnTo>
                  <a:lnTo>
                    <a:pt x="172" y="96"/>
                  </a:lnTo>
                  <a:lnTo>
                    <a:pt x="164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4892" y="164"/>
              <a:ext cx="140" cy="96"/>
            </a:xfrm>
            <a:custGeom>
              <a:avLst/>
              <a:gdLst/>
              <a:ahLst/>
              <a:cxnLst>
                <a:cxn ang="0">
                  <a:pos x="124" y="96"/>
                </a:cxn>
                <a:cxn ang="0">
                  <a:pos x="128" y="88"/>
                </a:cxn>
                <a:cxn ang="0">
                  <a:pos x="56" y="76"/>
                </a:cxn>
                <a:cxn ang="0">
                  <a:pos x="20" y="64"/>
                </a:cxn>
                <a:cxn ang="0">
                  <a:pos x="8" y="52"/>
                </a:cxn>
                <a:cxn ang="0">
                  <a:pos x="0" y="48"/>
                </a:cxn>
                <a:cxn ang="0">
                  <a:pos x="8" y="36"/>
                </a:cxn>
                <a:cxn ang="0">
                  <a:pos x="20" y="28"/>
                </a:cxn>
                <a:cxn ang="0">
                  <a:pos x="44" y="12"/>
                </a:cxn>
                <a:cxn ang="0">
                  <a:pos x="84" y="4"/>
                </a:cxn>
                <a:cxn ang="0">
                  <a:pos x="84" y="0"/>
                </a:cxn>
                <a:cxn ang="0">
                  <a:pos x="100" y="4"/>
                </a:cxn>
                <a:cxn ang="0">
                  <a:pos x="112" y="4"/>
                </a:cxn>
                <a:cxn ang="0">
                  <a:pos x="72" y="16"/>
                </a:cxn>
                <a:cxn ang="0">
                  <a:pos x="48" y="28"/>
                </a:cxn>
                <a:cxn ang="0">
                  <a:pos x="44" y="36"/>
                </a:cxn>
                <a:cxn ang="0">
                  <a:pos x="36" y="40"/>
                </a:cxn>
                <a:cxn ang="0">
                  <a:pos x="44" y="52"/>
                </a:cxn>
                <a:cxn ang="0">
                  <a:pos x="48" y="60"/>
                </a:cxn>
                <a:cxn ang="0">
                  <a:pos x="80" y="72"/>
                </a:cxn>
                <a:cxn ang="0">
                  <a:pos x="140" y="84"/>
                </a:cxn>
                <a:cxn ang="0">
                  <a:pos x="124" y="96"/>
                </a:cxn>
              </a:cxnLst>
              <a:rect l="0" t="0" r="0" b="0"/>
              <a:pathLst>
                <a:path w="140" h="96">
                  <a:moveTo>
                    <a:pt x="124" y="96"/>
                  </a:moveTo>
                  <a:lnTo>
                    <a:pt x="128" y="88"/>
                  </a:lnTo>
                  <a:lnTo>
                    <a:pt x="56" y="76"/>
                  </a:lnTo>
                  <a:lnTo>
                    <a:pt x="20" y="64"/>
                  </a:lnTo>
                  <a:lnTo>
                    <a:pt x="8" y="52"/>
                  </a:lnTo>
                  <a:lnTo>
                    <a:pt x="0" y="48"/>
                  </a:lnTo>
                  <a:lnTo>
                    <a:pt x="8" y="36"/>
                  </a:lnTo>
                  <a:lnTo>
                    <a:pt x="20" y="28"/>
                  </a:lnTo>
                  <a:lnTo>
                    <a:pt x="44" y="12"/>
                  </a:lnTo>
                  <a:lnTo>
                    <a:pt x="84" y="4"/>
                  </a:lnTo>
                  <a:lnTo>
                    <a:pt x="84" y="0"/>
                  </a:lnTo>
                  <a:lnTo>
                    <a:pt x="100" y="4"/>
                  </a:lnTo>
                  <a:lnTo>
                    <a:pt x="112" y="4"/>
                  </a:lnTo>
                  <a:lnTo>
                    <a:pt x="72" y="16"/>
                  </a:lnTo>
                  <a:lnTo>
                    <a:pt x="48" y="28"/>
                  </a:lnTo>
                  <a:lnTo>
                    <a:pt x="44" y="36"/>
                  </a:lnTo>
                  <a:lnTo>
                    <a:pt x="36" y="40"/>
                  </a:lnTo>
                  <a:lnTo>
                    <a:pt x="44" y="52"/>
                  </a:lnTo>
                  <a:lnTo>
                    <a:pt x="48" y="60"/>
                  </a:lnTo>
                  <a:lnTo>
                    <a:pt x="80" y="72"/>
                  </a:lnTo>
                  <a:lnTo>
                    <a:pt x="140" y="84"/>
                  </a:lnTo>
                  <a:lnTo>
                    <a:pt x="124" y="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4936" y="168"/>
              <a:ext cx="276" cy="72"/>
            </a:xfrm>
            <a:custGeom>
              <a:avLst/>
              <a:gdLst/>
              <a:ahLst/>
              <a:cxnLst>
                <a:cxn ang="0">
                  <a:pos x="156" y="56"/>
                </a:cxn>
                <a:cxn ang="0">
                  <a:pos x="104" y="72"/>
                </a:cxn>
                <a:cxn ang="0">
                  <a:pos x="36" y="68"/>
                </a:cxn>
                <a:cxn ang="0">
                  <a:pos x="12" y="56"/>
                </a:cxn>
                <a:cxn ang="0">
                  <a:pos x="4" y="48"/>
                </a:cxn>
                <a:cxn ang="0">
                  <a:pos x="0" y="36"/>
                </a:cxn>
                <a:cxn ang="0">
                  <a:pos x="4" y="32"/>
                </a:cxn>
                <a:cxn ang="0">
                  <a:pos x="12" y="24"/>
                </a:cxn>
                <a:cxn ang="0">
                  <a:pos x="40" y="12"/>
                </a:cxn>
                <a:cxn ang="0">
                  <a:pos x="92" y="0"/>
                </a:cxn>
                <a:cxn ang="0">
                  <a:pos x="164" y="12"/>
                </a:cxn>
                <a:cxn ang="0">
                  <a:pos x="240" y="20"/>
                </a:cxn>
                <a:cxn ang="0">
                  <a:pos x="276" y="24"/>
                </a:cxn>
                <a:cxn ang="0">
                  <a:pos x="188" y="44"/>
                </a:cxn>
                <a:cxn ang="0">
                  <a:pos x="156" y="56"/>
                </a:cxn>
              </a:cxnLst>
              <a:rect l="0" t="0" r="0" b="0"/>
              <a:pathLst>
                <a:path w="276" h="72">
                  <a:moveTo>
                    <a:pt x="156" y="56"/>
                  </a:moveTo>
                  <a:lnTo>
                    <a:pt x="104" y="72"/>
                  </a:lnTo>
                  <a:lnTo>
                    <a:pt x="36" y="68"/>
                  </a:lnTo>
                  <a:lnTo>
                    <a:pt x="12" y="56"/>
                  </a:lnTo>
                  <a:lnTo>
                    <a:pt x="4" y="48"/>
                  </a:lnTo>
                  <a:lnTo>
                    <a:pt x="0" y="36"/>
                  </a:lnTo>
                  <a:lnTo>
                    <a:pt x="4" y="32"/>
                  </a:lnTo>
                  <a:lnTo>
                    <a:pt x="12" y="24"/>
                  </a:lnTo>
                  <a:lnTo>
                    <a:pt x="40" y="12"/>
                  </a:lnTo>
                  <a:lnTo>
                    <a:pt x="92" y="0"/>
                  </a:lnTo>
                  <a:lnTo>
                    <a:pt x="164" y="12"/>
                  </a:lnTo>
                  <a:lnTo>
                    <a:pt x="240" y="20"/>
                  </a:lnTo>
                  <a:lnTo>
                    <a:pt x="276" y="24"/>
                  </a:lnTo>
                  <a:lnTo>
                    <a:pt x="188" y="44"/>
                  </a:lnTo>
                  <a:lnTo>
                    <a:pt x="156" y="5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5292" y="960"/>
              <a:ext cx="452" cy="344"/>
            </a:xfrm>
            <a:custGeom>
              <a:avLst/>
              <a:gdLst/>
              <a:ahLst/>
              <a:cxnLst>
                <a:cxn ang="0">
                  <a:pos x="244" y="72"/>
                </a:cxn>
                <a:cxn ang="0">
                  <a:pos x="72" y="116"/>
                </a:cxn>
                <a:cxn ang="0">
                  <a:pos x="20" y="144"/>
                </a:cxn>
                <a:cxn ang="0">
                  <a:pos x="0" y="200"/>
                </a:cxn>
                <a:cxn ang="0">
                  <a:pos x="20" y="236"/>
                </a:cxn>
                <a:cxn ang="0">
                  <a:pos x="68" y="280"/>
                </a:cxn>
                <a:cxn ang="0">
                  <a:pos x="164" y="320"/>
                </a:cxn>
                <a:cxn ang="0">
                  <a:pos x="320" y="344"/>
                </a:cxn>
                <a:cxn ang="0">
                  <a:pos x="284" y="332"/>
                </a:cxn>
                <a:cxn ang="0">
                  <a:pos x="152" y="292"/>
                </a:cxn>
                <a:cxn ang="0">
                  <a:pos x="84" y="244"/>
                </a:cxn>
                <a:cxn ang="0">
                  <a:pos x="72" y="212"/>
                </a:cxn>
                <a:cxn ang="0">
                  <a:pos x="96" y="176"/>
                </a:cxn>
                <a:cxn ang="0">
                  <a:pos x="156" y="128"/>
                </a:cxn>
                <a:cxn ang="0">
                  <a:pos x="284" y="84"/>
                </a:cxn>
                <a:cxn ang="0">
                  <a:pos x="452" y="68"/>
                </a:cxn>
                <a:cxn ang="0">
                  <a:pos x="368" y="72"/>
                </a:cxn>
                <a:cxn ang="0">
                  <a:pos x="212" y="104"/>
                </a:cxn>
                <a:cxn ang="0">
                  <a:pos x="120" y="152"/>
                </a:cxn>
                <a:cxn ang="0">
                  <a:pos x="80" y="196"/>
                </a:cxn>
                <a:cxn ang="0">
                  <a:pos x="80" y="236"/>
                </a:cxn>
                <a:cxn ang="0">
                  <a:pos x="120" y="280"/>
                </a:cxn>
                <a:cxn ang="0">
                  <a:pos x="220" y="320"/>
                </a:cxn>
                <a:cxn ang="0">
                  <a:pos x="212" y="328"/>
                </a:cxn>
                <a:cxn ang="0">
                  <a:pos x="104" y="292"/>
                </a:cxn>
                <a:cxn ang="0">
                  <a:pos x="20" y="232"/>
                </a:cxn>
                <a:cxn ang="0">
                  <a:pos x="0" y="200"/>
                </a:cxn>
                <a:cxn ang="0">
                  <a:pos x="24" y="152"/>
                </a:cxn>
                <a:cxn ang="0">
                  <a:pos x="72" y="120"/>
                </a:cxn>
                <a:cxn ang="0">
                  <a:pos x="244" y="80"/>
                </a:cxn>
                <a:cxn ang="0">
                  <a:pos x="388" y="56"/>
                </a:cxn>
                <a:cxn ang="0">
                  <a:pos x="436" y="32"/>
                </a:cxn>
                <a:cxn ang="0">
                  <a:pos x="452" y="0"/>
                </a:cxn>
                <a:cxn ang="0">
                  <a:pos x="436" y="24"/>
                </a:cxn>
                <a:cxn ang="0">
                  <a:pos x="388" y="48"/>
                </a:cxn>
              </a:cxnLst>
              <a:rect l="0" t="0" r="0" b="0"/>
              <a:pathLst>
                <a:path w="452" h="344">
                  <a:moveTo>
                    <a:pt x="352" y="60"/>
                  </a:moveTo>
                  <a:lnTo>
                    <a:pt x="244" y="72"/>
                  </a:lnTo>
                  <a:lnTo>
                    <a:pt x="152" y="92"/>
                  </a:lnTo>
                  <a:lnTo>
                    <a:pt x="72" y="116"/>
                  </a:lnTo>
                  <a:lnTo>
                    <a:pt x="44" y="128"/>
                  </a:lnTo>
                  <a:lnTo>
                    <a:pt x="20" y="144"/>
                  </a:lnTo>
                  <a:lnTo>
                    <a:pt x="0" y="172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20" y="236"/>
                  </a:lnTo>
                  <a:lnTo>
                    <a:pt x="36" y="256"/>
                  </a:lnTo>
                  <a:lnTo>
                    <a:pt x="68" y="280"/>
                  </a:lnTo>
                  <a:lnTo>
                    <a:pt x="108" y="304"/>
                  </a:lnTo>
                  <a:lnTo>
                    <a:pt x="164" y="320"/>
                  </a:lnTo>
                  <a:lnTo>
                    <a:pt x="236" y="332"/>
                  </a:lnTo>
                  <a:lnTo>
                    <a:pt x="320" y="344"/>
                  </a:lnTo>
                  <a:lnTo>
                    <a:pt x="320" y="340"/>
                  </a:lnTo>
                  <a:lnTo>
                    <a:pt x="284" y="332"/>
                  </a:lnTo>
                  <a:lnTo>
                    <a:pt x="192" y="308"/>
                  </a:lnTo>
                  <a:lnTo>
                    <a:pt x="152" y="292"/>
                  </a:lnTo>
                  <a:lnTo>
                    <a:pt x="116" y="268"/>
                  </a:lnTo>
                  <a:lnTo>
                    <a:pt x="84" y="244"/>
                  </a:lnTo>
                  <a:lnTo>
                    <a:pt x="80" y="224"/>
                  </a:lnTo>
                  <a:lnTo>
                    <a:pt x="72" y="212"/>
                  </a:lnTo>
                  <a:lnTo>
                    <a:pt x="84" y="200"/>
                  </a:lnTo>
                  <a:lnTo>
                    <a:pt x="96" y="176"/>
                  </a:lnTo>
                  <a:lnTo>
                    <a:pt x="120" y="152"/>
                  </a:lnTo>
                  <a:lnTo>
                    <a:pt x="156" y="128"/>
                  </a:lnTo>
                  <a:lnTo>
                    <a:pt x="212" y="108"/>
                  </a:lnTo>
                  <a:lnTo>
                    <a:pt x="284" y="84"/>
                  </a:lnTo>
                  <a:lnTo>
                    <a:pt x="368" y="80"/>
                  </a:lnTo>
                  <a:lnTo>
                    <a:pt x="452" y="68"/>
                  </a:lnTo>
                  <a:lnTo>
                    <a:pt x="452" y="60"/>
                  </a:lnTo>
                  <a:lnTo>
                    <a:pt x="368" y="72"/>
                  </a:lnTo>
                  <a:lnTo>
                    <a:pt x="280" y="84"/>
                  </a:lnTo>
                  <a:lnTo>
                    <a:pt x="212" y="104"/>
                  </a:lnTo>
                  <a:lnTo>
                    <a:pt x="156" y="128"/>
                  </a:lnTo>
                  <a:lnTo>
                    <a:pt x="120" y="152"/>
                  </a:lnTo>
                  <a:lnTo>
                    <a:pt x="96" y="176"/>
                  </a:lnTo>
                  <a:lnTo>
                    <a:pt x="80" y="196"/>
                  </a:lnTo>
                  <a:lnTo>
                    <a:pt x="72" y="212"/>
                  </a:lnTo>
                  <a:lnTo>
                    <a:pt x="80" y="236"/>
                  </a:lnTo>
                  <a:lnTo>
                    <a:pt x="96" y="260"/>
                  </a:lnTo>
                  <a:lnTo>
                    <a:pt x="120" y="280"/>
                  </a:lnTo>
                  <a:lnTo>
                    <a:pt x="152" y="296"/>
                  </a:lnTo>
                  <a:lnTo>
                    <a:pt x="220" y="320"/>
                  </a:lnTo>
                  <a:lnTo>
                    <a:pt x="284" y="340"/>
                  </a:lnTo>
                  <a:lnTo>
                    <a:pt x="212" y="328"/>
                  </a:lnTo>
                  <a:lnTo>
                    <a:pt x="152" y="308"/>
                  </a:lnTo>
                  <a:lnTo>
                    <a:pt x="104" y="292"/>
                  </a:lnTo>
                  <a:lnTo>
                    <a:pt x="68" y="272"/>
                  </a:lnTo>
                  <a:lnTo>
                    <a:pt x="20" y="232"/>
                  </a:lnTo>
                  <a:lnTo>
                    <a:pt x="8" y="220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24" y="152"/>
                  </a:lnTo>
                  <a:lnTo>
                    <a:pt x="48" y="132"/>
                  </a:lnTo>
                  <a:lnTo>
                    <a:pt x="72" y="120"/>
                  </a:lnTo>
                  <a:lnTo>
                    <a:pt x="152" y="96"/>
                  </a:lnTo>
                  <a:lnTo>
                    <a:pt x="244" y="80"/>
                  </a:lnTo>
                  <a:lnTo>
                    <a:pt x="352" y="68"/>
                  </a:lnTo>
                  <a:lnTo>
                    <a:pt x="388" y="56"/>
                  </a:lnTo>
                  <a:lnTo>
                    <a:pt x="416" y="44"/>
                  </a:lnTo>
                  <a:lnTo>
                    <a:pt x="436" y="32"/>
                  </a:lnTo>
                  <a:lnTo>
                    <a:pt x="452" y="12"/>
                  </a:lnTo>
                  <a:lnTo>
                    <a:pt x="452" y="0"/>
                  </a:lnTo>
                  <a:lnTo>
                    <a:pt x="452" y="8"/>
                  </a:lnTo>
                  <a:lnTo>
                    <a:pt x="436" y="24"/>
                  </a:lnTo>
                  <a:lnTo>
                    <a:pt x="412" y="44"/>
                  </a:lnTo>
                  <a:lnTo>
                    <a:pt x="388" y="48"/>
                  </a:lnTo>
                  <a:lnTo>
                    <a:pt x="352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5696" y="600"/>
              <a:ext cx="48" cy="96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8" y="72"/>
                </a:cxn>
                <a:cxn ang="0">
                  <a:pos x="20" y="84"/>
                </a:cxn>
                <a:cxn ang="0">
                  <a:pos x="36" y="88"/>
                </a:cxn>
                <a:cxn ang="0">
                  <a:pos x="48" y="96"/>
                </a:cxn>
                <a:cxn ang="0">
                  <a:pos x="48" y="88"/>
                </a:cxn>
                <a:cxn ang="0">
                  <a:pos x="36" y="88"/>
                </a:cxn>
                <a:cxn ang="0">
                  <a:pos x="24" y="76"/>
                </a:cxn>
                <a:cxn ang="0">
                  <a:pos x="12" y="72"/>
                </a:cxn>
                <a:cxn ang="0">
                  <a:pos x="8" y="52"/>
                </a:cxn>
                <a:cxn ang="0">
                  <a:pos x="12" y="36"/>
                </a:cxn>
                <a:cxn ang="0">
                  <a:pos x="36" y="12"/>
                </a:cxn>
                <a:cxn ang="0">
                  <a:pos x="48" y="4"/>
                </a:cxn>
                <a:cxn ang="0">
                  <a:pos x="48" y="0"/>
                </a:cxn>
                <a:cxn ang="0">
                  <a:pos x="36" y="12"/>
                </a:cxn>
                <a:cxn ang="0">
                  <a:pos x="8" y="36"/>
                </a:cxn>
                <a:cxn ang="0">
                  <a:pos x="0" y="40"/>
                </a:cxn>
                <a:cxn ang="0">
                  <a:pos x="0" y="52"/>
                </a:cxn>
              </a:cxnLst>
              <a:rect l="0" t="0" r="0" b="0"/>
              <a:pathLst>
                <a:path w="48" h="96">
                  <a:moveTo>
                    <a:pt x="0" y="52"/>
                  </a:moveTo>
                  <a:lnTo>
                    <a:pt x="8" y="72"/>
                  </a:lnTo>
                  <a:lnTo>
                    <a:pt x="20" y="84"/>
                  </a:lnTo>
                  <a:lnTo>
                    <a:pt x="36" y="88"/>
                  </a:lnTo>
                  <a:lnTo>
                    <a:pt x="48" y="96"/>
                  </a:lnTo>
                  <a:lnTo>
                    <a:pt x="48" y="88"/>
                  </a:lnTo>
                  <a:lnTo>
                    <a:pt x="36" y="88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8" y="52"/>
                  </a:lnTo>
                  <a:lnTo>
                    <a:pt x="12" y="36"/>
                  </a:lnTo>
                  <a:lnTo>
                    <a:pt x="36" y="1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8" y="36"/>
                  </a:lnTo>
                  <a:lnTo>
                    <a:pt x="0" y="4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5560" y="520"/>
              <a:ext cx="184" cy="192"/>
            </a:xfrm>
            <a:custGeom>
              <a:avLst/>
              <a:gdLst/>
              <a:ahLst/>
              <a:cxnLst>
                <a:cxn ang="0">
                  <a:pos x="4" y="80"/>
                </a:cxn>
                <a:cxn ang="0">
                  <a:pos x="0" y="104"/>
                </a:cxn>
                <a:cxn ang="0">
                  <a:pos x="12" y="128"/>
                </a:cxn>
                <a:cxn ang="0">
                  <a:pos x="24" y="140"/>
                </a:cxn>
                <a:cxn ang="0">
                  <a:pos x="40" y="152"/>
                </a:cxn>
                <a:cxn ang="0">
                  <a:pos x="84" y="176"/>
                </a:cxn>
                <a:cxn ang="0">
                  <a:pos x="136" y="180"/>
                </a:cxn>
                <a:cxn ang="0">
                  <a:pos x="184" y="192"/>
                </a:cxn>
                <a:cxn ang="0">
                  <a:pos x="184" y="188"/>
                </a:cxn>
                <a:cxn ang="0">
                  <a:pos x="136" y="180"/>
                </a:cxn>
                <a:cxn ang="0">
                  <a:pos x="84" y="168"/>
                </a:cxn>
                <a:cxn ang="0">
                  <a:pos x="40" y="144"/>
                </a:cxn>
                <a:cxn ang="0">
                  <a:pos x="12" y="120"/>
                </a:cxn>
                <a:cxn ang="0">
                  <a:pos x="4" y="104"/>
                </a:cxn>
                <a:cxn ang="0">
                  <a:pos x="12" y="84"/>
                </a:cxn>
                <a:cxn ang="0">
                  <a:pos x="12" y="72"/>
                </a:cxn>
                <a:cxn ang="0">
                  <a:pos x="36" y="56"/>
                </a:cxn>
                <a:cxn ang="0">
                  <a:pos x="88" y="28"/>
                </a:cxn>
                <a:cxn ang="0">
                  <a:pos x="132" y="16"/>
                </a:cxn>
                <a:cxn ang="0">
                  <a:pos x="184" y="4"/>
                </a:cxn>
                <a:cxn ang="0">
                  <a:pos x="184" y="0"/>
                </a:cxn>
                <a:cxn ang="0">
                  <a:pos x="132" y="12"/>
                </a:cxn>
                <a:cxn ang="0">
                  <a:pos x="88" y="24"/>
                </a:cxn>
                <a:cxn ang="0">
                  <a:pos x="36" y="48"/>
                </a:cxn>
                <a:cxn ang="0">
                  <a:pos x="12" y="72"/>
                </a:cxn>
                <a:cxn ang="0">
                  <a:pos x="4" y="80"/>
                </a:cxn>
              </a:cxnLst>
              <a:rect l="0" t="0" r="0" b="0"/>
              <a:pathLst>
                <a:path w="184" h="192">
                  <a:moveTo>
                    <a:pt x="4" y="80"/>
                  </a:moveTo>
                  <a:lnTo>
                    <a:pt x="0" y="104"/>
                  </a:lnTo>
                  <a:lnTo>
                    <a:pt x="12" y="128"/>
                  </a:lnTo>
                  <a:lnTo>
                    <a:pt x="24" y="140"/>
                  </a:lnTo>
                  <a:lnTo>
                    <a:pt x="40" y="152"/>
                  </a:lnTo>
                  <a:lnTo>
                    <a:pt x="84" y="176"/>
                  </a:lnTo>
                  <a:lnTo>
                    <a:pt x="136" y="180"/>
                  </a:lnTo>
                  <a:lnTo>
                    <a:pt x="184" y="192"/>
                  </a:lnTo>
                  <a:lnTo>
                    <a:pt x="184" y="188"/>
                  </a:lnTo>
                  <a:lnTo>
                    <a:pt x="136" y="180"/>
                  </a:lnTo>
                  <a:lnTo>
                    <a:pt x="84" y="168"/>
                  </a:lnTo>
                  <a:lnTo>
                    <a:pt x="40" y="144"/>
                  </a:lnTo>
                  <a:lnTo>
                    <a:pt x="12" y="120"/>
                  </a:lnTo>
                  <a:lnTo>
                    <a:pt x="4" y="104"/>
                  </a:lnTo>
                  <a:lnTo>
                    <a:pt x="12" y="84"/>
                  </a:lnTo>
                  <a:lnTo>
                    <a:pt x="12" y="72"/>
                  </a:lnTo>
                  <a:lnTo>
                    <a:pt x="36" y="56"/>
                  </a:lnTo>
                  <a:lnTo>
                    <a:pt x="88" y="28"/>
                  </a:lnTo>
                  <a:lnTo>
                    <a:pt x="132" y="16"/>
                  </a:lnTo>
                  <a:lnTo>
                    <a:pt x="184" y="4"/>
                  </a:lnTo>
                  <a:lnTo>
                    <a:pt x="184" y="0"/>
                  </a:lnTo>
                  <a:lnTo>
                    <a:pt x="132" y="12"/>
                  </a:lnTo>
                  <a:lnTo>
                    <a:pt x="88" y="24"/>
                  </a:lnTo>
                  <a:lnTo>
                    <a:pt x="36" y="48"/>
                  </a:lnTo>
                  <a:lnTo>
                    <a:pt x="12" y="72"/>
                  </a:lnTo>
                  <a:lnTo>
                    <a:pt x="4" y="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5316" y="464"/>
              <a:ext cx="428" cy="292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176"/>
                </a:cxn>
                <a:cxn ang="0">
                  <a:pos x="12" y="196"/>
                </a:cxn>
                <a:cxn ang="0">
                  <a:pos x="44" y="224"/>
                </a:cxn>
                <a:cxn ang="0">
                  <a:pos x="80" y="236"/>
                </a:cxn>
                <a:cxn ang="0">
                  <a:pos x="128" y="256"/>
                </a:cxn>
                <a:cxn ang="0">
                  <a:pos x="176" y="268"/>
                </a:cxn>
                <a:cxn ang="0">
                  <a:pos x="260" y="284"/>
                </a:cxn>
                <a:cxn ang="0">
                  <a:pos x="304" y="292"/>
                </a:cxn>
                <a:cxn ang="0">
                  <a:pos x="304" y="284"/>
                </a:cxn>
                <a:cxn ang="0">
                  <a:pos x="272" y="280"/>
                </a:cxn>
                <a:cxn ang="0">
                  <a:pos x="196" y="256"/>
                </a:cxn>
                <a:cxn ang="0">
                  <a:pos x="108" y="224"/>
                </a:cxn>
                <a:cxn ang="0">
                  <a:pos x="80" y="200"/>
                </a:cxn>
                <a:cxn ang="0">
                  <a:pos x="56" y="172"/>
                </a:cxn>
                <a:cxn ang="0">
                  <a:pos x="56" y="152"/>
                </a:cxn>
                <a:cxn ang="0">
                  <a:pos x="56" y="136"/>
                </a:cxn>
                <a:cxn ang="0">
                  <a:pos x="72" y="116"/>
                </a:cxn>
                <a:cxn ang="0">
                  <a:pos x="120" y="84"/>
                </a:cxn>
                <a:cxn ang="0">
                  <a:pos x="168" y="60"/>
                </a:cxn>
                <a:cxn ang="0">
                  <a:pos x="224" y="44"/>
                </a:cxn>
                <a:cxn ang="0">
                  <a:pos x="304" y="24"/>
                </a:cxn>
                <a:cxn ang="0">
                  <a:pos x="392" y="8"/>
                </a:cxn>
                <a:cxn ang="0">
                  <a:pos x="428" y="8"/>
                </a:cxn>
                <a:cxn ang="0">
                  <a:pos x="428" y="0"/>
                </a:cxn>
                <a:cxn ang="0">
                  <a:pos x="368" y="8"/>
                </a:cxn>
                <a:cxn ang="0">
                  <a:pos x="248" y="20"/>
                </a:cxn>
                <a:cxn ang="0">
                  <a:pos x="156" y="44"/>
                </a:cxn>
                <a:cxn ang="0">
                  <a:pos x="92" y="68"/>
                </a:cxn>
                <a:cxn ang="0">
                  <a:pos x="48" y="92"/>
                </a:cxn>
                <a:cxn ang="0">
                  <a:pos x="20" y="116"/>
                </a:cxn>
                <a:cxn ang="0">
                  <a:pos x="8" y="136"/>
                </a:cxn>
                <a:cxn ang="0">
                  <a:pos x="0" y="152"/>
                </a:cxn>
              </a:cxnLst>
              <a:rect l="0" t="0" r="0" b="0"/>
              <a:pathLst>
                <a:path w="428" h="292">
                  <a:moveTo>
                    <a:pt x="0" y="152"/>
                  </a:moveTo>
                  <a:lnTo>
                    <a:pt x="0" y="176"/>
                  </a:lnTo>
                  <a:lnTo>
                    <a:pt x="12" y="196"/>
                  </a:lnTo>
                  <a:lnTo>
                    <a:pt x="44" y="224"/>
                  </a:lnTo>
                  <a:lnTo>
                    <a:pt x="80" y="236"/>
                  </a:lnTo>
                  <a:lnTo>
                    <a:pt x="128" y="256"/>
                  </a:lnTo>
                  <a:lnTo>
                    <a:pt x="176" y="268"/>
                  </a:lnTo>
                  <a:lnTo>
                    <a:pt x="260" y="284"/>
                  </a:lnTo>
                  <a:lnTo>
                    <a:pt x="304" y="292"/>
                  </a:lnTo>
                  <a:lnTo>
                    <a:pt x="304" y="284"/>
                  </a:lnTo>
                  <a:lnTo>
                    <a:pt x="272" y="280"/>
                  </a:lnTo>
                  <a:lnTo>
                    <a:pt x="196" y="256"/>
                  </a:lnTo>
                  <a:lnTo>
                    <a:pt x="108" y="224"/>
                  </a:lnTo>
                  <a:lnTo>
                    <a:pt x="80" y="200"/>
                  </a:lnTo>
                  <a:lnTo>
                    <a:pt x="56" y="172"/>
                  </a:lnTo>
                  <a:lnTo>
                    <a:pt x="56" y="152"/>
                  </a:lnTo>
                  <a:lnTo>
                    <a:pt x="56" y="136"/>
                  </a:lnTo>
                  <a:lnTo>
                    <a:pt x="72" y="116"/>
                  </a:lnTo>
                  <a:lnTo>
                    <a:pt x="120" y="84"/>
                  </a:lnTo>
                  <a:lnTo>
                    <a:pt x="168" y="60"/>
                  </a:lnTo>
                  <a:lnTo>
                    <a:pt x="224" y="44"/>
                  </a:lnTo>
                  <a:lnTo>
                    <a:pt x="304" y="24"/>
                  </a:lnTo>
                  <a:lnTo>
                    <a:pt x="392" y="8"/>
                  </a:lnTo>
                  <a:lnTo>
                    <a:pt x="428" y="8"/>
                  </a:lnTo>
                  <a:lnTo>
                    <a:pt x="428" y="0"/>
                  </a:lnTo>
                  <a:lnTo>
                    <a:pt x="368" y="8"/>
                  </a:lnTo>
                  <a:lnTo>
                    <a:pt x="248" y="20"/>
                  </a:lnTo>
                  <a:lnTo>
                    <a:pt x="156" y="44"/>
                  </a:lnTo>
                  <a:lnTo>
                    <a:pt x="92" y="68"/>
                  </a:lnTo>
                  <a:lnTo>
                    <a:pt x="48" y="92"/>
                  </a:lnTo>
                  <a:lnTo>
                    <a:pt x="20" y="116"/>
                  </a:lnTo>
                  <a:lnTo>
                    <a:pt x="8" y="136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9" name="図形 88"/>
            <p:cNvSpPr>
              <a:spLocks/>
            </p:cNvSpPr>
            <p:nvPr/>
          </p:nvSpPr>
          <p:spPr bwMode="auto">
            <a:xfrm>
              <a:off x="5324" y="476"/>
              <a:ext cx="324" cy="268"/>
            </a:xfrm>
            <a:custGeom>
              <a:avLst/>
              <a:gdLst/>
              <a:ahLst/>
              <a:cxnLst>
                <a:cxn ang="0">
                  <a:pos x="48" y="124"/>
                </a:cxn>
                <a:cxn ang="0">
                  <a:pos x="40" y="140"/>
                </a:cxn>
                <a:cxn ang="0">
                  <a:pos x="48" y="164"/>
                </a:cxn>
                <a:cxn ang="0">
                  <a:pos x="60" y="184"/>
                </a:cxn>
                <a:cxn ang="0">
                  <a:pos x="84" y="200"/>
                </a:cxn>
                <a:cxn ang="0">
                  <a:pos x="136" y="224"/>
                </a:cxn>
                <a:cxn ang="0">
                  <a:pos x="204" y="256"/>
                </a:cxn>
                <a:cxn ang="0">
                  <a:pos x="260" y="268"/>
                </a:cxn>
                <a:cxn ang="0">
                  <a:pos x="200" y="260"/>
                </a:cxn>
                <a:cxn ang="0">
                  <a:pos x="124" y="236"/>
                </a:cxn>
                <a:cxn ang="0">
                  <a:pos x="52" y="220"/>
                </a:cxn>
                <a:cxn ang="0">
                  <a:pos x="28" y="200"/>
                </a:cxn>
                <a:cxn ang="0">
                  <a:pos x="12" y="184"/>
                </a:cxn>
                <a:cxn ang="0">
                  <a:pos x="0" y="164"/>
                </a:cxn>
                <a:cxn ang="0">
                  <a:pos x="0" y="148"/>
                </a:cxn>
                <a:cxn ang="0">
                  <a:pos x="0" y="140"/>
                </a:cxn>
                <a:cxn ang="0">
                  <a:pos x="4" y="124"/>
                </a:cxn>
                <a:cxn ang="0">
                  <a:pos x="16" y="104"/>
                </a:cxn>
                <a:cxn ang="0">
                  <a:pos x="40" y="88"/>
                </a:cxn>
                <a:cxn ang="0">
                  <a:pos x="76" y="60"/>
                </a:cxn>
                <a:cxn ang="0">
                  <a:pos x="136" y="36"/>
                </a:cxn>
                <a:cxn ang="0">
                  <a:pos x="216" y="20"/>
                </a:cxn>
                <a:cxn ang="0">
                  <a:pos x="324" y="0"/>
                </a:cxn>
                <a:cxn ang="0">
                  <a:pos x="248" y="20"/>
                </a:cxn>
                <a:cxn ang="0">
                  <a:pos x="188" y="36"/>
                </a:cxn>
                <a:cxn ang="0">
                  <a:pos x="136" y="56"/>
                </a:cxn>
                <a:cxn ang="0">
                  <a:pos x="100" y="72"/>
                </a:cxn>
                <a:cxn ang="0">
                  <a:pos x="60" y="104"/>
                </a:cxn>
                <a:cxn ang="0">
                  <a:pos x="48" y="124"/>
                </a:cxn>
              </a:cxnLst>
              <a:rect l="0" t="0" r="0" b="0"/>
              <a:pathLst>
                <a:path w="324" h="268">
                  <a:moveTo>
                    <a:pt x="48" y="124"/>
                  </a:moveTo>
                  <a:lnTo>
                    <a:pt x="40" y="140"/>
                  </a:lnTo>
                  <a:lnTo>
                    <a:pt x="48" y="164"/>
                  </a:lnTo>
                  <a:lnTo>
                    <a:pt x="60" y="184"/>
                  </a:lnTo>
                  <a:lnTo>
                    <a:pt x="84" y="200"/>
                  </a:lnTo>
                  <a:lnTo>
                    <a:pt x="136" y="224"/>
                  </a:lnTo>
                  <a:lnTo>
                    <a:pt x="204" y="256"/>
                  </a:lnTo>
                  <a:lnTo>
                    <a:pt x="260" y="268"/>
                  </a:lnTo>
                  <a:lnTo>
                    <a:pt x="200" y="260"/>
                  </a:lnTo>
                  <a:lnTo>
                    <a:pt x="124" y="236"/>
                  </a:lnTo>
                  <a:lnTo>
                    <a:pt x="52" y="220"/>
                  </a:lnTo>
                  <a:lnTo>
                    <a:pt x="28" y="200"/>
                  </a:lnTo>
                  <a:lnTo>
                    <a:pt x="12" y="184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4" y="124"/>
                  </a:lnTo>
                  <a:lnTo>
                    <a:pt x="16" y="104"/>
                  </a:lnTo>
                  <a:lnTo>
                    <a:pt x="40" y="88"/>
                  </a:lnTo>
                  <a:lnTo>
                    <a:pt x="76" y="60"/>
                  </a:lnTo>
                  <a:lnTo>
                    <a:pt x="136" y="36"/>
                  </a:lnTo>
                  <a:lnTo>
                    <a:pt x="216" y="20"/>
                  </a:lnTo>
                  <a:lnTo>
                    <a:pt x="324" y="0"/>
                  </a:lnTo>
                  <a:lnTo>
                    <a:pt x="248" y="20"/>
                  </a:lnTo>
                  <a:lnTo>
                    <a:pt x="188" y="36"/>
                  </a:lnTo>
                  <a:lnTo>
                    <a:pt x="136" y="56"/>
                  </a:lnTo>
                  <a:lnTo>
                    <a:pt x="100" y="72"/>
                  </a:lnTo>
                  <a:lnTo>
                    <a:pt x="60" y="104"/>
                  </a:lnTo>
                  <a:lnTo>
                    <a:pt x="48" y="1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466696" y="1500178"/>
            <a:ext cx="8247600" cy="4857780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A009892A-0574-4753-B3B5-882803074C2D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35100B4B-F5D2-44DD-9A19-A98068150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608331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6083319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A009892A-0574-4753-B3B5-882803074C2D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35100B4B-F5D2-44DD-9A19-A98068150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892A-0574-4753-B3B5-882803074C2D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0B4B-F5D2-44DD-9A19-A98068150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466696" y="1857370"/>
            <a:ext cx="8248708" cy="4429151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892A-0574-4753-B3B5-882803074C2D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0B4B-F5D2-44DD-9A19-A98068150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828676" y="3357551"/>
            <a:ext cx="681515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828676" y="1857364"/>
            <a:ext cx="6815158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A009892A-0574-4753-B3B5-882803074C2D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2874"/>
            <a:ext cx="239553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2875"/>
            <a:ext cx="644400" cy="365125"/>
          </a:xfrm>
        </p:spPr>
        <p:txBody>
          <a:bodyPr/>
          <a:lstStyle/>
          <a:p>
            <a:fld id="{35100B4B-F5D2-44DD-9A19-A98068150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785926"/>
            <a:ext cx="4038600" cy="3786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785926"/>
            <a:ext cx="4038600" cy="3786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A009892A-0574-4753-B3B5-882803074C2D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553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35100B4B-F5D2-44DD-9A19-A98068150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32079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1960561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320799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1960561"/>
            <a:ext cx="4039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A009892A-0574-4753-B3B5-882803074C2D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35100B4B-F5D2-44DD-9A19-A980681504E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グループ化 11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</p:grpSpPr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8" name="図形 17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2" name="図形 21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9" name="図形 28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528638" y="2501900"/>
            <a:ext cx="8229600" cy="1143000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892A-0574-4753-B3B5-882803074C2D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0B4B-F5D2-44DD-9A19-A98068150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892A-0574-4753-B3B5-882803074C2D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0B4B-F5D2-44DD-9A19-A98068150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47647" y="785794"/>
            <a:ext cx="276703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357554" y="785794"/>
            <a:ext cx="4572032" cy="56436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2" y="2000240"/>
            <a:ext cx="2767032" cy="4429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A009892A-0574-4753-B3B5-882803074C2D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35100B4B-F5D2-44DD-9A19-A98068150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形 8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A009892A-0574-4753-B3B5-882803074C2D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10" name="図形 9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図形 10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35100B4B-F5D2-44DD-9A19-A980681504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2214546" y="285728"/>
            <a:ext cx="4786346" cy="5413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 useBgFill="1">
        <p:nvSpPr>
          <p:cNvPr id="3" name="図形 2"/>
          <p:cNvSpPr>
            <a:spLocks noGrp="1"/>
          </p:cNvSpPr>
          <p:nvPr>
            <p:ph type="pic" idx="1"/>
          </p:nvPr>
        </p:nvSpPr>
        <p:spPr>
          <a:xfrm>
            <a:off x="2433623" y="1142984"/>
            <a:ext cx="4357718" cy="3438395"/>
          </a:xfrm>
          <a:noFill/>
          <a:ln w="254000" cap="flat" cmpd="sng">
            <a:gradFill>
              <a:gsLst>
                <a:gs pos="0">
                  <a:schemeClr val="bg1"/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prstDash val="solid"/>
            <a:beve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928794" y="4929199"/>
            <a:ext cx="5642016" cy="10414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正方形/長方形 189"/>
          <p:cNvSpPr/>
          <p:nvPr/>
        </p:nvSpPr>
        <p:spPr>
          <a:xfrm>
            <a:off x="-95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図形 165"/>
          <p:cNvSpPr>
            <a:spLocks/>
          </p:cNvSpPr>
          <p:nvPr/>
        </p:nvSpPr>
        <p:spPr bwMode="auto">
          <a:xfrm>
            <a:off x="3929058" y="9"/>
            <a:ext cx="5214942" cy="3383004"/>
          </a:xfrm>
          <a:custGeom>
            <a:avLst/>
            <a:gdLst/>
            <a:ahLst/>
            <a:cxnLst>
              <a:cxn ang="0">
                <a:pos x="3574" y="25"/>
              </a:cxn>
              <a:cxn ang="0">
                <a:pos x="3628" y="83"/>
              </a:cxn>
              <a:cxn ang="0">
                <a:pos x="3611" y="121"/>
              </a:cxn>
              <a:cxn ang="0">
                <a:pos x="3278" y="166"/>
              </a:cxn>
              <a:cxn ang="0">
                <a:pos x="2987" y="220"/>
              </a:cxn>
              <a:cxn ang="0">
                <a:pos x="2896" y="274"/>
              </a:cxn>
              <a:cxn ang="0">
                <a:pos x="2887" y="320"/>
              </a:cxn>
              <a:cxn ang="0">
                <a:pos x="2987" y="374"/>
              </a:cxn>
              <a:cxn ang="0">
                <a:pos x="3407" y="403"/>
              </a:cxn>
              <a:cxn ang="0">
                <a:pos x="3732" y="399"/>
              </a:cxn>
              <a:cxn ang="0">
                <a:pos x="3607" y="2391"/>
              </a:cxn>
              <a:cxn ang="0">
                <a:pos x="3199" y="2262"/>
              </a:cxn>
              <a:cxn ang="0">
                <a:pos x="3041" y="2159"/>
              </a:cxn>
              <a:cxn ang="0">
                <a:pos x="2991" y="2050"/>
              </a:cxn>
              <a:cxn ang="0">
                <a:pos x="3000" y="1992"/>
              </a:cxn>
              <a:cxn ang="0">
                <a:pos x="3054" y="1905"/>
              </a:cxn>
              <a:cxn ang="0">
                <a:pos x="3158" y="1826"/>
              </a:cxn>
              <a:cxn ang="0">
                <a:pos x="3183" y="1768"/>
              </a:cxn>
              <a:cxn ang="0">
                <a:pos x="3158" y="1684"/>
              </a:cxn>
              <a:cxn ang="0">
                <a:pos x="3099" y="1576"/>
              </a:cxn>
              <a:cxn ang="0">
                <a:pos x="2950" y="1497"/>
              </a:cxn>
              <a:cxn ang="0">
                <a:pos x="2779" y="1439"/>
              </a:cxn>
              <a:cxn ang="0">
                <a:pos x="2679" y="1364"/>
              </a:cxn>
              <a:cxn ang="0">
                <a:pos x="2654" y="1281"/>
              </a:cxn>
              <a:cxn ang="0">
                <a:pos x="2667" y="1194"/>
              </a:cxn>
              <a:cxn ang="0">
                <a:pos x="2600" y="1106"/>
              </a:cxn>
              <a:cxn ang="0">
                <a:pos x="2459" y="1077"/>
              </a:cxn>
              <a:cxn ang="0">
                <a:pos x="2005" y="1119"/>
              </a:cxn>
              <a:cxn ang="0">
                <a:pos x="1835" y="1102"/>
              </a:cxn>
              <a:cxn ang="0">
                <a:pos x="1743" y="1052"/>
              </a:cxn>
              <a:cxn ang="0">
                <a:pos x="1689" y="957"/>
              </a:cxn>
              <a:cxn ang="0">
                <a:pos x="1697" y="840"/>
              </a:cxn>
              <a:cxn ang="0">
                <a:pos x="1689" y="736"/>
              </a:cxn>
              <a:cxn ang="0">
                <a:pos x="1627" y="690"/>
              </a:cxn>
              <a:cxn ang="0">
                <a:pos x="1544" y="690"/>
              </a:cxn>
              <a:cxn ang="0">
                <a:pos x="1460" y="665"/>
              </a:cxn>
              <a:cxn ang="0">
                <a:pos x="1423" y="620"/>
              </a:cxn>
              <a:cxn ang="0">
                <a:pos x="1323" y="607"/>
              </a:cxn>
              <a:cxn ang="0">
                <a:pos x="1281" y="624"/>
              </a:cxn>
              <a:cxn ang="0">
                <a:pos x="1161" y="599"/>
              </a:cxn>
              <a:cxn ang="0">
                <a:pos x="1003" y="553"/>
              </a:cxn>
              <a:cxn ang="0">
                <a:pos x="928" y="578"/>
              </a:cxn>
              <a:cxn ang="0">
                <a:pos x="865" y="653"/>
              </a:cxn>
              <a:cxn ang="0">
                <a:pos x="845" y="724"/>
              </a:cxn>
              <a:cxn ang="0">
                <a:pos x="853" y="844"/>
              </a:cxn>
              <a:cxn ang="0">
                <a:pos x="803" y="936"/>
              </a:cxn>
              <a:cxn ang="0">
                <a:pos x="608" y="1027"/>
              </a:cxn>
              <a:cxn ang="0">
                <a:pos x="458" y="1048"/>
              </a:cxn>
              <a:cxn ang="0">
                <a:pos x="325" y="982"/>
              </a:cxn>
              <a:cxn ang="0">
                <a:pos x="233" y="786"/>
              </a:cxn>
              <a:cxn ang="0">
                <a:pos x="229" y="674"/>
              </a:cxn>
              <a:cxn ang="0">
                <a:pos x="287" y="570"/>
              </a:cxn>
              <a:cxn ang="0">
                <a:pos x="316" y="487"/>
              </a:cxn>
              <a:cxn ang="0">
                <a:pos x="246" y="441"/>
              </a:cxn>
              <a:cxn ang="0">
                <a:pos x="146" y="370"/>
              </a:cxn>
              <a:cxn ang="0">
                <a:pos x="104" y="287"/>
              </a:cxn>
              <a:cxn ang="0">
                <a:pos x="133" y="208"/>
              </a:cxn>
              <a:cxn ang="0">
                <a:pos x="162" y="154"/>
              </a:cxn>
              <a:cxn ang="0">
                <a:pos x="133" y="112"/>
              </a:cxn>
              <a:cxn ang="0">
                <a:pos x="42" y="83"/>
              </a:cxn>
              <a:cxn ang="0">
                <a:pos x="0" y="29"/>
              </a:cxn>
              <a:cxn ang="0">
                <a:pos x="179" y="0"/>
              </a:cxn>
            </a:cxnLst>
            <a:rect l="0" t="0" r="0" b="0"/>
            <a:pathLst>
              <a:path w="3732" h="2421">
                <a:moveTo>
                  <a:pt x="179" y="0"/>
                </a:moveTo>
                <a:lnTo>
                  <a:pt x="3553" y="4"/>
                </a:lnTo>
                <a:lnTo>
                  <a:pt x="3574" y="25"/>
                </a:lnTo>
                <a:lnTo>
                  <a:pt x="3599" y="37"/>
                </a:lnTo>
                <a:lnTo>
                  <a:pt x="3624" y="58"/>
                </a:lnTo>
                <a:lnTo>
                  <a:pt x="3628" y="83"/>
                </a:lnTo>
                <a:lnTo>
                  <a:pt x="3628" y="96"/>
                </a:lnTo>
                <a:lnTo>
                  <a:pt x="3624" y="108"/>
                </a:lnTo>
                <a:lnTo>
                  <a:pt x="3611" y="121"/>
                </a:lnTo>
                <a:lnTo>
                  <a:pt x="3594" y="125"/>
                </a:lnTo>
                <a:lnTo>
                  <a:pt x="3528" y="150"/>
                </a:lnTo>
                <a:lnTo>
                  <a:pt x="3278" y="166"/>
                </a:lnTo>
                <a:lnTo>
                  <a:pt x="3099" y="191"/>
                </a:lnTo>
                <a:lnTo>
                  <a:pt x="3029" y="204"/>
                </a:lnTo>
                <a:lnTo>
                  <a:pt x="2987" y="220"/>
                </a:lnTo>
                <a:lnTo>
                  <a:pt x="2975" y="225"/>
                </a:lnTo>
                <a:lnTo>
                  <a:pt x="2933" y="245"/>
                </a:lnTo>
                <a:lnTo>
                  <a:pt x="2896" y="274"/>
                </a:lnTo>
                <a:lnTo>
                  <a:pt x="2887" y="291"/>
                </a:lnTo>
                <a:lnTo>
                  <a:pt x="2879" y="316"/>
                </a:lnTo>
                <a:lnTo>
                  <a:pt x="2887" y="320"/>
                </a:lnTo>
                <a:lnTo>
                  <a:pt x="2916" y="345"/>
                </a:lnTo>
                <a:lnTo>
                  <a:pt x="2945" y="362"/>
                </a:lnTo>
                <a:lnTo>
                  <a:pt x="2987" y="374"/>
                </a:lnTo>
                <a:lnTo>
                  <a:pt x="3045" y="387"/>
                </a:lnTo>
                <a:lnTo>
                  <a:pt x="3116" y="391"/>
                </a:lnTo>
                <a:lnTo>
                  <a:pt x="3407" y="403"/>
                </a:lnTo>
                <a:lnTo>
                  <a:pt x="3624" y="403"/>
                </a:lnTo>
                <a:lnTo>
                  <a:pt x="3694" y="403"/>
                </a:lnTo>
                <a:lnTo>
                  <a:pt x="3732" y="399"/>
                </a:lnTo>
                <a:lnTo>
                  <a:pt x="3732" y="1410"/>
                </a:lnTo>
                <a:lnTo>
                  <a:pt x="3732" y="2421"/>
                </a:lnTo>
                <a:lnTo>
                  <a:pt x="3607" y="2391"/>
                </a:lnTo>
                <a:lnTo>
                  <a:pt x="3482" y="2362"/>
                </a:lnTo>
                <a:lnTo>
                  <a:pt x="3336" y="2321"/>
                </a:lnTo>
                <a:lnTo>
                  <a:pt x="3199" y="2262"/>
                </a:lnTo>
                <a:lnTo>
                  <a:pt x="3137" y="2229"/>
                </a:lnTo>
                <a:lnTo>
                  <a:pt x="3087" y="2196"/>
                </a:lnTo>
                <a:lnTo>
                  <a:pt x="3041" y="2159"/>
                </a:lnTo>
                <a:lnTo>
                  <a:pt x="3012" y="2117"/>
                </a:lnTo>
                <a:lnTo>
                  <a:pt x="2991" y="2071"/>
                </a:lnTo>
                <a:lnTo>
                  <a:pt x="2991" y="2050"/>
                </a:lnTo>
                <a:lnTo>
                  <a:pt x="2991" y="2030"/>
                </a:lnTo>
                <a:lnTo>
                  <a:pt x="2991" y="2017"/>
                </a:lnTo>
                <a:lnTo>
                  <a:pt x="3000" y="1992"/>
                </a:lnTo>
                <a:lnTo>
                  <a:pt x="3004" y="1967"/>
                </a:lnTo>
                <a:lnTo>
                  <a:pt x="3020" y="1938"/>
                </a:lnTo>
                <a:lnTo>
                  <a:pt x="3054" y="1905"/>
                </a:lnTo>
                <a:lnTo>
                  <a:pt x="3095" y="1867"/>
                </a:lnTo>
                <a:lnTo>
                  <a:pt x="3149" y="1838"/>
                </a:lnTo>
                <a:lnTo>
                  <a:pt x="3158" y="1826"/>
                </a:lnTo>
                <a:lnTo>
                  <a:pt x="3178" y="1801"/>
                </a:lnTo>
                <a:lnTo>
                  <a:pt x="3183" y="1784"/>
                </a:lnTo>
                <a:lnTo>
                  <a:pt x="3183" y="1768"/>
                </a:lnTo>
                <a:lnTo>
                  <a:pt x="3183" y="1743"/>
                </a:lnTo>
                <a:lnTo>
                  <a:pt x="3170" y="1713"/>
                </a:lnTo>
                <a:lnTo>
                  <a:pt x="3158" y="1684"/>
                </a:lnTo>
                <a:lnTo>
                  <a:pt x="3149" y="1655"/>
                </a:lnTo>
                <a:lnTo>
                  <a:pt x="3124" y="1614"/>
                </a:lnTo>
                <a:lnTo>
                  <a:pt x="3099" y="1576"/>
                </a:lnTo>
                <a:lnTo>
                  <a:pt x="3062" y="1539"/>
                </a:lnTo>
                <a:lnTo>
                  <a:pt x="3012" y="1518"/>
                </a:lnTo>
                <a:lnTo>
                  <a:pt x="2950" y="1497"/>
                </a:lnTo>
                <a:lnTo>
                  <a:pt x="2896" y="1489"/>
                </a:lnTo>
                <a:lnTo>
                  <a:pt x="2837" y="1468"/>
                </a:lnTo>
                <a:lnTo>
                  <a:pt x="2779" y="1439"/>
                </a:lnTo>
                <a:lnTo>
                  <a:pt x="2721" y="1406"/>
                </a:lnTo>
                <a:lnTo>
                  <a:pt x="2696" y="1385"/>
                </a:lnTo>
                <a:lnTo>
                  <a:pt x="2679" y="1364"/>
                </a:lnTo>
                <a:lnTo>
                  <a:pt x="2667" y="1339"/>
                </a:lnTo>
                <a:lnTo>
                  <a:pt x="2654" y="1310"/>
                </a:lnTo>
                <a:lnTo>
                  <a:pt x="2654" y="1281"/>
                </a:lnTo>
                <a:lnTo>
                  <a:pt x="2667" y="1244"/>
                </a:lnTo>
                <a:lnTo>
                  <a:pt x="2667" y="1219"/>
                </a:lnTo>
                <a:lnTo>
                  <a:pt x="2667" y="1194"/>
                </a:lnTo>
                <a:lnTo>
                  <a:pt x="2654" y="1160"/>
                </a:lnTo>
                <a:lnTo>
                  <a:pt x="2638" y="1131"/>
                </a:lnTo>
                <a:lnTo>
                  <a:pt x="2600" y="1106"/>
                </a:lnTo>
                <a:lnTo>
                  <a:pt x="2554" y="1090"/>
                </a:lnTo>
                <a:lnTo>
                  <a:pt x="2480" y="1081"/>
                </a:lnTo>
                <a:lnTo>
                  <a:pt x="2459" y="1077"/>
                </a:lnTo>
                <a:lnTo>
                  <a:pt x="2380" y="1077"/>
                </a:lnTo>
                <a:lnTo>
                  <a:pt x="2230" y="1090"/>
                </a:lnTo>
                <a:lnTo>
                  <a:pt x="2005" y="1119"/>
                </a:lnTo>
                <a:lnTo>
                  <a:pt x="1947" y="1119"/>
                </a:lnTo>
                <a:lnTo>
                  <a:pt x="1893" y="1110"/>
                </a:lnTo>
                <a:lnTo>
                  <a:pt x="1835" y="1102"/>
                </a:lnTo>
                <a:lnTo>
                  <a:pt x="1797" y="1090"/>
                </a:lnTo>
                <a:lnTo>
                  <a:pt x="1768" y="1069"/>
                </a:lnTo>
                <a:lnTo>
                  <a:pt x="1743" y="1052"/>
                </a:lnTo>
                <a:lnTo>
                  <a:pt x="1718" y="1023"/>
                </a:lnTo>
                <a:lnTo>
                  <a:pt x="1702" y="994"/>
                </a:lnTo>
                <a:lnTo>
                  <a:pt x="1689" y="957"/>
                </a:lnTo>
                <a:lnTo>
                  <a:pt x="1685" y="915"/>
                </a:lnTo>
                <a:lnTo>
                  <a:pt x="1689" y="869"/>
                </a:lnTo>
                <a:lnTo>
                  <a:pt x="1697" y="840"/>
                </a:lnTo>
                <a:lnTo>
                  <a:pt x="1702" y="803"/>
                </a:lnTo>
                <a:lnTo>
                  <a:pt x="1697" y="774"/>
                </a:lnTo>
                <a:lnTo>
                  <a:pt x="1689" y="736"/>
                </a:lnTo>
                <a:lnTo>
                  <a:pt x="1668" y="707"/>
                </a:lnTo>
                <a:lnTo>
                  <a:pt x="1648" y="695"/>
                </a:lnTo>
                <a:lnTo>
                  <a:pt x="1627" y="690"/>
                </a:lnTo>
                <a:lnTo>
                  <a:pt x="1593" y="690"/>
                </a:lnTo>
                <a:lnTo>
                  <a:pt x="1560" y="690"/>
                </a:lnTo>
                <a:lnTo>
                  <a:pt x="1544" y="690"/>
                </a:lnTo>
                <a:lnTo>
                  <a:pt x="1502" y="682"/>
                </a:lnTo>
                <a:lnTo>
                  <a:pt x="1481" y="678"/>
                </a:lnTo>
                <a:lnTo>
                  <a:pt x="1460" y="665"/>
                </a:lnTo>
                <a:lnTo>
                  <a:pt x="1448" y="649"/>
                </a:lnTo>
                <a:lnTo>
                  <a:pt x="1435" y="624"/>
                </a:lnTo>
                <a:lnTo>
                  <a:pt x="1423" y="620"/>
                </a:lnTo>
                <a:lnTo>
                  <a:pt x="1385" y="607"/>
                </a:lnTo>
                <a:lnTo>
                  <a:pt x="1344" y="599"/>
                </a:lnTo>
                <a:lnTo>
                  <a:pt x="1323" y="607"/>
                </a:lnTo>
                <a:lnTo>
                  <a:pt x="1298" y="611"/>
                </a:lnTo>
                <a:lnTo>
                  <a:pt x="1294" y="620"/>
                </a:lnTo>
                <a:lnTo>
                  <a:pt x="1281" y="624"/>
                </a:lnTo>
                <a:lnTo>
                  <a:pt x="1252" y="632"/>
                </a:lnTo>
                <a:lnTo>
                  <a:pt x="1190" y="620"/>
                </a:lnTo>
                <a:lnTo>
                  <a:pt x="1161" y="599"/>
                </a:lnTo>
                <a:lnTo>
                  <a:pt x="1090" y="566"/>
                </a:lnTo>
                <a:lnTo>
                  <a:pt x="1044" y="553"/>
                </a:lnTo>
                <a:lnTo>
                  <a:pt x="1003" y="553"/>
                </a:lnTo>
                <a:lnTo>
                  <a:pt x="961" y="557"/>
                </a:lnTo>
                <a:lnTo>
                  <a:pt x="940" y="566"/>
                </a:lnTo>
                <a:lnTo>
                  <a:pt x="928" y="578"/>
                </a:lnTo>
                <a:lnTo>
                  <a:pt x="911" y="595"/>
                </a:lnTo>
                <a:lnTo>
                  <a:pt x="878" y="632"/>
                </a:lnTo>
                <a:lnTo>
                  <a:pt x="865" y="653"/>
                </a:lnTo>
                <a:lnTo>
                  <a:pt x="845" y="678"/>
                </a:lnTo>
                <a:lnTo>
                  <a:pt x="840" y="703"/>
                </a:lnTo>
                <a:lnTo>
                  <a:pt x="845" y="724"/>
                </a:lnTo>
                <a:lnTo>
                  <a:pt x="853" y="749"/>
                </a:lnTo>
                <a:lnTo>
                  <a:pt x="853" y="811"/>
                </a:lnTo>
                <a:lnTo>
                  <a:pt x="853" y="844"/>
                </a:lnTo>
                <a:lnTo>
                  <a:pt x="840" y="882"/>
                </a:lnTo>
                <a:lnTo>
                  <a:pt x="828" y="911"/>
                </a:lnTo>
                <a:lnTo>
                  <a:pt x="803" y="936"/>
                </a:lnTo>
                <a:lnTo>
                  <a:pt x="728" y="982"/>
                </a:lnTo>
                <a:lnTo>
                  <a:pt x="649" y="1019"/>
                </a:lnTo>
                <a:lnTo>
                  <a:pt x="608" y="1027"/>
                </a:lnTo>
                <a:lnTo>
                  <a:pt x="562" y="1040"/>
                </a:lnTo>
                <a:lnTo>
                  <a:pt x="508" y="1048"/>
                </a:lnTo>
                <a:lnTo>
                  <a:pt x="458" y="1048"/>
                </a:lnTo>
                <a:lnTo>
                  <a:pt x="412" y="1036"/>
                </a:lnTo>
                <a:lnTo>
                  <a:pt x="366" y="1011"/>
                </a:lnTo>
                <a:lnTo>
                  <a:pt x="325" y="982"/>
                </a:lnTo>
                <a:lnTo>
                  <a:pt x="287" y="936"/>
                </a:lnTo>
                <a:lnTo>
                  <a:pt x="258" y="869"/>
                </a:lnTo>
                <a:lnTo>
                  <a:pt x="233" y="786"/>
                </a:lnTo>
                <a:lnTo>
                  <a:pt x="229" y="761"/>
                </a:lnTo>
                <a:lnTo>
                  <a:pt x="221" y="707"/>
                </a:lnTo>
                <a:lnTo>
                  <a:pt x="229" y="674"/>
                </a:lnTo>
                <a:lnTo>
                  <a:pt x="241" y="636"/>
                </a:lnTo>
                <a:lnTo>
                  <a:pt x="258" y="599"/>
                </a:lnTo>
                <a:lnTo>
                  <a:pt x="287" y="570"/>
                </a:lnTo>
                <a:lnTo>
                  <a:pt x="300" y="553"/>
                </a:lnTo>
                <a:lnTo>
                  <a:pt x="316" y="512"/>
                </a:lnTo>
                <a:lnTo>
                  <a:pt x="316" y="487"/>
                </a:lnTo>
                <a:lnTo>
                  <a:pt x="304" y="470"/>
                </a:lnTo>
                <a:lnTo>
                  <a:pt x="287" y="453"/>
                </a:lnTo>
                <a:lnTo>
                  <a:pt x="246" y="441"/>
                </a:lnTo>
                <a:lnTo>
                  <a:pt x="208" y="416"/>
                </a:lnTo>
                <a:lnTo>
                  <a:pt x="179" y="403"/>
                </a:lnTo>
                <a:lnTo>
                  <a:pt x="146" y="370"/>
                </a:lnTo>
                <a:lnTo>
                  <a:pt x="117" y="333"/>
                </a:lnTo>
                <a:lnTo>
                  <a:pt x="108" y="308"/>
                </a:lnTo>
                <a:lnTo>
                  <a:pt x="104" y="287"/>
                </a:lnTo>
                <a:lnTo>
                  <a:pt x="108" y="262"/>
                </a:lnTo>
                <a:lnTo>
                  <a:pt x="117" y="233"/>
                </a:lnTo>
                <a:lnTo>
                  <a:pt x="133" y="208"/>
                </a:lnTo>
                <a:lnTo>
                  <a:pt x="158" y="179"/>
                </a:lnTo>
                <a:lnTo>
                  <a:pt x="162" y="166"/>
                </a:lnTo>
                <a:lnTo>
                  <a:pt x="162" y="154"/>
                </a:lnTo>
                <a:lnTo>
                  <a:pt x="158" y="141"/>
                </a:lnTo>
                <a:lnTo>
                  <a:pt x="150" y="125"/>
                </a:lnTo>
                <a:lnTo>
                  <a:pt x="133" y="112"/>
                </a:lnTo>
                <a:lnTo>
                  <a:pt x="104" y="100"/>
                </a:lnTo>
                <a:lnTo>
                  <a:pt x="54" y="96"/>
                </a:lnTo>
                <a:lnTo>
                  <a:pt x="42" y="83"/>
                </a:lnTo>
                <a:lnTo>
                  <a:pt x="13" y="58"/>
                </a:lnTo>
                <a:lnTo>
                  <a:pt x="8" y="46"/>
                </a:lnTo>
                <a:lnTo>
                  <a:pt x="0" y="29"/>
                </a:lnTo>
                <a:lnTo>
                  <a:pt x="13" y="17"/>
                </a:lnTo>
                <a:lnTo>
                  <a:pt x="33" y="4"/>
                </a:lnTo>
                <a:lnTo>
                  <a:pt x="179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ja-JP" altLang="en-US"/>
          </a:p>
        </p:txBody>
      </p:sp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66696" y="1857370"/>
            <a:ext cx="8248708" cy="450058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lang="ja-JP" dirty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</a:p>
          <a:p>
            <a:pPr lvl="5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レベル</a:t>
            </a:r>
          </a:p>
          <a:p>
            <a:pPr lvl="6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レベル</a:t>
            </a:r>
          </a:p>
          <a:p>
            <a:pPr lvl="7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レベル</a:t>
            </a:r>
          </a:p>
          <a:p>
            <a:pPr lvl="8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9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471958" y="6492899"/>
            <a:ext cx="1528802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A009892A-0574-4753-B3B5-882803074C2D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6048632" y="6492899"/>
            <a:ext cx="2395534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8501090" y="6492900"/>
            <a:ext cx="642942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35100B4B-F5D2-44DD-9A19-A980681504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6" name="正方形/長方形 185"/>
          <p:cNvSpPr>
            <a:spLocks noChangeArrowheads="1"/>
          </p:cNvSpPr>
          <p:nvPr/>
        </p:nvSpPr>
        <p:spPr bwMode="auto">
          <a:xfrm>
            <a:off x="8469297" y="5716564"/>
            <a:ext cx="0" cy="369332"/>
          </a:xfrm>
          <a:prstGeom prst="rect">
            <a:avLst/>
          </a:prstGeom>
          <a:solidFill>
            <a:srgbClr val="FFFFFF">
              <a:alpha val="25098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ja-JP" altLang="ja-JP" sz="2400">
              <a:solidFill>
                <a:schemeClr val="tx1">
                  <a:alpha val="100000"/>
                </a:schemeClr>
              </a:solidFill>
              <a:latin typeface="Arial"/>
              <a:ea typeface="ＭＳ Ｐゴシック"/>
            </a:endParaRPr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grpSp>
        <p:nvGrpSpPr>
          <p:cNvPr id="2" name="グループ化 11"/>
          <p:cNvGrpSpPr>
            <a:grpSpLocks/>
          </p:cNvGrpSpPr>
          <p:nvPr/>
        </p:nvGrpSpPr>
        <p:grpSpPr bwMode="auto">
          <a:xfrm>
            <a:off x="4000496" y="0"/>
            <a:ext cx="5143504" cy="2000240"/>
            <a:chOff x="2168" y="0"/>
            <a:chExt cx="3576" cy="1384"/>
          </a:xfrm>
        </p:grpSpPr>
        <p:sp>
          <p:nvSpPr>
            <p:cNvPr id="13" name="図形 12"/>
            <p:cNvSpPr>
              <a:spLocks/>
            </p:cNvSpPr>
            <p:nvPr/>
          </p:nvSpPr>
          <p:spPr bwMode="auto">
            <a:xfrm>
              <a:off x="5420" y="1044"/>
              <a:ext cx="324" cy="272"/>
            </a:xfrm>
            <a:custGeom>
              <a:avLst/>
              <a:gdLst/>
              <a:ahLst/>
              <a:cxnLst>
                <a:cxn ang="0">
                  <a:pos x="12" y="112"/>
                </a:cxn>
                <a:cxn ang="0">
                  <a:pos x="0" y="124"/>
                </a:cxn>
                <a:cxn ang="0">
                  <a:pos x="0" y="148"/>
                </a:cxn>
                <a:cxn ang="0">
                  <a:pos x="0" y="152"/>
                </a:cxn>
                <a:cxn ang="0">
                  <a:pos x="4" y="164"/>
                </a:cxn>
                <a:cxn ang="0">
                  <a:pos x="16" y="176"/>
                </a:cxn>
                <a:cxn ang="0">
                  <a:pos x="52" y="200"/>
                </a:cxn>
                <a:cxn ang="0">
                  <a:pos x="104" y="224"/>
                </a:cxn>
                <a:cxn ang="0">
                  <a:pos x="156" y="244"/>
                </a:cxn>
                <a:cxn ang="0">
                  <a:pos x="260" y="260"/>
                </a:cxn>
                <a:cxn ang="0">
                  <a:pos x="308" y="268"/>
                </a:cxn>
                <a:cxn ang="0">
                  <a:pos x="324" y="272"/>
                </a:cxn>
                <a:cxn ang="0">
                  <a:pos x="324" y="268"/>
                </a:cxn>
                <a:cxn ang="0">
                  <a:pos x="308" y="268"/>
                </a:cxn>
                <a:cxn ang="0">
                  <a:pos x="264" y="256"/>
                </a:cxn>
                <a:cxn ang="0">
                  <a:pos x="164" y="236"/>
                </a:cxn>
                <a:cxn ang="0">
                  <a:pos x="108" y="220"/>
                </a:cxn>
                <a:cxn ang="0">
                  <a:pos x="60" y="200"/>
                </a:cxn>
                <a:cxn ang="0">
                  <a:pos x="24" y="176"/>
                </a:cxn>
                <a:cxn ang="0">
                  <a:pos x="12" y="164"/>
                </a:cxn>
                <a:cxn ang="0">
                  <a:pos x="0" y="148"/>
                </a:cxn>
                <a:cxn ang="0">
                  <a:pos x="4" y="124"/>
                </a:cxn>
                <a:cxn ang="0">
                  <a:pos x="16" y="112"/>
                </a:cxn>
                <a:cxn ang="0">
                  <a:pos x="36" y="92"/>
                </a:cxn>
                <a:cxn ang="0">
                  <a:pos x="64" y="76"/>
                </a:cxn>
                <a:cxn ang="0">
                  <a:pos x="140" y="44"/>
                </a:cxn>
                <a:cxn ang="0">
                  <a:pos x="228" y="20"/>
                </a:cxn>
                <a:cxn ang="0">
                  <a:pos x="324" y="0"/>
                </a:cxn>
                <a:cxn ang="0">
                  <a:pos x="236" y="12"/>
                </a:cxn>
                <a:cxn ang="0">
                  <a:pos x="140" y="36"/>
                </a:cxn>
                <a:cxn ang="0">
                  <a:pos x="64" y="76"/>
                </a:cxn>
                <a:cxn ang="0">
                  <a:pos x="36" y="92"/>
                </a:cxn>
                <a:cxn ang="0">
                  <a:pos x="16" y="112"/>
                </a:cxn>
              </a:cxnLst>
              <a:rect l="0" t="0" r="0" b="0"/>
              <a:pathLst>
                <a:path w="324" h="272">
                  <a:moveTo>
                    <a:pt x="12" y="112"/>
                  </a:moveTo>
                  <a:lnTo>
                    <a:pt x="0" y="12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64"/>
                  </a:lnTo>
                  <a:lnTo>
                    <a:pt x="16" y="176"/>
                  </a:lnTo>
                  <a:lnTo>
                    <a:pt x="52" y="200"/>
                  </a:lnTo>
                  <a:lnTo>
                    <a:pt x="104" y="224"/>
                  </a:lnTo>
                  <a:lnTo>
                    <a:pt x="156" y="244"/>
                  </a:lnTo>
                  <a:lnTo>
                    <a:pt x="260" y="260"/>
                  </a:lnTo>
                  <a:lnTo>
                    <a:pt x="308" y="268"/>
                  </a:lnTo>
                  <a:lnTo>
                    <a:pt x="324" y="272"/>
                  </a:lnTo>
                  <a:lnTo>
                    <a:pt x="324" y="268"/>
                  </a:lnTo>
                  <a:lnTo>
                    <a:pt x="308" y="268"/>
                  </a:lnTo>
                  <a:lnTo>
                    <a:pt x="264" y="256"/>
                  </a:lnTo>
                  <a:lnTo>
                    <a:pt x="164" y="236"/>
                  </a:lnTo>
                  <a:lnTo>
                    <a:pt x="108" y="220"/>
                  </a:lnTo>
                  <a:lnTo>
                    <a:pt x="60" y="200"/>
                  </a:lnTo>
                  <a:lnTo>
                    <a:pt x="24" y="176"/>
                  </a:lnTo>
                  <a:lnTo>
                    <a:pt x="12" y="164"/>
                  </a:lnTo>
                  <a:lnTo>
                    <a:pt x="0" y="148"/>
                  </a:lnTo>
                  <a:lnTo>
                    <a:pt x="4" y="124"/>
                  </a:lnTo>
                  <a:lnTo>
                    <a:pt x="16" y="112"/>
                  </a:lnTo>
                  <a:lnTo>
                    <a:pt x="36" y="92"/>
                  </a:lnTo>
                  <a:lnTo>
                    <a:pt x="64" y="76"/>
                  </a:lnTo>
                  <a:lnTo>
                    <a:pt x="140" y="44"/>
                  </a:lnTo>
                  <a:lnTo>
                    <a:pt x="228" y="20"/>
                  </a:lnTo>
                  <a:lnTo>
                    <a:pt x="324" y="0"/>
                  </a:lnTo>
                  <a:lnTo>
                    <a:pt x="236" y="12"/>
                  </a:lnTo>
                  <a:lnTo>
                    <a:pt x="140" y="36"/>
                  </a:lnTo>
                  <a:lnTo>
                    <a:pt x="64" y="76"/>
                  </a:lnTo>
                  <a:lnTo>
                    <a:pt x="36" y="92"/>
                  </a:lnTo>
                  <a:lnTo>
                    <a:pt x="16" y="112"/>
                  </a:lnTo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" name="図形 13"/>
            <p:cNvSpPr>
              <a:spLocks/>
            </p:cNvSpPr>
            <p:nvPr/>
          </p:nvSpPr>
          <p:spPr bwMode="auto">
            <a:xfrm>
              <a:off x="2328" y="0"/>
              <a:ext cx="296" cy="24"/>
            </a:xfrm>
            <a:custGeom>
              <a:avLst/>
              <a:gdLst/>
              <a:ahLst/>
              <a:cxnLst>
                <a:cxn ang="0">
                  <a:pos x="56" y="8"/>
                </a:cxn>
                <a:cxn ang="0">
                  <a:pos x="124" y="12"/>
                </a:cxn>
                <a:cxn ang="0">
                  <a:pos x="124" y="8"/>
                </a:cxn>
                <a:cxn ang="0">
                  <a:pos x="184" y="12"/>
                </a:cxn>
                <a:cxn ang="0">
                  <a:pos x="296" y="24"/>
                </a:cxn>
                <a:cxn ang="0">
                  <a:pos x="256" y="20"/>
                </a:cxn>
                <a:cxn ang="0">
                  <a:pos x="160" y="0"/>
                </a:cxn>
                <a:cxn ang="0">
                  <a:pos x="136" y="0"/>
                </a:cxn>
                <a:cxn ang="0">
                  <a:pos x="164" y="8"/>
                </a:cxn>
                <a:cxn ang="0">
                  <a:pos x="104" y="0"/>
                </a:cxn>
                <a:cxn ang="0">
                  <a:pos x="72" y="0"/>
                </a:cxn>
                <a:cxn ang="0">
                  <a:pos x="100" y="8"/>
                </a:cxn>
                <a:cxn ang="0">
                  <a:pos x="60" y="0"/>
                </a:cxn>
                <a:cxn ang="0">
                  <a:pos x="0" y="0"/>
                </a:cxn>
                <a:cxn ang="0">
                  <a:pos x="56" y="8"/>
                </a:cxn>
              </a:cxnLst>
              <a:rect l="0" t="0" r="0" b="0"/>
              <a:pathLst>
                <a:path w="296" h="24">
                  <a:moveTo>
                    <a:pt x="56" y="8"/>
                  </a:moveTo>
                  <a:lnTo>
                    <a:pt x="124" y="12"/>
                  </a:lnTo>
                  <a:lnTo>
                    <a:pt x="124" y="8"/>
                  </a:lnTo>
                  <a:lnTo>
                    <a:pt x="184" y="12"/>
                  </a:lnTo>
                  <a:lnTo>
                    <a:pt x="296" y="24"/>
                  </a:lnTo>
                  <a:lnTo>
                    <a:pt x="256" y="20"/>
                  </a:lnTo>
                  <a:lnTo>
                    <a:pt x="160" y="0"/>
                  </a:lnTo>
                  <a:lnTo>
                    <a:pt x="136" y="0"/>
                  </a:lnTo>
                  <a:lnTo>
                    <a:pt x="164" y="8"/>
                  </a:lnTo>
                  <a:lnTo>
                    <a:pt x="104" y="0"/>
                  </a:lnTo>
                  <a:lnTo>
                    <a:pt x="72" y="0"/>
                  </a:lnTo>
                  <a:lnTo>
                    <a:pt x="100" y="8"/>
                  </a:lnTo>
                  <a:lnTo>
                    <a:pt x="60" y="0"/>
                  </a:lnTo>
                  <a:lnTo>
                    <a:pt x="0" y="0"/>
                  </a:lnTo>
                  <a:lnTo>
                    <a:pt x="5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2884" y="0"/>
              <a:ext cx="352" cy="168"/>
            </a:xfrm>
            <a:custGeom>
              <a:avLst/>
              <a:gdLst/>
              <a:ahLst/>
              <a:cxnLst>
                <a:cxn ang="0">
                  <a:pos x="176" y="132"/>
                </a:cxn>
                <a:cxn ang="0">
                  <a:pos x="316" y="164"/>
                </a:cxn>
                <a:cxn ang="0">
                  <a:pos x="316" y="156"/>
                </a:cxn>
                <a:cxn ang="0">
                  <a:pos x="352" y="168"/>
                </a:cxn>
                <a:cxn ang="0">
                  <a:pos x="352" y="164"/>
                </a:cxn>
                <a:cxn ang="0">
                  <a:pos x="312" y="152"/>
                </a:cxn>
                <a:cxn ang="0">
                  <a:pos x="220" y="128"/>
                </a:cxn>
                <a:cxn ang="0">
                  <a:pos x="172" y="108"/>
                </a:cxn>
                <a:cxn ang="0">
                  <a:pos x="128" y="84"/>
                </a:cxn>
                <a:cxn ang="0">
                  <a:pos x="92" y="56"/>
                </a:cxn>
                <a:cxn ang="0">
                  <a:pos x="80" y="36"/>
                </a:cxn>
                <a:cxn ang="0">
                  <a:pos x="76" y="20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68" y="20"/>
                </a:cxn>
                <a:cxn ang="0">
                  <a:pos x="80" y="44"/>
                </a:cxn>
                <a:cxn ang="0">
                  <a:pos x="92" y="60"/>
                </a:cxn>
                <a:cxn ang="0">
                  <a:pos x="128" y="92"/>
                </a:cxn>
                <a:cxn ang="0">
                  <a:pos x="176" y="120"/>
                </a:cxn>
                <a:cxn ang="0">
                  <a:pos x="236" y="140"/>
                </a:cxn>
                <a:cxn ang="0">
                  <a:pos x="176" y="128"/>
                </a:cxn>
                <a:cxn ang="0">
                  <a:pos x="104" y="104"/>
                </a:cxn>
                <a:cxn ang="0">
                  <a:pos x="52" y="84"/>
                </a:cxn>
                <a:cxn ang="0">
                  <a:pos x="20" y="60"/>
                </a:cxn>
                <a:cxn ang="0">
                  <a:pos x="8" y="4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12"/>
                </a:cxn>
                <a:cxn ang="0">
                  <a:pos x="0" y="24"/>
                </a:cxn>
                <a:cxn ang="0">
                  <a:pos x="0" y="44"/>
                </a:cxn>
                <a:cxn ang="0">
                  <a:pos x="12" y="60"/>
                </a:cxn>
                <a:cxn ang="0">
                  <a:pos x="52" y="84"/>
                </a:cxn>
                <a:cxn ang="0">
                  <a:pos x="100" y="108"/>
                </a:cxn>
                <a:cxn ang="0">
                  <a:pos x="176" y="132"/>
                </a:cxn>
              </a:cxnLst>
              <a:rect l="0" t="0" r="0" b="0"/>
              <a:pathLst>
                <a:path w="352" h="168">
                  <a:moveTo>
                    <a:pt x="176" y="132"/>
                  </a:moveTo>
                  <a:lnTo>
                    <a:pt x="316" y="164"/>
                  </a:lnTo>
                  <a:lnTo>
                    <a:pt x="316" y="156"/>
                  </a:lnTo>
                  <a:lnTo>
                    <a:pt x="352" y="168"/>
                  </a:lnTo>
                  <a:lnTo>
                    <a:pt x="352" y="164"/>
                  </a:lnTo>
                  <a:lnTo>
                    <a:pt x="312" y="152"/>
                  </a:lnTo>
                  <a:lnTo>
                    <a:pt x="220" y="128"/>
                  </a:lnTo>
                  <a:lnTo>
                    <a:pt x="172" y="108"/>
                  </a:lnTo>
                  <a:lnTo>
                    <a:pt x="128" y="84"/>
                  </a:lnTo>
                  <a:lnTo>
                    <a:pt x="92" y="56"/>
                  </a:lnTo>
                  <a:lnTo>
                    <a:pt x="80" y="36"/>
                  </a:lnTo>
                  <a:lnTo>
                    <a:pt x="76" y="2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68" y="20"/>
                  </a:lnTo>
                  <a:lnTo>
                    <a:pt x="80" y="44"/>
                  </a:lnTo>
                  <a:lnTo>
                    <a:pt x="92" y="60"/>
                  </a:lnTo>
                  <a:lnTo>
                    <a:pt x="128" y="92"/>
                  </a:lnTo>
                  <a:lnTo>
                    <a:pt x="176" y="120"/>
                  </a:lnTo>
                  <a:lnTo>
                    <a:pt x="236" y="140"/>
                  </a:lnTo>
                  <a:lnTo>
                    <a:pt x="176" y="128"/>
                  </a:lnTo>
                  <a:lnTo>
                    <a:pt x="104" y="104"/>
                  </a:lnTo>
                  <a:lnTo>
                    <a:pt x="52" y="84"/>
                  </a:lnTo>
                  <a:lnTo>
                    <a:pt x="20" y="60"/>
                  </a:lnTo>
                  <a:lnTo>
                    <a:pt x="8" y="44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52" y="84"/>
                  </a:lnTo>
                  <a:lnTo>
                    <a:pt x="100" y="108"/>
                  </a:lnTo>
                  <a:lnTo>
                    <a:pt x="176" y="1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5504" y="1076"/>
              <a:ext cx="240" cy="21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20" y="144"/>
                </a:cxn>
                <a:cxn ang="0">
                  <a:pos x="48" y="164"/>
                </a:cxn>
                <a:cxn ang="0">
                  <a:pos x="80" y="180"/>
                </a:cxn>
                <a:cxn ang="0">
                  <a:pos x="116" y="192"/>
                </a:cxn>
                <a:cxn ang="0">
                  <a:pos x="188" y="204"/>
                </a:cxn>
                <a:cxn ang="0">
                  <a:pos x="240" y="216"/>
                </a:cxn>
                <a:cxn ang="0">
                  <a:pos x="240" y="212"/>
                </a:cxn>
                <a:cxn ang="0">
                  <a:pos x="188" y="204"/>
                </a:cxn>
                <a:cxn ang="0">
                  <a:pos x="116" y="188"/>
                </a:cxn>
                <a:cxn ang="0">
                  <a:pos x="48" y="164"/>
                </a:cxn>
                <a:cxn ang="0">
                  <a:pos x="24" y="144"/>
                </a:cxn>
                <a:cxn ang="0">
                  <a:pos x="8" y="128"/>
                </a:cxn>
                <a:cxn ang="0">
                  <a:pos x="8" y="96"/>
                </a:cxn>
                <a:cxn ang="0">
                  <a:pos x="20" y="72"/>
                </a:cxn>
                <a:cxn ang="0">
                  <a:pos x="32" y="68"/>
                </a:cxn>
                <a:cxn ang="0">
                  <a:pos x="72" y="44"/>
                </a:cxn>
                <a:cxn ang="0">
                  <a:pos x="144" y="16"/>
                </a:cxn>
                <a:cxn ang="0">
                  <a:pos x="240" y="0"/>
                </a:cxn>
                <a:cxn ang="0">
                  <a:pos x="144" y="16"/>
                </a:cxn>
                <a:cxn ang="0">
                  <a:pos x="72" y="44"/>
                </a:cxn>
                <a:cxn ang="0">
                  <a:pos x="32" y="60"/>
                </a:cxn>
                <a:cxn ang="0">
                  <a:pos x="12" y="72"/>
                </a:cxn>
                <a:cxn ang="0">
                  <a:pos x="0" y="96"/>
                </a:cxn>
                <a:cxn ang="0">
                  <a:pos x="0" y="116"/>
                </a:cxn>
                <a:cxn ang="0">
                  <a:pos x="0" y="128"/>
                </a:cxn>
              </a:cxnLst>
              <a:rect l="0" t="0" r="0" b="0"/>
              <a:pathLst>
                <a:path w="240" h="216">
                  <a:moveTo>
                    <a:pt x="0" y="128"/>
                  </a:moveTo>
                  <a:lnTo>
                    <a:pt x="20" y="144"/>
                  </a:lnTo>
                  <a:lnTo>
                    <a:pt x="48" y="164"/>
                  </a:lnTo>
                  <a:lnTo>
                    <a:pt x="80" y="180"/>
                  </a:lnTo>
                  <a:lnTo>
                    <a:pt x="116" y="192"/>
                  </a:lnTo>
                  <a:lnTo>
                    <a:pt x="188" y="204"/>
                  </a:lnTo>
                  <a:lnTo>
                    <a:pt x="240" y="216"/>
                  </a:lnTo>
                  <a:lnTo>
                    <a:pt x="240" y="212"/>
                  </a:lnTo>
                  <a:lnTo>
                    <a:pt x="188" y="204"/>
                  </a:lnTo>
                  <a:lnTo>
                    <a:pt x="116" y="188"/>
                  </a:lnTo>
                  <a:lnTo>
                    <a:pt x="48" y="164"/>
                  </a:lnTo>
                  <a:lnTo>
                    <a:pt x="24" y="144"/>
                  </a:lnTo>
                  <a:lnTo>
                    <a:pt x="8" y="128"/>
                  </a:lnTo>
                  <a:lnTo>
                    <a:pt x="8" y="96"/>
                  </a:lnTo>
                  <a:lnTo>
                    <a:pt x="20" y="72"/>
                  </a:lnTo>
                  <a:lnTo>
                    <a:pt x="32" y="68"/>
                  </a:lnTo>
                  <a:lnTo>
                    <a:pt x="72" y="44"/>
                  </a:lnTo>
                  <a:lnTo>
                    <a:pt x="144" y="16"/>
                  </a:lnTo>
                  <a:lnTo>
                    <a:pt x="240" y="0"/>
                  </a:lnTo>
                  <a:lnTo>
                    <a:pt x="144" y="16"/>
                  </a:lnTo>
                  <a:lnTo>
                    <a:pt x="72" y="44"/>
                  </a:lnTo>
                  <a:lnTo>
                    <a:pt x="32" y="60"/>
                  </a:lnTo>
                  <a:lnTo>
                    <a:pt x="12" y="72"/>
                  </a:lnTo>
                  <a:lnTo>
                    <a:pt x="0" y="96"/>
                  </a:lnTo>
                  <a:lnTo>
                    <a:pt x="0" y="116"/>
                  </a:lnTo>
                  <a:lnTo>
                    <a:pt x="0" y="1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5740" y="1180"/>
              <a:ext cx="4" cy="36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36"/>
                </a:cxn>
              </a:cxnLst>
              <a:rect l="0" t="0" r="0" b="0"/>
              <a:pathLst>
                <a:path w="4" h="36">
                  <a:moveTo>
                    <a:pt x="4" y="36"/>
                  </a:moveTo>
                  <a:lnTo>
                    <a:pt x="4" y="24"/>
                  </a:lnTo>
                  <a:lnTo>
                    <a:pt x="4" y="1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24"/>
                  </a:lnTo>
                  <a:lnTo>
                    <a:pt x="4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5720" y="1160"/>
              <a:ext cx="24" cy="68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0" y="44"/>
                </a:cxn>
                <a:cxn ang="0">
                  <a:pos x="8" y="56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12" y="48"/>
                </a:cxn>
                <a:cxn ang="0">
                  <a:pos x="8" y="44"/>
                </a:cxn>
                <a:cxn ang="0">
                  <a:pos x="8" y="24"/>
                </a:cxn>
                <a:cxn ang="0">
                  <a:pos x="12" y="20"/>
                </a:cxn>
                <a:cxn ang="0">
                  <a:pos x="24" y="8"/>
                </a:cxn>
                <a:cxn ang="0">
                  <a:pos x="24" y="0"/>
                </a:cxn>
                <a:cxn ang="0">
                  <a:pos x="8" y="20"/>
                </a:cxn>
                <a:cxn ang="0">
                  <a:pos x="8" y="24"/>
                </a:cxn>
              </a:cxnLst>
              <a:rect l="0" t="0" r="0" b="0"/>
              <a:pathLst>
                <a:path w="24" h="68">
                  <a:moveTo>
                    <a:pt x="8" y="24"/>
                  </a:moveTo>
                  <a:lnTo>
                    <a:pt x="0" y="44"/>
                  </a:lnTo>
                  <a:lnTo>
                    <a:pt x="8" y="56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8" y="20"/>
                  </a:lnTo>
                  <a:lnTo>
                    <a:pt x="8" y="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5656" y="1120"/>
              <a:ext cx="88" cy="13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2" y="96"/>
                </a:cxn>
                <a:cxn ang="0">
                  <a:pos x="28" y="112"/>
                </a:cxn>
                <a:cxn ang="0">
                  <a:pos x="60" y="124"/>
                </a:cxn>
                <a:cxn ang="0">
                  <a:pos x="88" y="132"/>
                </a:cxn>
                <a:cxn ang="0">
                  <a:pos x="60" y="120"/>
                </a:cxn>
                <a:cxn ang="0">
                  <a:pos x="36" y="108"/>
                </a:cxn>
                <a:cxn ang="0">
                  <a:pos x="16" y="88"/>
                </a:cxn>
                <a:cxn ang="0">
                  <a:pos x="4" y="72"/>
                </a:cxn>
                <a:cxn ang="0">
                  <a:pos x="4" y="60"/>
                </a:cxn>
                <a:cxn ang="0">
                  <a:pos x="12" y="48"/>
                </a:cxn>
                <a:cxn ang="0">
                  <a:pos x="24" y="36"/>
                </a:cxn>
                <a:cxn ang="0">
                  <a:pos x="48" y="16"/>
                </a:cxn>
                <a:cxn ang="0">
                  <a:pos x="88" y="4"/>
                </a:cxn>
                <a:cxn ang="0">
                  <a:pos x="88" y="0"/>
                </a:cxn>
                <a:cxn ang="0">
                  <a:pos x="48" y="16"/>
                </a:cxn>
                <a:cxn ang="0">
                  <a:pos x="16" y="36"/>
                </a:cxn>
                <a:cxn ang="0">
                  <a:pos x="12" y="48"/>
                </a:cxn>
                <a:cxn ang="0">
                  <a:pos x="4" y="52"/>
                </a:cxn>
                <a:cxn ang="0">
                  <a:pos x="0" y="72"/>
                </a:cxn>
              </a:cxnLst>
              <a:rect l="0" t="0" r="0" b="0"/>
              <a:pathLst>
                <a:path w="88" h="132">
                  <a:moveTo>
                    <a:pt x="0" y="72"/>
                  </a:moveTo>
                  <a:lnTo>
                    <a:pt x="12" y="96"/>
                  </a:lnTo>
                  <a:lnTo>
                    <a:pt x="28" y="112"/>
                  </a:lnTo>
                  <a:lnTo>
                    <a:pt x="60" y="124"/>
                  </a:lnTo>
                  <a:lnTo>
                    <a:pt x="88" y="132"/>
                  </a:lnTo>
                  <a:lnTo>
                    <a:pt x="60" y="120"/>
                  </a:lnTo>
                  <a:lnTo>
                    <a:pt x="36" y="108"/>
                  </a:lnTo>
                  <a:lnTo>
                    <a:pt x="16" y="88"/>
                  </a:lnTo>
                  <a:lnTo>
                    <a:pt x="4" y="72"/>
                  </a:lnTo>
                  <a:lnTo>
                    <a:pt x="4" y="60"/>
                  </a:lnTo>
                  <a:lnTo>
                    <a:pt x="12" y="48"/>
                  </a:lnTo>
                  <a:lnTo>
                    <a:pt x="24" y="36"/>
                  </a:lnTo>
                  <a:lnTo>
                    <a:pt x="48" y="16"/>
                  </a:lnTo>
                  <a:lnTo>
                    <a:pt x="88" y="4"/>
                  </a:lnTo>
                  <a:lnTo>
                    <a:pt x="88" y="0"/>
                  </a:lnTo>
                  <a:lnTo>
                    <a:pt x="48" y="16"/>
                  </a:lnTo>
                  <a:lnTo>
                    <a:pt x="16" y="36"/>
                  </a:lnTo>
                  <a:lnTo>
                    <a:pt x="12" y="48"/>
                  </a:lnTo>
                  <a:lnTo>
                    <a:pt x="4" y="52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5672" y="32"/>
              <a:ext cx="72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48"/>
                </a:cxn>
                <a:cxn ang="0">
                  <a:pos x="12" y="60"/>
                </a:cxn>
                <a:cxn ang="0">
                  <a:pos x="32" y="64"/>
                </a:cxn>
                <a:cxn ang="0">
                  <a:pos x="72" y="72"/>
                </a:cxn>
                <a:cxn ang="0">
                  <a:pos x="32" y="60"/>
                </a:cxn>
                <a:cxn ang="0">
                  <a:pos x="8" y="48"/>
                </a:cxn>
                <a:cxn ang="0">
                  <a:pos x="0" y="36"/>
                </a:cxn>
                <a:cxn ang="0">
                  <a:pos x="20" y="24"/>
                </a:cxn>
                <a:cxn ang="0">
                  <a:pos x="44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36" y="12"/>
                </a:cxn>
                <a:cxn ang="0">
                  <a:pos x="12" y="16"/>
                </a:cxn>
                <a:cxn ang="0">
                  <a:pos x="0" y="36"/>
                </a:cxn>
              </a:cxnLst>
              <a:rect l="0" t="0" r="0" b="0"/>
              <a:pathLst>
                <a:path w="72" h="72">
                  <a:moveTo>
                    <a:pt x="0" y="36"/>
                  </a:moveTo>
                  <a:lnTo>
                    <a:pt x="0" y="48"/>
                  </a:lnTo>
                  <a:lnTo>
                    <a:pt x="12" y="60"/>
                  </a:lnTo>
                  <a:lnTo>
                    <a:pt x="32" y="64"/>
                  </a:lnTo>
                  <a:lnTo>
                    <a:pt x="72" y="72"/>
                  </a:lnTo>
                  <a:lnTo>
                    <a:pt x="32" y="60"/>
                  </a:lnTo>
                  <a:lnTo>
                    <a:pt x="8" y="48"/>
                  </a:lnTo>
                  <a:lnTo>
                    <a:pt x="0" y="36"/>
                  </a:lnTo>
                  <a:lnTo>
                    <a:pt x="20" y="24"/>
                  </a:lnTo>
                  <a:lnTo>
                    <a:pt x="44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36" y="12"/>
                  </a:lnTo>
                  <a:lnTo>
                    <a:pt x="12" y="16"/>
                  </a:ln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5600" y="0"/>
              <a:ext cx="144" cy="128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84" y="8"/>
                </a:cxn>
                <a:cxn ang="0">
                  <a:pos x="56" y="12"/>
                </a:cxn>
                <a:cxn ang="0">
                  <a:pos x="20" y="32"/>
                </a:cxn>
                <a:cxn ang="0">
                  <a:pos x="8" y="48"/>
                </a:cxn>
                <a:cxn ang="0">
                  <a:pos x="0" y="60"/>
                </a:cxn>
                <a:cxn ang="0">
                  <a:pos x="8" y="72"/>
                </a:cxn>
                <a:cxn ang="0">
                  <a:pos x="20" y="92"/>
                </a:cxn>
                <a:cxn ang="0">
                  <a:pos x="56" y="108"/>
                </a:cxn>
                <a:cxn ang="0">
                  <a:pos x="104" y="120"/>
                </a:cxn>
                <a:cxn ang="0">
                  <a:pos x="144" y="128"/>
                </a:cxn>
                <a:cxn ang="0">
                  <a:pos x="108" y="116"/>
                </a:cxn>
                <a:cxn ang="0">
                  <a:pos x="60" y="104"/>
                </a:cxn>
                <a:cxn ang="0">
                  <a:pos x="20" y="84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44" y="24"/>
                </a:cxn>
                <a:cxn ang="0">
                  <a:pos x="68" y="20"/>
                </a:cxn>
                <a:cxn ang="0">
                  <a:pos x="104" y="8"/>
                </a:cxn>
                <a:cxn ang="0">
                  <a:pos x="144" y="8"/>
                </a:cxn>
                <a:cxn ang="0">
                  <a:pos x="144" y="0"/>
                </a:cxn>
                <a:cxn ang="0">
                  <a:pos x="128" y="0"/>
                </a:cxn>
              </a:cxnLst>
              <a:rect l="0" t="0" r="0" b="0"/>
              <a:pathLst>
                <a:path w="144" h="128">
                  <a:moveTo>
                    <a:pt x="128" y="0"/>
                  </a:moveTo>
                  <a:lnTo>
                    <a:pt x="84" y="8"/>
                  </a:lnTo>
                  <a:lnTo>
                    <a:pt x="56" y="12"/>
                  </a:lnTo>
                  <a:lnTo>
                    <a:pt x="20" y="32"/>
                  </a:lnTo>
                  <a:lnTo>
                    <a:pt x="8" y="48"/>
                  </a:lnTo>
                  <a:lnTo>
                    <a:pt x="0" y="60"/>
                  </a:lnTo>
                  <a:lnTo>
                    <a:pt x="8" y="72"/>
                  </a:lnTo>
                  <a:lnTo>
                    <a:pt x="20" y="92"/>
                  </a:lnTo>
                  <a:lnTo>
                    <a:pt x="56" y="108"/>
                  </a:lnTo>
                  <a:lnTo>
                    <a:pt x="104" y="120"/>
                  </a:lnTo>
                  <a:lnTo>
                    <a:pt x="144" y="128"/>
                  </a:lnTo>
                  <a:lnTo>
                    <a:pt x="108" y="116"/>
                  </a:lnTo>
                  <a:lnTo>
                    <a:pt x="60" y="104"/>
                  </a:lnTo>
                  <a:lnTo>
                    <a:pt x="20" y="84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12" y="56"/>
                  </a:lnTo>
                  <a:lnTo>
                    <a:pt x="24" y="36"/>
                  </a:lnTo>
                  <a:lnTo>
                    <a:pt x="44" y="24"/>
                  </a:lnTo>
                  <a:lnTo>
                    <a:pt x="68" y="20"/>
                  </a:lnTo>
                  <a:lnTo>
                    <a:pt x="104" y="8"/>
                  </a:lnTo>
                  <a:lnTo>
                    <a:pt x="144" y="8"/>
                  </a:lnTo>
                  <a:lnTo>
                    <a:pt x="144" y="0"/>
                  </a:lnTo>
                  <a:lnTo>
                    <a:pt x="12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2168" y="0"/>
              <a:ext cx="3576" cy="1384"/>
            </a:xfrm>
            <a:custGeom>
              <a:avLst/>
              <a:gdLst/>
              <a:ahLst/>
              <a:cxnLst>
                <a:cxn ang="0">
                  <a:pos x="3504" y="152"/>
                </a:cxn>
                <a:cxn ang="0">
                  <a:pos x="3316" y="116"/>
                </a:cxn>
                <a:cxn ang="0">
                  <a:pos x="3196" y="68"/>
                </a:cxn>
                <a:cxn ang="0">
                  <a:pos x="3148" y="20"/>
                </a:cxn>
                <a:cxn ang="0">
                  <a:pos x="2960" y="32"/>
                </a:cxn>
                <a:cxn ang="0">
                  <a:pos x="2956" y="96"/>
                </a:cxn>
                <a:cxn ang="0">
                  <a:pos x="2860" y="56"/>
                </a:cxn>
                <a:cxn ang="0">
                  <a:pos x="2872" y="96"/>
                </a:cxn>
                <a:cxn ang="0">
                  <a:pos x="3020" y="164"/>
                </a:cxn>
                <a:cxn ang="0">
                  <a:pos x="3100" y="180"/>
                </a:cxn>
                <a:cxn ang="0">
                  <a:pos x="2824" y="140"/>
                </a:cxn>
                <a:cxn ang="0">
                  <a:pos x="2796" y="156"/>
                </a:cxn>
                <a:cxn ang="0">
                  <a:pos x="2472" y="60"/>
                </a:cxn>
                <a:cxn ang="0">
                  <a:pos x="2500" y="212"/>
                </a:cxn>
                <a:cxn ang="0">
                  <a:pos x="2508" y="156"/>
                </a:cxn>
                <a:cxn ang="0">
                  <a:pos x="2364" y="108"/>
                </a:cxn>
                <a:cxn ang="0">
                  <a:pos x="2004" y="72"/>
                </a:cxn>
                <a:cxn ang="0">
                  <a:pos x="1800" y="20"/>
                </a:cxn>
                <a:cxn ang="0">
                  <a:pos x="1980" y="116"/>
                </a:cxn>
                <a:cxn ang="0">
                  <a:pos x="1636" y="92"/>
                </a:cxn>
                <a:cxn ang="0">
                  <a:pos x="1396" y="32"/>
                </a:cxn>
                <a:cxn ang="0">
                  <a:pos x="1324" y="20"/>
                </a:cxn>
                <a:cxn ang="0">
                  <a:pos x="1248" y="0"/>
                </a:cxn>
                <a:cxn ang="0">
                  <a:pos x="1184" y="0"/>
                </a:cxn>
                <a:cxn ang="0">
                  <a:pos x="1112" y="0"/>
                </a:cxn>
                <a:cxn ang="0">
                  <a:pos x="928" y="0"/>
                </a:cxn>
                <a:cxn ang="0">
                  <a:pos x="844" y="0"/>
                </a:cxn>
                <a:cxn ang="0">
                  <a:pos x="904" y="164"/>
                </a:cxn>
                <a:cxn ang="0">
                  <a:pos x="692" y="116"/>
                </a:cxn>
                <a:cxn ang="0">
                  <a:pos x="592" y="116"/>
                </a:cxn>
                <a:cxn ang="0">
                  <a:pos x="232" y="36"/>
                </a:cxn>
                <a:cxn ang="0">
                  <a:pos x="112" y="72"/>
                </a:cxn>
                <a:cxn ang="0">
                  <a:pos x="892" y="156"/>
                </a:cxn>
                <a:cxn ang="0">
                  <a:pos x="1412" y="428"/>
                </a:cxn>
                <a:cxn ang="0">
                  <a:pos x="2176" y="500"/>
                </a:cxn>
                <a:cxn ang="0">
                  <a:pos x="2636" y="720"/>
                </a:cxn>
                <a:cxn ang="0">
                  <a:pos x="2564" y="1124"/>
                </a:cxn>
                <a:cxn ang="0">
                  <a:pos x="3288" y="1352"/>
                </a:cxn>
                <a:cxn ang="0">
                  <a:pos x="2900" y="1040"/>
                </a:cxn>
                <a:cxn ang="0">
                  <a:pos x="2912" y="808"/>
                </a:cxn>
                <a:cxn ang="0">
                  <a:pos x="2796" y="1136"/>
                </a:cxn>
                <a:cxn ang="0">
                  <a:pos x="2864" y="1168"/>
                </a:cxn>
                <a:cxn ang="0">
                  <a:pos x="3396" y="888"/>
                </a:cxn>
                <a:cxn ang="0">
                  <a:pos x="2544" y="628"/>
                </a:cxn>
                <a:cxn ang="0">
                  <a:pos x="3008" y="400"/>
                </a:cxn>
                <a:cxn ang="0">
                  <a:pos x="2780" y="760"/>
                </a:cxn>
                <a:cxn ang="0">
                  <a:pos x="3124" y="1052"/>
                </a:cxn>
                <a:cxn ang="0">
                  <a:pos x="3552" y="1348"/>
                </a:cxn>
                <a:cxn ang="0">
                  <a:pos x="3428" y="1016"/>
                </a:cxn>
                <a:cxn ang="0">
                  <a:pos x="3536" y="852"/>
                </a:cxn>
                <a:cxn ang="0">
                  <a:pos x="2840" y="564"/>
                </a:cxn>
                <a:cxn ang="0">
                  <a:pos x="3160" y="772"/>
                </a:cxn>
                <a:cxn ang="0">
                  <a:pos x="3348" y="648"/>
                </a:cxn>
                <a:cxn ang="0">
                  <a:pos x="3360" y="672"/>
                </a:cxn>
                <a:cxn ang="0">
                  <a:pos x="3172" y="532"/>
                </a:cxn>
                <a:cxn ang="0">
                  <a:pos x="3088" y="636"/>
                </a:cxn>
                <a:cxn ang="0">
                  <a:pos x="3084" y="556"/>
                </a:cxn>
                <a:cxn ang="0">
                  <a:pos x="3144" y="708"/>
                </a:cxn>
                <a:cxn ang="0">
                  <a:pos x="2992" y="544"/>
                </a:cxn>
                <a:cxn ang="0">
                  <a:pos x="3432" y="392"/>
                </a:cxn>
                <a:cxn ang="0">
                  <a:pos x="3220" y="168"/>
                </a:cxn>
              </a:cxnLst>
              <a:rect l="0" t="0" r="0" b="0"/>
              <a:pathLst>
                <a:path w="3576" h="1384">
                  <a:moveTo>
                    <a:pt x="3360" y="84"/>
                  </a:moveTo>
                  <a:lnTo>
                    <a:pt x="3356" y="72"/>
                  </a:lnTo>
                  <a:lnTo>
                    <a:pt x="3356" y="60"/>
                  </a:lnTo>
                  <a:lnTo>
                    <a:pt x="3360" y="56"/>
                  </a:lnTo>
                  <a:lnTo>
                    <a:pt x="3380" y="36"/>
                  </a:lnTo>
                  <a:lnTo>
                    <a:pt x="3416" y="20"/>
                  </a:lnTo>
                  <a:lnTo>
                    <a:pt x="3480" y="0"/>
                  </a:lnTo>
                  <a:lnTo>
                    <a:pt x="3452" y="0"/>
                  </a:lnTo>
                  <a:lnTo>
                    <a:pt x="3396" y="20"/>
                  </a:lnTo>
                  <a:lnTo>
                    <a:pt x="3368" y="36"/>
                  </a:lnTo>
                  <a:lnTo>
                    <a:pt x="3356" y="56"/>
                  </a:lnTo>
                  <a:lnTo>
                    <a:pt x="3356" y="60"/>
                  </a:lnTo>
                  <a:lnTo>
                    <a:pt x="3356" y="72"/>
                  </a:lnTo>
                  <a:lnTo>
                    <a:pt x="3356" y="84"/>
                  </a:lnTo>
                  <a:lnTo>
                    <a:pt x="3372" y="96"/>
                  </a:lnTo>
                  <a:lnTo>
                    <a:pt x="3392" y="108"/>
                  </a:lnTo>
                  <a:lnTo>
                    <a:pt x="3440" y="128"/>
                  </a:lnTo>
                  <a:lnTo>
                    <a:pt x="3528" y="144"/>
                  </a:lnTo>
                  <a:lnTo>
                    <a:pt x="3504" y="152"/>
                  </a:lnTo>
                  <a:lnTo>
                    <a:pt x="3504" y="144"/>
                  </a:lnTo>
                  <a:lnTo>
                    <a:pt x="3476" y="144"/>
                  </a:lnTo>
                  <a:lnTo>
                    <a:pt x="3404" y="132"/>
                  </a:lnTo>
                  <a:lnTo>
                    <a:pt x="3332" y="116"/>
                  </a:lnTo>
                  <a:lnTo>
                    <a:pt x="3300" y="96"/>
                  </a:lnTo>
                  <a:lnTo>
                    <a:pt x="3276" y="80"/>
                  </a:lnTo>
                  <a:lnTo>
                    <a:pt x="3268" y="68"/>
                  </a:lnTo>
                  <a:lnTo>
                    <a:pt x="3268" y="48"/>
                  </a:lnTo>
                  <a:lnTo>
                    <a:pt x="3280" y="32"/>
                  </a:lnTo>
                  <a:lnTo>
                    <a:pt x="3300" y="20"/>
                  </a:lnTo>
                  <a:lnTo>
                    <a:pt x="3336" y="0"/>
                  </a:lnTo>
                  <a:lnTo>
                    <a:pt x="3316" y="0"/>
                  </a:lnTo>
                  <a:lnTo>
                    <a:pt x="3288" y="20"/>
                  </a:lnTo>
                  <a:lnTo>
                    <a:pt x="3276" y="32"/>
                  </a:lnTo>
                  <a:lnTo>
                    <a:pt x="3264" y="48"/>
                  </a:lnTo>
                  <a:lnTo>
                    <a:pt x="3264" y="68"/>
                  </a:lnTo>
                  <a:lnTo>
                    <a:pt x="3276" y="84"/>
                  </a:lnTo>
                  <a:lnTo>
                    <a:pt x="3288" y="96"/>
                  </a:lnTo>
                  <a:lnTo>
                    <a:pt x="3316" y="116"/>
                  </a:lnTo>
                  <a:lnTo>
                    <a:pt x="3380" y="132"/>
                  </a:lnTo>
                  <a:lnTo>
                    <a:pt x="3444" y="144"/>
                  </a:lnTo>
                  <a:lnTo>
                    <a:pt x="3488" y="152"/>
                  </a:lnTo>
                  <a:lnTo>
                    <a:pt x="3444" y="156"/>
                  </a:lnTo>
                  <a:lnTo>
                    <a:pt x="3396" y="144"/>
                  </a:lnTo>
                  <a:lnTo>
                    <a:pt x="3324" y="132"/>
                  </a:lnTo>
                  <a:lnTo>
                    <a:pt x="3252" y="108"/>
                  </a:lnTo>
                  <a:lnTo>
                    <a:pt x="3228" y="92"/>
                  </a:lnTo>
                  <a:lnTo>
                    <a:pt x="3208" y="72"/>
                  </a:lnTo>
                  <a:lnTo>
                    <a:pt x="3204" y="68"/>
                  </a:lnTo>
                  <a:lnTo>
                    <a:pt x="3204" y="56"/>
                  </a:lnTo>
                  <a:lnTo>
                    <a:pt x="3216" y="36"/>
                  </a:lnTo>
                  <a:lnTo>
                    <a:pt x="3232" y="20"/>
                  </a:lnTo>
                  <a:lnTo>
                    <a:pt x="3264" y="0"/>
                  </a:lnTo>
                  <a:lnTo>
                    <a:pt x="3252" y="0"/>
                  </a:lnTo>
                  <a:lnTo>
                    <a:pt x="3228" y="20"/>
                  </a:lnTo>
                  <a:lnTo>
                    <a:pt x="3208" y="36"/>
                  </a:lnTo>
                  <a:lnTo>
                    <a:pt x="3196" y="48"/>
                  </a:lnTo>
                  <a:lnTo>
                    <a:pt x="3196" y="68"/>
                  </a:lnTo>
                  <a:lnTo>
                    <a:pt x="3204" y="80"/>
                  </a:lnTo>
                  <a:lnTo>
                    <a:pt x="3220" y="92"/>
                  </a:lnTo>
                  <a:lnTo>
                    <a:pt x="3240" y="108"/>
                  </a:lnTo>
                  <a:lnTo>
                    <a:pt x="3304" y="132"/>
                  </a:lnTo>
                  <a:lnTo>
                    <a:pt x="3372" y="144"/>
                  </a:lnTo>
                  <a:lnTo>
                    <a:pt x="3428" y="156"/>
                  </a:lnTo>
                  <a:lnTo>
                    <a:pt x="3384" y="156"/>
                  </a:lnTo>
                  <a:lnTo>
                    <a:pt x="3356" y="156"/>
                  </a:lnTo>
                  <a:lnTo>
                    <a:pt x="3280" y="140"/>
                  </a:lnTo>
                  <a:lnTo>
                    <a:pt x="3196" y="116"/>
                  </a:lnTo>
                  <a:lnTo>
                    <a:pt x="3168" y="104"/>
                  </a:lnTo>
                  <a:lnTo>
                    <a:pt x="3144" y="84"/>
                  </a:lnTo>
                  <a:lnTo>
                    <a:pt x="3136" y="68"/>
                  </a:lnTo>
                  <a:lnTo>
                    <a:pt x="3132" y="56"/>
                  </a:lnTo>
                  <a:lnTo>
                    <a:pt x="3144" y="36"/>
                  </a:lnTo>
                  <a:lnTo>
                    <a:pt x="3156" y="20"/>
                  </a:lnTo>
                  <a:lnTo>
                    <a:pt x="3180" y="0"/>
                  </a:lnTo>
                  <a:lnTo>
                    <a:pt x="3168" y="0"/>
                  </a:lnTo>
                  <a:lnTo>
                    <a:pt x="3148" y="20"/>
                  </a:lnTo>
                  <a:lnTo>
                    <a:pt x="3136" y="36"/>
                  </a:lnTo>
                  <a:lnTo>
                    <a:pt x="3132" y="56"/>
                  </a:lnTo>
                  <a:lnTo>
                    <a:pt x="3132" y="72"/>
                  </a:lnTo>
                  <a:lnTo>
                    <a:pt x="3136" y="84"/>
                  </a:lnTo>
                  <a:lnTo>
                    <a:pt x="3156" y="104"/>
                  </a:lnTo>
                  <a:lnTo>
                    <a:pt x="3180" y="116"/>
                  </a:lnTo>
                  <a:lnTo>
                    <a:pt x="3244" y="140"/>
                  </a:lnTo>
                  <a:lnTo>
                    <a:pt x="3312" y="152"/>
                  </a:lnTo>
                  <a:lnTo>
                    <a:pt x="3360" y="164"/>
                  </a:lnTo>
                  <a:lnTo>
                    <a:pt x="3304" y="164"/>
                  </a:lnTo>
                  <a:lnTo>
                    <a:pt x="3256" y="156"/>
                  </a:lnTo>
                  <a:lnTo>
                    <a:pt x="3148" y="140"/>
                  </a:lnTo>
                  <a:lnTo>
                    <a:pt x="3088" y="120"/>
                  </a:lnTo>
                  <a:lnTo>
                    <a:pt x="3032" y="108"/>
                  </a:lnTo>
                  <a:lnTo>
                    <a:pt x="2992" y="84"/>
                  </a:lnTo>
                  <a:lnTo>
                    <a:pt x="2960" y="68"/>
                  </a:lnTo>
                  <a:lnTo>
                    <a:pt x="2956" y="56"/>
                  </a:lnTo>
                  <a:lnTo>
                    <a:pt x="2956" y="44"/>
                  </a:lnTo>
                  <a:lnTo>
                    <a:pt x="2960" y="32"/>
                  </a:lnTo>
                  <a:lnTo>
                    <a:pt x="2980" y="20"/>
                  </a:lnTo>
                  <a:lnTo>
                    <a:pt x="2996" y="0"/>
                  </a:lnTo>
                  <a:lnTo>
                    <a:pt x="2984" y="0"/>
                  </a:lnTo>
                  <a:lnTo>
                    <a:pt x="2960" y="32"/>
                  </a:lnTo>
                  <a:lnTo>
                    <a:pt x="2948" y="44"/>
                  </a:lnTo>
                  <a:lnTo>
                    <a:pt x="2948" y="56"/>
                  </a:lnTo>
                  <a:lnTo>
                    <a:pt x="2956" y="68"/>
                  </a:lnTo>
                  <a:lnTo>
                    <a:pt x="2980" y="84"/>
                  </a:lnTo>
                  <a:lnTo>
                    <a:pt x="3016" y="104"/>
                  </a:lnTo>
                  <a:lnTo>
                    <a:pt x="3108" y="132"/>
                  </a:lnTo>
                  <a:lnTo>
                    <a:pt x="3208" y="152"/>
                  </a:lnTo>
                  <a:lnTo>
                    <a:pt x="3280" y="164"/>
                  </a:lnTo>
                  <a:lnTo>
                    <a:pt x="3268" y="164"/>
                  </a:lnTo>
                  <a:lnTo>
                    <a:pt x="3244" y="164"/>
                  </a:lnTo>
                  <a:lnTo>
                    <a:pt x="3240" y="164"/>
                  </a:lnTo>
                  <a:lnTo>
                    <a:pt x="3124" y="144"/>
                  </a:lnTo>
                  <a:lnTo>
                    <a:pt x="3052" y="128"/>
                  </a:lnTo>
                  <a:lnTo>
                    <a:pt x="3004" y="116"/>
                  </a:lnTo>
                  <a:lnTo>
                    <a:pt x="2956" y="96"/>
                  </a:lnTo>
                  <a:lnTo>
                    <a:pt x="2924" y="72"/>
                  </a:lnTo>
                  <a:lnTo>
                    <a:pt x="2912" y="60"/>
                  </a:lnTo>
                  <a:lnTo>
                    <a:pt x="2912" y="48"/>
                  </a:lnTo>
                  <a:lnTo>
                    <a:pt x="2912" y="36"/>
                  </a:lnTo>
                  <a:lnTo>
                    <a:pt x="2924" y="24"/>
                  </a:lnTo>
                  <a:lnTo>
                    <a:pt x="2948" y="0"/>
                  </a:lnTo>
                  <a:lnTo>
                    <a:pt x="2936" y="0"/>
                  </a:lnTo>
                  <a:lnTo>
                    <a:pt x="2920" y="24"/>
                  </a:lnTo>
                  <a:lnTo>
                    <a:pt x="2908" y="36"/>
                  </a:lnTo>
                  <a:lnTo>
                    <a:pt x="2908" y="48"/>
                  </a:lnTo>
                  <a:lnTo>
                    <a:pt x="2912" y="68"/>
                  </a:lnTo>
                  <a:lnTo>
                    <a:pt x="2920" y="80"/>
                  </a:lnTo>
                  <a:lnTo>
                    <a:pt x="2956" y="104"/>
                  </a:lnTo>
                  <a:lnTo>
                    <a:pt x="2980" y="108"/>
                  </a:lnTo>
                  <a:lnTo>
                    <a:pt x="3052" y="132"/>
                  </a:lnTo>
                  <a:lnTo>
                    <a:pt x="2936" y="108"/>
                  </a:lnTo>
                  <a:lnTo>
                    <a:pt x="2896" y="92"/>
                  </a:lnTo>
                  <a:lnTo>
                    <a:pt x="2872" y="72"/>
                  </a:lnTo>
                  <a:lnTo>
                    <a:pt x="2860" y="56"/>
                  </a:lnTo>
                  <a:lnTo>
                    <a:pt x="2852" y="44"/>
                  </a:lnTo>
                  <a:lnTo>
                    <a:pt x="2852" y="24"/>
                  </a:lnTo>
                  <a:lnTo>
                    <a:pt x="2860" y="0"/>
                  </a:lnTo>
                  <a:lnTo>
                    <a:pt x="2852" y="0"/>
                  </a:lnTo>
                  <a:lnTo>
                    <a:pt x="2848" y="24"/>
                  </a:lnTo>
                  <a:lnTo>
                    <a:pt x="2848" y="44"/>
                  </a:lnTo>
                  <a:lnTo>
                    <a:pt x="2852" y="60"/>
                  </a:lnTo>
                  <a:lnTo>
                    <a:pt x="2864" y="72"/>
                  </a:lnTo>
                  <a:lnTo>
                    <a:pt x="2884" y="84"/>
                  </a:lnTo>
                  <a:lnTo>
                    <a:pt x="2908" y="96"/>
                  </a:lnTo>
                  <a:lnTo>
                    <a:pt x="2968" y="120"/>
                  </a:lnTo>
                  <a:lnTo>
                    <a:pt x="3044" y="140"/>
                  </a:lnTo>
                  <a:lnTo>
                    <a:pt x="3124" y="152"/>
                  </a:lnTo>
                  <a:lnTo>
                    <a:pt x="3228" y="164"/>
                  </a:lnTo>
                  <a:lnTo>
                    <a:pt x="3216" y="168"/>
                  </a:lnTo>
                  <a:lnTo>
                    <a:pt x="3132" y="156"/>
                  </a:lnTo>
                  <a:lnTo>
                    <a:pt x="2996" y="132"/>
                  </a:lnTo>
                  <a:lnTo>
                    <a:pt x="2932" y="116"/>
                  </a:lnTo>
                  <a:lnTo>
                    <a:pt x="2872" y="96"/>
                  </a:lnTo>
                  <a:lnTo>
                    <a:pt x="2824" y="72"/>
                  </a:lnTo>
                  <a:lnTo>
                    <a:pt x="2808" y="60"/>
                  </a:lnTo>
                  <a:lnTo>
                    <a:pt x="2796" y="44"/>
                  </a:lnTo>
                  <a:lnTo>
                    <a:pt x="2796" y="36"/>
                  </a:lnTo>
                  <a:lnTo>
                    <a:pt x="2804" y="12"/>
                  </a:lnTo>
                  <a:lnTo>
                    <a:pt x="2808" y="0"/>
                  </a:lnTo>
                  <a:lnTo>
                    <a:pt x="2804" y="0"/>
                  </a:lnTo>
                  <a:lnTo>
                    <a:pt x="2796" y="12"/>
                  </a:lnTo>
                  <a:lnTo>
                    <a:pt x="2792" y="36"/>
                  </a:lnTo>
                  <a:lnTo>
                    <a:pt x="2796" y="48"/>
                  </a:lnTo>
                  <a:lnTo>
                    <a:pt x="2804" y="60"/>
                  </a:lnTo>
                  <a:lnTo>
                    <a:pt x="2816" y="72"/>
                  </a:lnTo>
                  <a:lnTo>
                    <a:pt x="2860" y="96"/>
                  </a:lnTo>
                  <a:lnTo>
                    <a:pt x="2912" y="116"/>
                  </a:lnTo>
                  <a:lnTo>
                    <a:pt x="2972" y="132"/>
                  </a:lnTo>
                  <a:lnTo>
                    <a:pt x="3096" y="156"/>
                  </a:lnTo>
                  <a:lnTo>
                    <a:pt x="3192" y="168"/>
                  </a:lnTo>
                  <a:lnTo>
                    <a:pt x="3120" y="180"/>
                  </a:lnTo>
                  <a:lnTo>
                    <a:pt x="3020" y="164"/>
                  </a:lnTo>
                  <a:lnTo>
                    <a:pt x="2936" y="140"/>
                  </a:lnTo>
                  <a:lnTo>
                    <a:pt x="2848" y="116"/>
                  </a:lnTo>
                  <a:lnTo>
                    <a:pt x="2804" y="96"/>
                  </a:lnTo>
                  <a:lnTo>
                    <a:pt x="2772" y="80"/>
                  </a:lnTo>
                  <a:lnTo>
                    <a:pt x="2756" y="60"/>
                  </a:lnTo>
                  <a:lnTo>
                    <a:pt x="2744" y="44"/>
                  </a:lnTo>
                  <a:lnTo>
                    <a:pt x="2736" y="20"/>
                  </a:lnTo>
                  <a:lnTo>
                    <a:pt x="2744" y="12"/>
                  </a:lnTo>
                  <a:lnTo>
                    <a:pt x="2744" y="0"/>
                  </a:lnTo>
                  <a:lnTo>
                    <a:pt x="2736" y="8"/>
                  </a:lnTo>
                  <a:lnTo>
                    <a:pt x="2736" y="20"/>
                  </a:lnTo>
                  <a:lnTo>
                    <a:pt x="2736" y="44"/>
                  </a:lnTo>
                  <a:lnTo>
                    <a:pt x="2748" y="60"/>
                  </a:lnTo>
                  <a:lnTo>
                    <a:pt x="2768" y="80"/>
                  </a:lnTo>
                  <a:lnTo>
                    <a:pt x="2796" y="96"/>
                  </a:lnTo>
                  <a:lnTo>
                    <a:pt x="2840" y="120"/>
                  </a:lnTo>
                  <a:lnTo>
                    <a:pt x="2924" y="144"/>
                  </a:lnTo>
                  <a:lnTo>
                    <a:pt x="3008" y="164"/>
                  </a:lnTo>
                  <a:lnTo>
                    <a:pt x="3100" y="180"/>
                  </a:lnTo>
                  <a:lnTo>
                    <a:pt x="3056" y="188"/>
                  </a:lnTo>
                  <a:lnTo>
                    <a:pt x="2992" y="176"/>
                  </a:lnTo>
                  <a:lnTo>
                    <a:pt x="2956" y="168"/>
                  </a:lnTo>
                  <a:lnTo>
                    <a:pt x="2920" y="164"/>
                  </a:lnTo>
                  <a:lnTo>
                    <a:pt x="2828" y="140"/>
                  </a:lnTo>
                  <a:lnTo>
                    <a:pt x="2732" y="96"/>
                  </a:lnTo>
                  <a:lnTo>
                    <a:pt x="2688" y="72"/>
                  </a:lnTo>
                  <a:lnTo>
                    <a:pt x="2664" y="48"/>
                  </a:lnTo>
                  <a:lnTo>
                    <a:pt x="2660" y="36"/>
                  </a:lnTo>
                  <a:lnTo>
                    <a:pt x="2660" y="24"/>
                  </a:lnTo>
                  <a:lnTo>
                    <a:pt x="2660" y="12"/>
                  </a:lnTo>
                  <a:lnTo>
                    <a:pt x="2660" y="0"/>
                  </a:lnTo>
                  <a:lnTo>
                    <a:pt x="2652" y="12"/>
                  </a:lnTo>
                  <a:lnTo>
                    <a:pt x="2652" y="24"/>
                  </a:lnTo>
                  <a:lnTo>
                    <a:pt x="2652" y="36"/>
                  </a:lnTo>
                  <a:lnTo>
                    <a:pt x="2664" y="48"/>
                  </a:lnTo>
                  <a:lnTo>
                    <a:pt x="2688" y="80"/>
                  </a:lnTo>
                  <a:lnTo>
                    <a:pt x="2724" y="104"/>
                  </a:lnTo>
                  <a:lnTo>
                    <a:pt x="2824" y="140"/>
                  </a:lnTo>
                  <a:lnTo>
                    <a:pt x="2912" y="164"/>
                  </a:lnTo>
                  <a:lnTo>
                    <a:pt x="2956" y="176"/>
                  </a:lnTo>
                  <a:lnTo>
                    <a:pt x="2992" y="180"/>
                  </a:lnTo>
                  <a:lnTo>
                    <a:pt x="2852" y="168"/>
                  </a:lnTo>
                  <a:lnTo>
                    <a:pt x="2848" y="168"/>
                  </a:lnTo>
                  <a:lnTo>
                    <a:pt x="2836" y="164"/>
                  </a:lnTo>
                  <a:lnTo>
                    <a:pt x="2772" y="144"/>
                  </a:lnTo>
                  <a:lnTo>
                    <a:pt x="2720" y="128"/>
                  </a:lnTo>
                  <a:lnTo>
                    <a:pt x="2648" y="84"/>
                  </a:lnTo>
                  <a:lnTo>
                    <a:pt x="2592" y="56"/>
                  </a:lnTo>
                  <a:lnTo>
                    <a:pt x="2576" y="36"/>
                  </a:lnTo>
                  <a:lnTo>
                    <a:pt x="2564" y="20"/>
                  </a:lnTo>
                  <a:lnTo>
                    <a:pt x="2564" y="0"/>
                  </a:lnTo>
                  <a:lnTo>
                    <a:pt x="2564" y="24"/>
                  </a:lnTo>
                  <a:lnTo>
                    <a:pt x="2576" y="44"/>
                  </a:lnTo>
                  <a:lnTo>
                    <a:pt x="2588" y="56"/>
                  </a:lnTo>
                  <a:lnTo>
                    <a:pt x="2628" y="84"/>
                  </a:lnTo>
                  <a:lnTo>
                    <a:pt x="2696" y="120"/>
                  </a:lnTo>
                  <a:lnTo>
                    <a:pt x="2796" y="156"/>
                  </a:lnTo>
                  <a:lnTo>
                    <a:pt x="2724" y="140"/>
                  </a:lnTo>
                  <a:lnTo>
                    <a:pt x="2648" y="116"/>
                  </a:lnTo>
                  <a:lnTo>
                    <a:pt x="2568" y="80"/>
                  </a:lnTo>
                  <a:lnTo>
                    <a:pt x="2532" y="60"/>
                  </a:lnTo>
                  <a:lnTo>
                    <a:pt x="2508" y="36"/>
                  </a:lnTo>
                  <a:lnTo>
                    <a:pt x="2500" y="24"/>
                  </a:lnTo>
                  <a:lnTo>
                    <a:pt x="2496" y="0"/>
                  </a:lnTo>
                  <a:lnTo>
                    <a:pt x="2488" y="0"/>
                  </a:lnTo>
                  <a:lnTo>
                    <a:pt x="2496" y="24"/>
                  </a:lnTo>
                  <a:lnTo>
                    <a:pt x="2500" y="36"/>
                  </a:lnTo>
                  <a:lnTo>
                    <a:pt x="2524" y="60"/>
                  </a:lnTo>
                  <a:lnTo>
                    <a:pt x="2556" y="80"/>
                  </a:lnTo>
                  <a:lnTo>
                    <a:pt x="2624" y="116"/>
                  </a:lnTo>
                  <a:lnTo>
                    <a:pt x="2696" y="140"/>
                  </a:lnTo>
                  <a:lnTo>
                    <a:pt x="2760" y="156"/>
                  </a:lnTo>
                  <a:lnTo>
                    <a:pt x="2664" y="132"/>
                  </a:lnTo>
                  <a:lnTo>
                    <a:pt x="2624" y="128"/>
                  </a:lnTo>
                  <a:lnTo>
                    <a:pt x="2532" y="92"/>
                  </a:lnTo>
                  <a:lnTo>
                    <a:pt x="2472" y="60"/>
                  </a:lnTo>
                  <a:lnTo>
                    <a:pt x="2436" y="36"/>
                  </a:lnTo>
                  <a:lnTo>
                    <a:pt x="2424" y="24"/>
                  </a:lnTo>
                  <a:lnTo>
                    <a:pt x="2412" y="0"/>
                  </a:lnTo>
                  <a:lnTo>
                    <a:pt x="2404" y="0"/>
                  </a:lnTo>
                  <a:lnTo>
                    <a:pt x="2416" y="32"/>
                  </a:lnTo>
                  <a:lnTo>
                    <a:pt x="2428" y="36"/>
                  </a:lnTo>
                  <a:lnTo>
                    <a:pt x="2472" y="68"/>
                  </a:lnTo>
                  <a:lnTo>
                    <a:pt x="2532" y="96"/>
                  </a:lnTo>
                  <a:lnTo>
                    <a:pt x="2624" y="128"/>
                  </a:lnTo>
                  <a:lnTo>
                    <a:pt x="2652" y="140"/>
                  </a:lnTo>
                  <a:lnTo>
                    <a:pt x="2732" y="156"/>
                  </a:lnTo>
                  <a:lnTo>
                    <a:pt x="2700" y="152"/>
                  </a:lnTo>
                  <a:lnTo>
                    <a:pt x="2648" y="152"/>
                  </a:lnTo>
                  <a:lnTo>
                    <a:pt x="2592" y="156"/>
                  </a:lnTo>
                  <a:lnTo>
                    <a:pt x="2556" y="168"/>
                  </a:lnTo>
                  <a:lnTo>
                    <a:pt x="2532" y="176"/>
                  </a:lnTo>
                  <a:lnTo>
                    <a:pt x="2512" y="188"/>
                  </a:lnTo>
                  <a:lnTo>
                    <a:pt x="2508" y="200"/>
                  </a:lnTo>
                  <a:lnTo>
                    <a:pt x="2500" y="212"/>
                  </a:lnTo>
                  <a:lnTo>
                    <a:pt x="2500" y="228"/>
                  </a:lnTo>
                  <a:lnTo>
                    <a:pt x="2508" y="236"/>
                  </a:lnTo>
                  <a:lnTo>
                    <a:pt x="2532" y="252"/>
                  </a:lnTo>
                  <a:lnTo>
                    <a:pt x="2564" y="264"/>
                  </a:lnTo>
                  <a:lnTo>
                    <a:pt x="2636" y="284"/>
                  </a:lnTo>
                  <a:lnTo>
                    <a:pt x="2600" y="284"/>
                  </a:lnTo>
                  <a:lnTo>
                    <a:pt x="2600" y="292"/>
                  </a:lnTo>
                  <a:lnTo>
                    <a:pt x="2548" y="276"/>
                  </a:lnTo>
                  <a:lnTo>
                    <a:pt x="2496" y="272"/>
                  </a:lnTo>
                  <a:lnTo>
                    <a:pt x="2520" y="276"/>
                  </a:lnTo>
                  <a:lnTo>
                    <a:pt x="2520" y="272"/>
                  </a:lnTo>
                  <a:lnTo>
                    <a:pt x="2476" y="260"/>
                  </a:lnTo>
                  <a:lnTo>
                    <a:pt x="2448" y="240"/>
                  </a:lnTo>
                  <a:lnTo>
                    <a:pt x="2428" y="228"/>
                  </a:lnTo>
                  <a:lnTo>
                    <a:pt x="2424" y="216"/>
                  </a:lnTo>
                  <a:lnTo>
                    <a:pt x="2428" y="204"/>
                  </a:lnTo>
                  <a:lnTo>
                    <a:pt x="2436" y="192"/>
                  </a:lnTo>
                  <a:lnTo>
                    <a:pt x="2460" y="176"/>
                  </a:lnTo>
                  <a:lnTo>
                    <a:pt x="2508" y="156"/>
                  </a:lnTo>
                  <a:lnTo>
                    <a:pt x="2536" y="144"/>
                  </a:lnTo>
                  <a:lnTo>
                    <a:pt x="2580" y="144"/>
                  </a:lnTo>
                  <a:lnTo>
                    <a:pt x="2592" y="144"/>
                  </a:lnTo>
                  <a:lnTo>
                    <a:pt x="2564" y="140"/>
                  </a:lnTo>
                  <a:lnTo>
                    <a:pt x="2500" y="132"/>
                  </a:lnTo>
                  <a:lnTo>
                    <a:pt x="2472" y="128"/>
                  </a:lnTo>
                  <a:lnTo>
                    <a:pt x="2424" y="120"/>
                  </a:lnTo>
                  <a:lnTo>
                    <a:pt x="2364" y="104"/>
                  </a:lnTo>
                  <a:lnTo>
                    <a:pt x="2316" y="84"/>
                  </a:lnTo>
                  <a:lnTo>
                    <a:pt x="2276" y="68"/>
                  </a:lnTo>
                  <a:lnTo>
                    <a:pt x="2252" y="56"/>
                  </a:lnTo>
                  <a:lnTo>
                    <a:pt x="2228" y="24"/>
                  </a:lnTo>
                  <a:lnTo>
                    <a:pt x="2224" y="20"/>
                  </a:lnTo>
                  <a:lnTo>
                    <a:pt x="2216" y="0"/>
                  </a:lnTo>
                  <a:lnTo>
                    <a:pt x="2216" y="20"/>
                  </a:lnTo>
                  <a:lnTo>
                    <a:pt x="2224" y="24"/>
                  </a:lnTo>
                  <a:lnTo>
                    <a:pt x="2240" y="48"/>
                  </a:lnTo>
                  <a:lnTo>
                    <a:pt x="2288" y="80"/>
                  </a:lnTo>
                  <a:lnTo>
                    <a:pt x="2364" y="108"/>
                  </a:lnTo>
                  <a:lnTo>
                    <a:pt x="2296" y="96"/>
                  </a:lnTo>
                  <a:lnTo>
                    <a:pt x="2272" y="92"/>
                  </a:lnTo>
                  <a:lnTo>
                    <a:pt x="2224" y="72"/>
                  </a:lnTo>
                  <a:lnTo>
                    <a:pt x="2200" y="60"/>
                  </a:lnTo>
                  <a:lnTo>
                    <a:pt x="2176" y="44"/>
                  </a:lnTo>
                  <a:lnTo>
                    <a:pt x="2156" y="24"/>
                  </a:lnTo>
                  <a:lnTo>
                    <a:pt x="2152" y="0"/>
                  </a:lnTo>
                  <a:lnTo>
                    <a:pt x="2144" y="0"/>
                  </a:lnTo>
                  <a:lnTo>
                    <a:pt x="2152" y="20"/>
                  </a:lnTo>
                  <a:lnTo>
                    <a:pt x="2164" y="36"/>
                  </a:lnTo>
                  <a:lnTo>
                    <a:pt x="2192" y="60"/>
                  </a:lnTo>
                  <a:lnTo>
                    <a:pt x="2228" y="80"/>
                  </a:lnTo>
                  <a:lnTo>
                    <a:pt x="2264" y="92"/>
                  </a:lnTo>
                  <a:lnTo>
                    <a:pt x="2204" y="84"/>
                  </a:lnTo>
                  <a:lnTo>
                    <a:pt x="2168" y="84"/>
                  </a:lnTo>
                  <a:lnTo>
                    <a:pt x="2132" y="92"/>
                  </a:lnTo>
                  <a:lnTo>
                    <a:pt x="2084" y="92"/>
                  </a:lnTo>
                  <a:lnTo>
                    <a:pt x="2048" y="84"/>
                  </a:lnTo>
                  <a:lnTo>
                    <a:pt x="2004" y="72"/>
                  </a:lnTo>
                  <a:lnTo>
                    <a:pt x="1964" y="60"/>
                  </a:lnTo>
                  <a:lnTo>
                    <a:pt x="1916" y="48"/>
                  </a:lnTo>
                  <a:lnTo>
                    <a:pt x="1884" y="32"/>
                  </a:lnTo>
                  <a:lnTo>
                    <a:pt x="1868" y="12"/>
                  </a:lnTo>
                  <a:lnTo>
                    <a:pt x="1860" y="0"/>
                  </a:lnTo>
                  <a:lnTo>
                    <a:pt x="1856" y="0"/>
                  </a:lnTo>
                  <a:lnTo>
                    <a:pt x="1860" y="12"/>
                  </a:lnTo>
                  <a:lnTo>
                    <a:pt x="1868" y="24"/>
                  </a:lnTo>
                  <a:lnTo>
                    <a:pt x="1884" y="36"/>
                  </a:lnTo>
                  <a:lnTo>
                    <a:pt x="1916" y="56"/>
                  </a:lnTo>
                  <a:lnTo>
                    <a:pt x="1964" y="68"/>
                  </a:lnTo>
                  <a:lnTo>
                    <a:pt x="2000" y="80"/>
                  </a:lnTo>
                  <a:lnTo>
                    <a:pt x="2068" y="92"/>
                  </a:lnTo>
                  <a:lnTo>
                    <a:pt x="2036" y="96"/>
                  </a:lnTo>
                  <a:lnTo>
                    <a:pt x="2000" y="92"/>
                  </a:lnTo>
                  <a:lnTo>
                    <a:pt x="1928" y="80"/>
                  </a:lnTo>
                  <a:lnTo>
                    <a:pt x="1848" y="56"/>
                  </a:lnTo>
                  <a:lnTo>
                    <a:pt x="1820" y="36"/>
                  </a:lnTo>
                  <a:lnTo>
                    <a:pt x="1800" y="20"/>
                  </a:lnTo>
                  <a:lnTo>
                    <a:pt x="1796" y="0"/>
                  </a:lnTo>
                  <a:lnTo>
                    <a:pt x="1788" y="0"/>
                  </a:lnTo>
                  <a:lnTo>
                    <a:pt x="1796" y="20"/>
                  </a:lnTo>
                  <a:lnTo>
                    <a:pt x="1812" y="36"/>
                  </a:lnTo>
                  <a:lnTo>
                    <a:pt x="1836" y="56"/>
                  </a:lnTo>
                  <a:lnTo>
                    <a:pt x="1904" y="72"/>
                  </a:lnTo>
                  <a:lnTo>
                    <a:pt x="1968" y="92"/>
                  </a:lnTo>
                  <a:lnTo>
                    <a:pt x="2024" y="96"/>
                  </a:lnTo>
                  <a:lnTo>
                    <a:pt x="1988" y="108"/>
                  </a:lnTo>
                  <a:lnTo>
                    <a:pt x="1896" y="92"/>
                  </a:lnTo>
                  <a:lnTo>
                    <a:pt x="1824" y="68"/>
                  </a:lnTo>
                  <a:lnTo>
                    <a:pt x="1764" y="44"/>
                  </a:lnTo>
                  <a:lnTo>
                    <a:pt x="1740" y="24"/>
                  </a:lnTo>
                  <a:lnTo>
                    <a:pt x="1728" y="0"/>
                  </a:lnTo>
                  <a:lnTo>
                    <a:pt x="1732" y="24"/>
                  </a:lnTo>
                  <a:lnTo>
                    <a:pt x="1756" y="48"/>
                  </a:lnTo>
                  <a:lnTo>
                    <a:pt x="1820" y="72"/>
                  </a:lnTo>
                  <a:lnTo>
                    <a:pt x="1892" y="96"/>
                  </a:lnTo>
                  <a:lnTo>
                    <a:pt x="1980" y="116"/>
                  </a:lnTo>
                  <a:lnTo>
                    <a:pt x="1964" y="120"/>
                  </a:lnTo>
                  <a:lnTo>
                    <a:pt x="1916" y="108"/>
                  </a:lnTo>
                  <a:lnTo>
                    <a:pt x="1820" y="84"/>
                  </a:lnTo>
                  <a:lnTo>
                    <a:pt x="1720" y="56"/>
                  </a:lnTo>
                  <a:lnTo>
                    <a:pt x="1684" y="36"/>
                  </a:lnTo>
                  <a:lnTo>
                    <a:pt x="1660" y="12"/>
                  </a:lnTo>
                  <a:lnTo>
                    <a:pt x="1656" y="0"/>
                  </a:lnTo>
                  <a:lnTo>
                    <a:pt x="1648" y="0"/>
                  </a:lnTo>
                  <a:lnTo>
                    <a:pt x="1656" y="20"/>
                  </a:lnTo>
                  <a:lnTo>
                    <a:pt x="1680" y="36"/>
                  </a:lnTo>
                  <a:lnTo>
                    <a:pt x="1716" y="56"/>
                  </a:lnTo>
                  <a:lnTo>
                    <a:pt x="1808" y="92"/>
                  </a:lnTo>
                  <a:lnTo>
                    <a:pt x="1896" y="116"/>
                  </a:lnTo>
                  <a:lnTo>
                    <a:pt x="1956" y="128"/>
                  </a:lnTo>
                  <a:lnTo>
                    <a:pt x="1952" y="132"/>
                  </a:lnTo>
                  <a:lnTo>
                    <a:pt x="1880" y="132"/>
                  </a:lnTo>
                  <a:lnTo>
                    <a:pt x="1820" y="128"/>
                  </a:lnTo>
                  <a:lnTo>
                    <a:pt x="1752" y="120"/>
                  </a:lnTo>
                  <a:lnTo>
                    <a:pt x="1636" y="92"/>
                  </a:lnTo>
                  <a:lnTo>
                    <a:pt x="1560" y="68"/>
                  </a:lnTo>
                  <a:lnTo>
                    <a:pt x="1528" y="56"/>
                  </a:lnTo>
                  <a:lnTo>
                    <a:pt x="1480" y="32"/>
                  </a:lnTo>
                  <a:lnTo>
                    <a:pt x="1468" y="12"/>
                  </a:lnTo>
                  <a:lnTo>
                    <a:pt x="1460" y="0"/>
                  </a:lnTo>
                  <a:lnTo>
                    <a:pt x="1456" y="0"/>
                  </a:lnTo>
                  <a:lnTo>
                    <a:pt x="1460" y="20"/>
                  </a:lnTo>
                  <a:lnTo>
                    <a:pt x="1472" y="32"/>
                  </a:lnTo>
                  <a:lnTo>
                    <a:pt x="1520" y="60"/>
                  </a:lnTo>
                  <a:lnTo>
                    <a:pt x="1612" y="92"/>
                  </a:lnTo>
                  <a:lnTo>
                    <a:pt x="1696" y="116"/>
                  </a:lnTo>
                  <a:lnTo>
                    <a:pt x="1808" y="132"/>
                  </a:lnTo>
                  <a:lnTo>
                    <a:pt x="1744" y="140"/>
                  </a:lnTo>
                  <a:lnTo>
                    <a:pt x="1720" y="132"/>
                  </a:lnTo>
                  <a:lnTo>
                    <a:pt x="1668" y="128"/>
                  </a:lnTo>
                  <a:lnTo>
                    <a:pt x="1552" y="96"/>
                  </a:lnTo>
                  <a:lnTo>
                    <a:pt x="1492" y="80"/>
                  </a:lnTo>
                  <a:lnTo>
                    <a:pt x="1436" y="56"/>
                  </a:lnTo>
                  <a:lnTo>
                    <a:pt x="1396" y="32"/>
                  </a:lnTo>
                  <a:lnTo>
                    <a:pt x="1384" y="20"/>
                  </a:lnTo>
                  <a:lnTo>
                    <a:pt x="1376" y="0"/>
                  </a:lnTo>
                  <a:lnTo>
                    <a:pt x="1372" y="0"/>
                  </a:lnTo>
                  <a:lnTo>
                    <a:pt x="1376" y="20"/>
                  </a:lnTo>
                  <a:lnTo>
                    <a:pt x="1388" y="32"/>
                  </a:lnTo>
                  <a:lnTo>
                    <a:pt x="1420" y="56"/>
                  </a:lnTo>
                  <a:lnTo>
                    <a:pt x="1468" y="80"/>
                  </a:lnTo>
                  <a:lnTo>
                    <a:pt x="1520" y="96"/>
                  </a:lnTo>
                  <a:lnTo>
                    <a:pt x="1632" y="120"/>
                  </a:lnTo>
                  <a:lnTo>
                    <a:pt x="1708" y="132"/>
                  </a:lnTo>
                  <a:lnTo>
                    <a:pt x="1648" y="140"/>
                  </a:lnTo>
                  <a:lnTo>
                    <a:pt x="1612" y="132"/>
                  </a:lnTo>
                  <a:lnTo>
                    <a:pt x="1564" y="128"/>
                  </a:lnTo>
                  <a:lnTo>
                    <a:pt x="1520" y="120"/>
                  </a:lnTo>
                  <a:lnTo>
                    <a:pt x="1444" y="92"/>
                  </a:lnTo>
                  <a:lnTo>
                    <a:pt x="1396" y="68"/>
                  </a:lnTo>
                  <a:lnTo>
                    <a:pt x="1372" y="56"/>
                  </a:lnTo>
                  <a:lnTo>
                    <a:pt x="1336" y="32"/>
                  </a:lnTo>
                  <a:lnTo>
                    <a:pt x="1324" y="20"/>
                  </a:lnTo>
                  <a:lnTo>
                    <a:pt x="1316" y="0"/>
                  </a:lnTo>
                  <a:lnTo>
                    <a:pt x="1312" y="0"/>
                  </a:lnTo>
                  <a:lnTo>
                    <a:pt x="1316" y="20"/>
                  </a:lnTo>
                  <a:lnTo>
                    <a:pt x="1328" y="32"/>
                  </a:lnTo>
                  <a:lnTo>
                    <a:pt x="1372" y="60"/>
                  </a:lnTo>
                  <a:lnTo>
                    <a:pt x="1388" y="72"/>
                  </a:lnTo>
                  <a:lnTo>
                    <a:pt x="1444" y="96"/>
                  </a:lnTo>
                  <a:lnTo>
                    <a:pt x="1520" y="120"/>
                  </a:lnTo>
                  <a:lnTo>
                    <a:pt x="1564" y="132"/>
                  </a:lnTo>
                  <a:lnTo>
                    <a:pt x="1612" y="140"/>
                  </a:lnTo>
                  <a:lnTo>
                    <a:pt x="1620" y="140"/>
                  </a:lnTo>
                  <a:lnTo>
                    <a:pt x="1588" y="144"/>
                  </a:lnTo>
                  <a:lnTo>
                    <a:pt x="1540" y="132"/>
                  </a:lnTo>
                  <a:lnTo>
                    <a:pt x="1436" y="108"/>
                  </a:lnTo>
                  <a:lnTo>
                    <a:pt x="1376" y="84"/>
                  </a:lnTo>
                  <a:lnTo>
                    <a:pt x="1324" y="68"/>
                  </a:lnTo>
                  <a:lnTo>
                    <a:pt x="1280" y="44"/>
                  </a:lnTo>
                  <a:lnTo>
                    <a:pt x="1256" y="12"/>
                  </a:lnTo>
                  <a:lnTo>
                    <a:pt x="1248" y="0"/>
                  </a:lnTo>
                  <a:lnTo>
                    <a:pt x="1248" y="20"/>
                  </a:lnTo>
                  <a:lnTo>
                    <a:pt x="1272" y="44"/>
                  </a:lnTo>
                  <a:lnTo>
                    <a:pt x="1312" y="68"/>
                  </a:lnTo>
                  <a:lnTo>
                    <a:pt x="1360" y="84"/>
                  </a:lnTo>
                  <a:lnTo>
                    <a:pt x="1408" y="104"/>
                  </a:lnTo>
                  <a:lnTo>
                    <a:pt x="1508" y="132"/>
                  </a:lnTo>
                  <a:lnTo>
                    <a:pt x="1576" y="144"/>
                  </a:lnTo>
                  <a:lnTo>
                    <a:pt x="1560" y="144"/>
                  </a:lnTo>
                  <a:lnTo>
                    <a:pt x="1560" y="152"/>
                  </a:lnTo>
                  <a:lnTo>
                    <a:pt x="1548" y="152"/>
                  </a:lnTo>
                  <a:lnTo>
                    <a:pt x="1548" y="144"/>
                  </a:lnTo>
                  <a:lnTo>
                    <a:pt x="1480" y="140"/>
                  </a:lnTo>
                  <a:lnTo>
                    <a:pt x="1400" y="120"/>
                  </a:lnTo>
                  <a:lnTo>
                    <a:pt x="1336" y="104"/>
                  </a:lnTo>
                  <a:lnTo>
                    <a:pt x="1280" y="80"/>
                  </a:lnTo>
                  <a:lnTo>
                    <a:pt x="1244" y="60"/>
                  </a:lnTo>
                  <a:lnTo>
                    <a:pt x="1220" y="44"/>
                  </a:lnTo>
                  <a:lnTo>
                    <a:pt x="1200" y="24"/>
                  </a:lnTo>
                  <a:lnTo>
                    <a:pt x="1184" y="0"/>
                  </a:lnTo>
                  <a:lnTo>
                    <a:pt x="1176" y="0"/>
                  </a:lnTo>
                  <a:lnTo>
                    <a:pt x="1188" y="24"/>
                  </a:lnTo>
                  <a:lnTo>
                    <a:pt x="1208" y="44"/>
                  </a:lnTo>
                  <a:lnTo>
                    <a:pt x="1236" y="60"/>
                  </a:lnTo>
                  <a:lnTo>
                    <a:pt x="1272" y="84"/>
                  </a:lnTo>
                  <a:lnTo>
                    <a:pt x="1328" y="104"/>
                  </a:lnTo>
                  <a:lnTo>
                    <a:pt x="1396" y="128"/>
                  </a:lnTo>
                  <a:lnTo>
                    <a:pt x="1480" y="144"/>
                  </a:lnTo>
                  <a:lnTo>
                    <a:pt x="1540" y="152"/>
                  </a:lnTo>
                  <a:lnTo>
                    <a:pt x="1536" y="152"/>
                  </a:lnTo>
                  <a:lnTo>
                    <a:pt x="1492" y="144"/>
                  </a:lnTo>
                  <a:lnTo>
                    <a:pt x="1448" y="144"/>
                  </a:lnTo>
                  <a:lnTo>
                    <a:pt x="1396" y="140"/>
                  </a:lnTo>
                  <a:lnTo>
                    <a:pt x="1372" y="132"/>
                  </a:lnTo>
                  <a:lnTo>
                    <a:pt x="1268" y="108"/>
                  </a:lnTo>
                  <a:lnTo>
                    <a:pt x="1196" y="84"/>
                  </a:lnTo>
                  <a:lnTo>
                    <a:pt x="1152" y="56"/>
                  </a:lnTo>
                  <a:lnTo>
                    <a:pt x="1128" y="32"/>
                  </a:lnTo>
                  <a:lnTo>
                    <a:pt x="1112" y="0"/>
                  </a:lnTo>
                  <a:lnTo>
                    <a:pt x="1124" y="32"/>
                  </a:lnTo>
                  <a:lnTo>
                    <a:pt x="1148" y="60"/>
                  </a:lnTo>
                  <a:lnTo>
                    <a:pt x="1196" y="92"/>
                  </a:lnTo>
                  <a:lnTo>
                    <a:pt x="1268" y="116"/>
                  </a:lnTo>
                  <a:lnTo>
                    <a:pt x="1364" y="140"/>
                  </a:lnTo>
                  <a:lnTo>
                    <a:pt x="1424" y="144"/>
                  </a:lnTo>
                  <a:lnTo>
                    <a:pt x="1360" y="156"/>
                  </a:lnTo>
                  <a:lnTo>
                    <a:pt x="1324" y="168"/>
                  </a:lnTo>
                  <a:lnTo>
                    <a:pt x="1288" y="164"/>
                  </a:lnTo>
                  <a:lnTo>
                    <a:pt x="1224" y="156"/>
                  </a:lnTo>
                  <a:lnTo>
                    <a:pt x="1184" y="152"/>
                  </a:lnTo>
                  <a:lnTo>
                    <a:pt x="1148" y="140"/>
                  </a:lnTo>
                  <a:lnTo>
                    <a:pt x="1044" y="116"/>
                  </a:lnTo>
                  <a:lnTo>
                    <a:pt x="984" y="84"/>
                  </a:lnTo>
                  <a:lnTo>
                    <a:pt x="948" y="60"/>
                  </a:lnTo>
                  <a:lnTo>
                    <a:pt x="928" y="36"/>
                  </a:lnTo>
                  <a:lnTo>
                    <a:pt x="928" y="20"/>
                  </a:lnTo>
                  <a:lnTo>
                    <a:pt x="936" y="0"/>
                  </a:lnTo>
                  <a:lnTo>
                    <a:pt x="928" y="0"/>
                  </a:lnTo>
                  <a:lnTo>
                    <a:pt x="924" y="20"/>
                  </a:lnTo>
                  <a:lnTo>
                    <a:pt x="928" y="36"/>
                  </a:lnTo>
                  <a:lnTo>
                    <a:pt x="936" y="56"/>
                  </a:lnTo>
                  <a:lnTo>
                    <a:pt x="948" y="68"/>
                  </a:lnTo>
                  <a:lnTo>
                    <a:pt x="988" y="96"/>
                  </a:lnTo>
                  <a:lnTo>
                    <a:pt x="1056" y="120"/>
                  </a:lnTo>
                  <a:lnTo>
                    <a:pt x="1148" y="144"/>
                  </a:lnTo>
                  <a:lnTo>
                    <a:pt x="1176" y="156"/>
                  </a:lnTo>
                  <a:lnTo>
                    <a:pt x="1256" y="168"/>
                  </a:lnTo>
                  <a:lnTo>
                    <a:pt x="1220" y="168"/>
                  </a:lnTo>
                  <a:lnTo>
                    <a:pt x="1044" y="140"/>
                  </a:lnTo>
                  <a:lnTo>
                    <a:pt x="976" y="120"/>
                  </a:lnTo>
                  <a:lnTo>
                    <a:pt x="928" y="104"/>
                  </a:lnTo>
                  <a:lnTo>
                    <a:pt x="892" y="84"/>
                  </a:lnTo>
                  <a:lnTo>
                    <a:pt x="876" y="68"/>
                  </a:lnTo>
                  <a:lnTo>
                    <a:pt x="852" y="36"/>
                  </a:lnTo>
                  <a:lnTo>
                    <a:pt x="844" y="24"/>
                  </a:lnTo>
                  <a:lnTo>
                    <a:pt x="852" y="0"/>
                  </a:lnTo>
                  <a:lnTo>
                    <a:pt x="844" y="0"/>
                  </a:lnTo>
                  <a:lnTo>
                    <a:pt x="844" y="24"/>
                  </a:lnTo>
                  <a:lnTo>
                    <a:pt x="844" y="36"/>
                  </a:lnTo>
                  <a:lnTo>
                    <a:pt x="856" y="48"/>
                  </a:lnTo>
                  <a:lnTo>
                    <a:pt x="868" y="68"/>
                  </a:lnTo>
                  <a:lnTo>
                    <a:pt x="892" y="84"/>
                  </a:lnTo>
                  <a:lnTo>
                    <a:pt x="924" y="108"/>
                  </a:lnTo>
                  <a:lnTo>
                    <a:pt x="976" y="128"/>
                  </a:lnTo>
                  <a:lnTo>
                    <a:pt x="1044" y="144"/>
                  </a:lnTo>
                  <a:lnTo>
                    <a:pt x="1212" y="176"/>
                  </a:lnTo>
                  <a:lnTo>
                    <a:pt x="1148" y="192"/>
                  </a:lnTo>
                  <a:lnTo>
                    <a:pt x="1116" y="200"/>
                  </a:lnTo>
                  <a:lnTo>
                    <a:pt x="1112" y="200"/>
                  </a:lnTo>
                  <a:lnTo>
                    <a:pt x="1112" y="204"/>
                  </a:lnTo>
                  <a:lnTo>
                    <a:pt x="1044" y="204"/>
                  </a:lnTo>
                  <a:lnTo>
                    <a:pt x="984" y="212"/>
                  </a:lnTo>
                  <a:lnTo>
                    <a:pt x="904" y="228"/>
                  </a:lnTo>
                  <a:lnTo>
                    <a:pt x="916" y="204"/>
                  </a:lnTo>
                  <a:lnTo>
                    <a:pt x="916" y="180"/>
                  </a:lnTo>
                  <a:lnTo>
                    <a:pt x="904" y="164"/>
                  </a:lnTo>
                  <a:lnTo>
                    <a:pt x="892" y="152"/>
                  </a:lnTo>
                  <a:lnTo>
                    <a:pt x="880" y="144"/>
                  </a:lnTo>
                  <a:lnTo>
                    <a:pt x="868" y="140"/>
                  </a:lnTo>
                  <a:lnTo>
                    <a:pt x="832" y="132"/>
                  </a:lnTo>
                  <a:lnTo>
                    <a:pt x="760" y="108"/>
                  </a:lnTo>
                  <a:lnTo>
                    <a:pt x="716" y="92"/>
                  </a:lnTo>
                  <a:lnTo>
                    <a:pt x="688" y="72"/>
                  </a:lnTo>
                  <a:lnTo>
                    <a:pt x="664" y="48"/>
                  </a:lnTo>
                  <a:lnTo>
                    <a:pt x="652" y="24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4"/>
                  </a:lnTo>
                  <a:lnTo>
                    <a:pt x="652" y="44"/>
                  </a:lnTo>
                  <a:lnTo>
                    <a:pt x="664" y="60"/>
                  </a:lnTo>
                  <a:lnTo>
                    <a:pt x="704" y="92"/>
                  </a:lnTo>
                  <a:lnTo>
                    <a:pt x="760" y="116"/>
                  </a:lnTo>
                  <a:lnTo>
                    <a:pt x="816" y="128"/>
                  </a:lnTo>
                  <a:lnTo>
                    <a:pt x="748" y="128"/>
                  </a:lnTo>
                  <a:lnTo>
                    <a:pt x="692" y="116"/>
                  </a:lnTo>
                  <a:lnTo>
                    <a:pt x="652" y="96"/>
                  </a:lnTo>
                  <a:lnTo>
                    <a:pt x="620" y="84"/>
                  </a:lnTo>
                  <a:lnTo>
                    <a:pt x="596" y="68"/>
                  </a:lnTo>
                  <a:lnTo>
                    <a:pt x="580" y="44"/>
                  </a:lnTo>
                  <a:lnTo>
                    <a:pt x="580" y="36"/>
                  </a:lnTo>
                  <a:lnTo>
                    <a:pt x="584" y="20"/>
                  </a:lnTo>
                  <a:lnTo>
                    <a:pt x="604" y="0"/>
                  </a:lnTo>
                  <a:lnTo>
                    <a:pt x="596" y="0"/>
                  </a:lnTo>
                  <a:lnTo>
                    <a:pt x="584" y="20"/>
                  </a:lnTo>
                  <a:lnTo>
                    <a:pt x="572" y="36"/>
                  </a:lnTo>
                  <a:lnTo>
                    <a:pt x="572" y="48"/>
                  </a:lnTo>
                  <a:lnTo>
                    <a:pt x="592" y="72"/>
                  </a:lnTo>
                  <a:lnTo>
                    <a:pt x="616" y="84"/>
                  </a:lnTo>
                  <a:lnTo>
                    <a:pt x="640" y="104"/>
                  </a:lnTo>
                  <a:lnTo>
                    <a:pt x="680" y="116"/>
                  </a:lnTo>
                  <a:lnTo>
                    <a:pt x="736" y="128"/>
                  </a:lnTo>
                  <a:lnTo>
                    <a:pt x="704" y="128"/>
                  </a:lnTo>
                  <a:lnTo>
                    <a:pt x="640" y="128"/>
                  </a:lnTo>
                  <a:lnTo>
                    <a:pt x="592" y="116"/>
                  </a:lnTo>
                  <a:lnTo>
                    <a:pt x="568" y="96"/>
                  </a:lnTo>
                  <a:lnTo>
                    <a:pt x="560" y="92"/>
                  </a:lnTo>
                  <a:lnTo>
                    <a:pt x="560" y="84"/>
                  </a:lnTo>
                  <a:lnTo>
                    <a:pt x="544" y="72"/>
                  </a:lnTo>
                  <a:lnTo>
                    <a:pt x="532" y="56"/>
                  </a:lnTo>
                  <a:lnTo>
                    <a:pt x="524" y="32"/>
                  </a:lnTo>
                  <a:lnTo>
                    <a:pt x="532" y="20"/>
                  </a:lnTo>
                  <a:lnTo>
                    <a:pt x="544" y="0"/>
                  </a:lnTo>
                  <a:lnTo>
                    <a:pt x="512" y="0"/>
                  </a:lnTo>
                  <a:lnTo>
                    <a:pt x="532" y="8"/>
                  </a:lnTo>
                  <a:lnTo>
                    <a:pt x="524" y="20"/>
                  </a:lnTo>
                  <a:lnTo>
                    <a:pt x="520" y="32"/>
                  </a:lnTo>
                  <a:lnTo>
                    <a:pt x="520" y="36"/>
                  </a:lnTo>
                  <a:lnTo>
                    <a:pt x="520" y="44"/>
                  </a:lnTo>
                  <a:lnTo>
                    <a:pt x="456" y="44"/>
                  </a:lnTo>
                  <a:lnTo>
                    <a:pt x="452" y="36"/>
                  </a:lnTo>
                  <a:lnTo>
                    <a:pt x="452" y="44"/>
                  </a:lnTo>
                  <a:lnTo>
                    <a:pt x="356" y="44"/>
                  </a:lnTo>
                  <a:lnTo>
                    <a:pt x="232" y="36"/>
                  </a:lnTo>
                  <a:lnTo>
                    <a:pt x="112" y="24"/>
                  </a:lnTo>
                  <a:lnTo>
                    <a:pt x="64" y="1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08" y="32"/>
                  </a:lnTo>
                  <a:lnTo>
                    <a:pt x="220" y="44"/>
                  </a:lnTo>
                  <a:lnTo>
                    <a:pt x="344" y="48"/>
                  </a:lnTo>
                  <a:lnTo>
                    <a:pt x="440" y="48"/>
                  </a:lnTo>
                  <a:lnTo>
                    <a:pt x="416" y="60"/>
                  </a:lnTo>
                  <a:lnTo>
                    <a:pt x="368" y="80"/>
                  </a:lnTo>
                  <a:lnTo>
                    <a:pt x="324" y="84"/>
                  </a:lnTo>
                  <a:lnTo>
                    <a:pt x="272" y="84"/>
                  </a:lnTo>
                  <a:lnTo>
                    <a:pt x="196" y="80"/>
                  </a:lnTo>
                  <a:lnTo>
                    <a:pt x="112" y="68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76" y="60"/>
                  </a:lnTo>
                  <a:lnTo>
                    <a:pt x="112" y="72"/>
                  </a:lnTo>
                  <a:lnTo>
                    <a:pt x="204" y="84"/>
                  </a:lnTo>
                  <a:lnTo>
                    <a:pt x="276" y="92"/>
                  </a:lnTo>
                  <a:lnTo>
                    <a:pt x="336" y="84"/>
                  </a:lnTo>
                  <a:lnTo>
                    <a:pt x="380" y="80"/>
                  </a:lnTo>
                  <a:lnTo>
                    <a:pt x="408" y="72"/>
                  </a:lnTo>
                  <a:lnTo>
                    <a:pt x="428" y="60"/>
                  </a:lnTo>
                  <a:lnTo>
                    <a:pt x="444" y="48"/>
                  </a:lnTo>
                  <a:lnTo>
                    <a:pt x="456" y="48"/>
                  </a:lnTo>
                  <a:lnTo>
                    <a:pt x="476" y="60"/>
                  </a:lnTo>
                  <a:lnTo>
                    <a:pt x="508" y="72"/>
                  </a:lnTo>
                  <a:lnTo>
                    <a:pt x="556" y="92"/>
                  </a:lnTo>
                  <a:lnTo>
                    <a:pt x="568" y="104"/>
                  </a:lnTo>
                  <a:lnTo>
                    <a:pt x="592" y="116"/>
                  </a:lnTo>
                  <a:lnTo>
                    <a:pt x="632" y="128"/>
                  </a:lnTo>
                  <a:lnTo>
                    <a:pt x="704" y="132"/>
                  </a:lnTo>
                  <a:lnTo>
                    <a:pt x="768" y="132"/>
                  </a:lnTo>
                  <a:lnTo>
                    <a:pt x="820" y="132"/>
                  </a:lnTo>
                  <a:lnTo>
                    <a:pt x="880" y="144"/>
                  </a:lnTo>
                  <a:lnTo>
                    <a:pt x="892" y="156"/>
                  </a:lnTo>
                  <a:lnTo>
                    <a:pt x="904" y="168"/>
                  </a:lnTo>
                  <a:lnTo>
                    <a:pt x="912" y="180"/>
                  </a:lnTo>
                  <a:lnTo>
                    <a:pt x="912" y="204"/>
                  </a:lnTo>
                  <a:lnTo>
                    <a:pt x="900" y="236"/>
                  </a:lnTo>
                  <a:lnTo>
                    <a:pt x="892" y="252"/>
                  </a:lnTo>
                  <a:lnTo>
                    <a:pt x="888" y="276"/>
                  </a:lnTo>
                  <a:lnTo>
                    <a:pt x="888" y="308"/>
                  </a:lnTo>
                  <a:lnTo>
                    <a:pt x="892" y="332"/>
                  </a:lnTo>
                  <a:lnTo>
                    <a:pt x="900" y="356"/>
                  </a:lnTo>
                  <a:lnTo>
                    <a:pt x="924" y="376"/>
                  </a:lnTo>
                  <a:lnTo>
                    <a:pt x="952" y="400"/>
                  </a:lnTo>
                  <a:lnTo>
                    <a:pt x="1020" y="428"/>
                  </a:lnTo>
                  <a:lnTo>
                    <a:pt x="1028" y="428"/>
                  </a:lnTo>
                  <a:lnTo>
                    <a:pt x="1124" y="460"/>
                  </a:lnTo>
                  <a:lnTo>
                    <a:pt x="1196" y="464"/>
                  </a:lnTo>
                  <a:lnTo>
                    <a:pt x="1280" y="464"/>
                  </a:lnTo>
                  <a:lnTo>
                    <a:pt x="1328" y="452"/>
                  </a:lnTo>
                  <a:lnTo>
                    <a:pt x="1372" y="448"/>
                  </a:lnTo>
                  <a:lnTo>
                    <a:pt x="1412" y="428"/>
                  </a:lnTo>
                  <a:lnTo>
                    <a:pt x="1456" y="436"/>
                  </a:lnTo>
                  <a:lnTo>
                    <a:pt x="1540" y="436"/>
                  </a:lnTo>
                  <a:lnTo>
                    <a:pt x="1552" y="436"/>
                  </a:lnTo>
                  <a:lnTo>
                    <a:pt x="1560" y="436"/>
                  </a:lnTo>
                  <a:lnTo>
                    <a:pt x="1608" y="428"/>
                  </a:lnTo>
                  <a:lnTo>
                    <a:pt x="1608" y="436"/>
                  </a:lnTo>
                  <a:lnTo>
                    <a:pt x="1632" y="428"/>
                  </a:lnTo>
                  <a:lnTo>
                    <a:pt x="1728" y="416"/>
                  </a:lnTo>
                  <a:lnTo>
                    <a:pt x="1836" y="400"/>
                  </a:lnTo>
                  <a:lnTo>
                    <a:pt x="1908" y="400"/>
                  </a:lnTo>
                  <a:lnTo>
                    <a:pt x="1988" y="400"/>
                  </a:lnTo>
                  <a:lnTo>
                    <a:pt x="2024" y="412"/>
                  </a:lnTo>
                  <a:lnTo>
                    <a:pt x="2072" y="424"/>
                  </a:lnTo>
                  <a:lnTo>
                    <a:pt x="2108" y="436"/>
                  </a:lnTo>
                  <a:lnTo>
                    <a:pt x="2152" y="452"/>
                  </a:lnTo>
                  <a:lnTo>
                    <a:pt x="2156" y="452"/>
                  </a:lnTo>
                  <a:lnTo>
                    <a:pt x="2176" y="464"/>
                  </a:lnTo>
                  <a:lnTo>
                    <a:pt x="2180" y="484"/>
                  </a:lnTo>
                  <a:lnTo>
                    <a:pt x="2176" y="500"/>
                  </a:lnTo>
                  <a:lnTo>
                    <a:pt x="2156" y="512"/>
                  </a:lnTo>
                  <a:lnTo>
                    <a:pt x="2132" y="532"/>
                  </a:lnTo>
                  <a:lnTo>
                    <a:pt x="2120" y="548"/>
                  </a:lnTo>
                  <a:lnTo>
                    <a:pt x="2116" y="576"/>
                  </a:lnTo>
                  <a:lnTo>
                    <a:pt x="2128" y="600"/>
                  </a:lnTo>
                  <a:lnTo>
                    <a:pt x="2152" y="616"/>
                  </a:lnTo>
                  <a:lnTo>
                    <a:pt x="2168" y="628"/>
                  </a:lnTo>
                  <a:lnTo>
                    <a:pt x="2224" y="652"/>
                  </a:lnTo>
                  <a:lnTo>
                    <a:pt x="2316" y="676"/>
                  </a:lnTo>
                  <a:lnTo>
                    <a:pt x="2436" y="700"/>
                  </a:lnTo>
                  <a:lnTo>
                    <a:pt x="2440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96" y="700"/>
                  </a:lnTo>
                  <a:lnTo>
                    <a:pt x="2564" y="700"/>
                  </a:lnTo>
                  <a:lnTo>
                    <a:pt x="2600" y="708"/>
                  </a:lnTo>
                  <a:lnTo>
                    <a:pt x="2628" y="712"/>
                  </a:lnTo>
                  <a:lnTo>
                    <a:pt x="2636" y="720"/>
                  </a:lnTo>
                  <a:lnTo>
                    <a:pt x="2660" y="724"/>
                  </a:lnTo>
                  <a:lnTo>
                    <a:pt x="2700" y="756"/>
                  </a:lnTo>
                  <a:lnTo>
                    <a:pt x="2724" y="772"/>
                  </a:lnTo>
                  <a:lnTo>
                    <a:pt x="2748" y="804"/>
                  </a:lnTo>
                  <a:lnTo>
                    <a:pt x="2760" y="832"/>
                  </a:lnTo>
                  <a:lnTo>
                    <a:pt x="2768" y="876"/>
                  </a:lnTo>
                  <a:lnTo>
                    <a:pt x="2768" y="896"/>
                  </a:lnTo>
                  <a:lnTo>
                    <a:pt x="2768" y="908"/>
                  </a:lnTo>
                  <a:lnTo>
                    <a:pt x="2756" y="936"/>
                  </a:lnTo>
                  <a:lnTo>
                    <a:pt x="2736" y="960"/>
                  </a:lnTo>
                  <a:lnTo>
                    <a:pt x="2724" y="972"/>
                  </a:lnTo>
                  <a:lnTo>
                    <a:pt x="2700" y="980"/>
                  </a:lnTo>
                  <a:lnTo>
                    <a:pt x="2684" y="984"/>
                  </a:lnTo>
                  <a:lnTo>
                    <a:pt x="2628" y="1008"/>
                  </a:lnTo>
                  <a:lnTo>
                    <a:pt x="2604" y="1020"/>
                  </a:lnTo>
                  <a:lnTo>
                    <a:pt x="2580" y="1044"/>
                  </a:lnTo>
                  <a:lnTo>
                    <a:pt x="2564" y="1068"/>
                  </a:lnTo>
                  <a:lnTo>
                    <a:pt x="2548" y="1092"/>
                  </a:lnTo>
                  <a:lnTo>
                    <a:pt x="2564" y="1124"/>
                  </a:lnTo>
                  <a:lnTo>
                    <a:pt x="2580" y="1148"/>
                  </a:lnTo>
                  <a:lnTo>
                    <a:pt x="2600" y="1172"/>
                  </a:lnTo>
                  <a:lnTo>
                    <a:pt x="2604" y="1180"/>
                  </a:lnTo>
                  <a:lnTo>
                    <a:pt x="2660" y="1220"/>
                  </a:lnTo>
                  <a:lnTo>
                    <a:pt x="2688" y="1240"/>
                  </a:lnTo>
                  <a:lnTo>
                    <a:pt x="2724" y="1256"/>
                  </a:lnTo>
                  <a:lnTo>
                    <a:pt x="2756" y="1268"/>
                  </a:lnTo>
                  <a:lnTo>
                    <a:pt x="2824" y="1288"/>
                  </a:lnTo>
                  <a:lnTo>
                    <a:pt x="2900" y="1304"/>
                  </a:lnTo>
                  <a:lnTo>
                    <a:pt x="3088" y="1340"/>
                  </a:lnTo>
                  <a:lnTo>
                    <a:pt x="3268" y="1364"/>
                  </a:lnTo>
                  <a:lnTo>
                    <a:pt x="3360" y="1376"/>
                  </a:lnTo>
                  <a:lnTo>
                    <a:pt x="3452" y="1376"/>
                  </a:lnTo>
                  <a:lnTo>
                    <a:pt x="3576" y="1384"/>
                  </a:lnTo>
                  <a:lnTo>
                    <a:pt x="3576" y="1376"/>
                  </a:lnTo>
                  <a:lnTo>
                    <a:pt x="3452" y="1372"/>
                  </a:lnTo>
                  <a:lnTo>
                    <a:pt x="3292" y="1364"/>
                  </a:lnTo>
                  <a:lnTo>
                    <a:pt x="3136" y="1348"/>
                  </a:lnTo>
                  <a:lnTo>
                    <a:pt x="3288" y="1352"/>
                  </a:lnTo>
                  <a:lnTo>
                    <a:pt x="3372" y="1352"/>
                  </a:lnTo>
                  <a:lnTo>
                    <a:pt x="3452" y="1348"/>
                  </a:lnTo>
                  <a:lnTo>
                    <a:pt x="3452" y="1340"/>
                  </a:lnTo>
                  <a:lnTo>
                    <a:pt x="3348" y="1348"/>
                  </a:lnTo>
                  <a:lnTo>
                    <a:pt x="3240" y="1348"/>
                  </a:lnTo>
                  <a:lnTo>
                    <a:pt x="3088" y="1336"/>
                  </a:lnTo>
                  <a:lnTo>
                    <a:pt x="3016" y="1324"/>
                  </a:lnTo>
                  <a:lnTo>
                    <a:pt x="2920" y="1292"/>
                  </a:lnTo>
                  <a:lnTo>
                    <a:pt x="2852" y="1264"/>
                  </a:lnTo>
                  <a:lnTo>
                    <a:pt x="2804" y="1240"/>
                  </a:lnTo>
                  <a:lnTo>
                    <a:pt x="2772" y="1208"/>
                  </a:lnTo>
                  <a:lnTo>
                    <a:pt x="2756" y="1184"/>
                  </a:lnTo>
                  <a:lnTo>
                    <a:pt x="2744" y="1168"/>
                  </a:lnTo>
                  <a:lnTo>
                    <a:pt x="2744" y="1156"/>
                  </a:lnTo>
                  <a:lnTo>
                    <a:pt x="2748" y="1136"/>
                  </a:lnTo>
                  <a:lnTo>
                    <a:pt x="2756" y="1120"/>
                  </a:lnTo>
                  <a:lnTo>
                    <a:pt x="2792" y="1088"/>
                  </a:lnTo>
                  <a:lnTo>
                    <a:pt x="2840" y="1056"/>
                  </a:lnTo>
                  <a:lnTo>
                    <a:pt x="2900" y="1040"/>
                  </a:lnTo>
                  <a:lnTo>
                    <a:pt x="3008" y="1016"/>
                  </a:lnTo>
                  <a:lnTo>
                    <a:pt x="3056" y="1004"/>
                  </a:lnTo>
                  <a:lnTo>
                    <a:pt x="3100" y="992"/>
                  </a:lnTo>
                  <a:lnTo>
                    <a:pt x="3136" y="972"/>
                  </a:lnTo>
                  <a:lnTo>
                    <a:pt x="3160" y="956"/>
                  </a:lnTo>
                  <a:lnTo>
                    <a:pt x="3172" y="932"/>
                  </a:lnTo>
                  <a:lnTo>
                    <a:pt x="3180" y="912"/>
                  </a:lnTo>
                  <a:lnTo>
                    <a:pt x="3180" y="900"/>
                  </a:lnTo>
                  <a:lnTo>
                    <a:pt x="3180" y="888"/>
                  </a:lnTo>
                  <a:lnTo>
                    <a:pt x="3156" y="864"/>
                  </a:lnTo>
                  <a:lnTo>
                    <a:pt x="3124" y="848"/>
                  </a:lnTo>
                  <a:lnTo>
                    <a:pt x="3088" y="828"/>
                  </a:lnTo>
                  <a:lnTo>
                    <a:pt x="3052" y="820"/>
                  </a:lnTo>
                  <a:lnTo>
                    <a:pt x="2984" y="816"/>
                  </a:lnTo>
                  <a:lnTo>
                    <a:pt x="2956" y="816"/>
                  </a:lnTo>
                  <a:lnTo>
                    <a:pt x="2872" y="808"/>
                  </a:lnTo>
                  <a:lnTo>
                    <a:pt x="2760" y="816"/>
                  </a:lnTo>
                  <a:lnTo>
                    <a:pt x="2756" y="808"/>
                  </a:lnTo>
                  <a:lnTo>
                    <a:pt x="2912" y="808"/>
                  </a:lnTo>
                  <a:lnTo>
                    <a:pt x="3020" y="816"/>
                  </a:lnTo>
                  <a:lnTo>
                    <a:pt x="3076" y="820"/>
                  </a:lnTo>
                  <a:lnTo>
                    <a:pt x="3120" y="832"/>
                  </a:lnTo>
                  <a:lnTo>
                    <a:pt x="3168" y="852"/>
                  </a:lnTo>
                  <a:lnTo>
                    <a:pt x="3196" y="876"/>
                  </a:lnTo>
                  <a:lnTo>
                    <a:pt x="3216" y="888"/>
                  </a:lnTo>
                  <a:lnTo>
                    <a:pt x="3220" y="908"/>
                  </a:lnTo>
                  <a:lnTo>
                    <a:pt x="3220" y="932"/>
                  </a:lnTo>
                  <a:lnTo>
                    <a:pt x="3204" y="956"/>
                  </a:lnTo>
                  <a:lnTo>
                    <a:pt x="3196" y="968"/>
                  </a:lnTo>
                  <a:lnTo>
                    <a:pt x="3172" y="980"/>
                  </a:lnTo>
                  <a:lnTo>
                    <a:pt x="3120" y="1004"/>
                  </a:lnTo>
                  <a:lnTo>
                    <a:pt x="3020" y="1028"/>
                  </a:lnTo>
                  <a:lnTo>
                    <a:pt x="2992" y="1032"/>
                  </a:lnTo>
                  <a:lnTo>
                    <a:pt x="2920" y="1052"/>
                  </a:lnTo>
                  <a:lnTo>
                    <a:pt x="2884" y="1064"/>
                  </a:lnTo>
                  <a:lnTo>
                    <a:pt x="2848" y="1080"/>
                  </a:lnTo>
                  <a:lnTo>
                    <a:pt x="2824" y="1104"/>
                  </a:lnTo>
                  <a:lnTo>
                    <a:pt x="2796" y="1136"/>
                  </a:lnTo>
                  <a:lnTo>
                    <a:pt x="2796" y="1156"/>
                  </a:lnTo>
                  <a:lnTo>
                    <a:pt x="2796" y="1168"/>
                  </a:lnTo>
                  <a:lnTo>
                    <a:pt x="2808" y="1192"/>
                  </a:lnTo>
                  <a:lnTo>
                    <a:pt x="2828" y="1216"/>
                  </a:lnTo>
                  <a:lnTo>
                    <a:pt x="2864" y="1244"/>
                  </a:lnTo>
                  <a:lnTo>
                    <a:pt x="2924" y="1276"/>
                  </a:lnTo>
                  <a:lnTo>
                    <a:pt x="3016" y="1292"/>
                  </a:lnTo>
                  <a:lnTo>
                    <a:pt x="3148" y="1316"/>
                  </a:lnTo>
                  <a:lnTo>
                    <a:pt x="3264" y="1336"/>
                  </a:lnTo>
                  <a:lnTo>
                    <a:pt x="3368" y="1340"/>
                  </a:lnTo>
                  <a:lnTo>
                    <a:pt x="3368" y="1336"/>
                  </a:lnTo>
                  <a:lnTo>
                    <a:pt x="3268" y="1324"/>
                  </a:lnTo>
                  <a:lnTo>
                    <a:pt x="3156" y="1300"/>
                  </a:lnTo>
                  <a:lnTo>
                    <a:pt x="3020" y="1276"/>
                  </a:lnTo>
                  <a:lnTo>
                    <a:pt x="2960" y="1256"/>
                  </a:lnTo>
                  <a:lnTo>
                    <a:pt x="2912" y="1232"/>
                  </a:lnTo>
                  <a:lnTo>
                    <a:pt x="2884" y="1216"/>
                  </a:lnTo>
                  <a:lnTo>
                    <a:pt x="2864" y="1184"/>
                  </a:lnTo>
                  <a:lnTo>
                    <a:pt x="2864" y="1168"/>
                  </a:lnTo>
                  <a:lnTo>
                    <a:pt x="2876" y="1148"/>
                  </a:lnTo>
                  <a:lnTo>
                    <a:pt x="2888" y="1132"/>
                  </a:lnTo>
                  <a:lnTo>
                    <a:pt x="2924" y="1104"/>
                  </a:lnTo>
                  <a:lnTo>
                    <a:pt x="2968" y="1080"/>
                  </a:lnTo>
                  <a:lnTo>
                    <a:pt x="3016" y="1064"/>
                  </a:lnTo>
                  <a:lnTo>
                    <a:pt x="3064" y="1052"/>
                  </a:lnTo>
                  <a:lnTo>
                    <a:pt x="3144" y="1040"/>
                  </a:lnTo>
                  <a:lnTo>
                    <a:pt x="3180" y="1032"/>
                  </a:lnTo>
                  <a:lnTo>
                    <a:pt x="3216" y="1028"/>
                  </a:lnTo>
                  <a:lnTo>
                    <a:pt x="3216" y="1032"/>
                  </a:lnTo>
                  <a:lnTo>
                    <a:pt x="3268" y="1028"/>
                  </a:lnTo>
                  <a:lnTo>
                    <a:pt x="3292" y="1020"/>
                  </a:lnTo>
                  <a:lnTo>
                    <a:pt x="3344" y="1004"/>
                  </a:lnTo>
                  <a:lnTo>
                    <a:pt x="3380" y="984"/>
                  </a:lnTo>
                  <a:lnTo>
                    <a:pt x="3396" y="960"/>
                  </a:lnTo>
                  <a:lnTo>
                    <a:pt x="3408" y="948"/>
                  </a:lnTo>
                  <a:lnTo>
                    <a:pt x="3416" y="924"/>
                  </a:lnTo>
                  <a:lnTo>
                    <a:pt x="3408" y="920"/>
                  </a:lnTo>
                  <a:lnTo>
                    <a:pt x="3396" y="888"/>
                  </a:lnTo>
                  <a:lnTo>
                    <a:pt x="3372" y="872"/>
                  </a:lnTo>
                  <a:lnTo>
                    <a:pt x="3336" y="852"/>
                  </a:lnTo>
                  <a:lnTo>
                    <a:pt x="3300" y="840"/>
                  </a:lnTo>
                  <a:lnTo>
                    <a:pt x="3232" y="828"/>
                  </a:lnTo>
                  <a:lnTo>
                    <a:pt x="3196" y="828"/>
                  </a:lnTo>
                  <a:lnTo>
                    <a:pt x="3124" y="808"/>
                  </a:lnTo>
                  <a:lnTo>
                    <a:pt x="3088" y="808"/>
                  </a:lnTo>
                  <a:lnTo>
                    <a:pt x="2920" y="796"/>
                  </a:lnTo>
                  <a:lnTo>
                    <a:pt x="2796" y="772"/>
                  </a:lnTo>
                  <a:lnTo>
                    <a:pt x="2732" y="756"/>
                  </a:lnTo>
                  <a:lnTo>
                    <a:pt x="2708" y="748"/>
                  </a:lnTo>
                  <a:lnTo>
                    <a:pt x="2672" y="724"/>
                  </a:lnTo>
                  <a:lnTo>
                    <a:pt x="2640" y="712"/>
                  </a:lnTo>
                  <a:lnTo>
                    <a:pt x="2648" y="712"/>
                  </a:lnTo>
                  <a:lnTo>
                    <a:pt x="2636" y="708"/>
                  </a:lnTo>
                  <a:lnTo>
                    <a:pt x="2600" y="696"/>
                  </a:lnTo>
                  <a:lnTo>
                    <a:pt x="2568" y="672"/>
                  </a:lnTo>
                  <a:lnTo>
                    <a:pt x="2556" y="652"/>
                  </a:lnTo>
                  <a:lnTo>
                    <a:pt x="2544" y="628"/>
                  </a:lnTo>
                  <a:lnTo>
                    <a:pt x="2548" y="600"/>
                  </a:lnTo>
                  <a:lnTo>
                    <a:pt x="2564" y="580"/>
                  </a:lnTo>
                  <a:lnTo>
                    <a:pt x="2580" y="564"/>
                  </a:lnTo>
                  <a:lnTo>
                    <a:pt x="2624" y="532"/>
                  </a:lnTo>
                  <a:lnTo>
                    <a:pt x="2672" y="512"/>
                  </a:lnTo>
                  <a:lnTo>
                    <a:pt x="2732" y="496"/>
                  </a:lnTo>
                  <a:lnTo>
                    <a:pt x="2852" y="464"/>
                  </a:lnTo>
                  <a:lnTo>
                    <a:pt x="2884" y="452"/>
                  </a:lnTo>
                  <a:lnTo>
                    <a:pt x="2912" y="436"/>
                  </a:lnTo>
                  <a:lnTo>
                    <a:pt x="2932" y="416"/>
                  </a:lnTo>
                  <a:lnTo>
                    <a:pt x="2936" y="400"/>
                  </a:lnTo>
                  <a:lnTo>
                    <a:pt x="2936" y="388"/>
                  </a:lnTo>
                  <a:lnTo>
                    <a:pt x="2932" y="376"/>
                  </a:lnTo>
                  <a:lnTo>
                    <a:pt x="2920" y="356"/>
                  </a:lnTo>
                  <a:lnTo>
                    <a:pt x="2936" y="356"/>
                  </a:lnTo>
                  <a:lnTo>
                    <a:pt x="2972" y="368"/>
                  </a:lnTo>
                  <a:lnTo>
                    <a:pt x="2996" y="380"/>
                  </a:lnTo>
                  <a:lnTo>
                    <a:pt x="3004" y="388"/>
                  </a:lnTo>
                  <a:lnTo>
                    <a:pt x="3008" y="400"/>
                  </a:lnTo>
                  <a:lnTo>
                    <a:pt x="3004" y="412"/>
                  </a:lnTo>
                  <a:lnTo>
                    <a:pt x="2992" y="424"/>
                  </a:lnTo>
                  <a:lnTo>
                    <a:pt x="2956" y="448"/>
                  </a:lnTo>
                  <a:lnTo>
                    <a:pt x="2920" y="460"/>
                  </a:lnTo>
                  <a:lnTo>
                    <a:pt x="2884" y="472"/>
                  </a:lnTo>
                  <a:lnTo>
                    <a:pt x="2852" y="476"/>
                  </a:lnTo>
                  <a:lnTo>
                    <a:pt x="2808" y="484"/>
                  </a:lnTo>
                  <a:lnTo>
                    <a:pt x="2724" y="500"/>
                  </a:lnTo>
                  <a:lnTo>
                    <a:pt x="2688" y="520"/>
                  </a:lnTo>
                  <a:lnTo>
                    <a:pt x="2648" y="544"/>
                  </a:lnTo>
                  <a:lnTo>
                    <a:pt x="2616" y="576"/>
                  </a:lnTo>
                  <a:lnTo>
                    <a:pt x="2604" y="592"/>
                  </a:lnTo>
                  <a:lnTo>
                    <a:pt x="2600" y="612"/>
                  </a:lnTo>
                  <a:lnTo>
                    <a:pt x="2600" y="628"/>
                  </a:lnTo>
                  <a:lnTo>
                    <a:pt x="2604" y="648"/>
                  </a:lnTo>
                  <a:lnTo>
                    <a:pt x="2624" y="672"/>
                  </a:lnTo>
                  <a:lnTo>
                    <a:pt x="2652" y="700"/>
                  </a:lnTo>
                  <a:lnTo>
                    <a:pt x="2700" y="732"/>
                  </a:lnTo>
                  <a:lnTo>
                    <a:pt x="2780" y="760"/>
                  </a:lnTo>
                  <a:lnTo>
                    <a:pt x="2896" y="780"/>
                  </a:lnTo>
                  <a:lnTo>
                    <a:pt x="3040" y="784"/>
                  </a:lnTo>
                  <a:lnTo>
                    <a:pt x="3160" y="796"/>
                  </a:lnTo>
                  <a:lnTo>
                    <a:pt x="3252" y="808"/>
                  </a:lnTo>
                  <a:lnTo>
                    <a:pt x="3292" y="816"/>
                  </a:lnTo>
                  <a:lnTo>
                    <a:pt x="3396" y="832"/>
                  </a:lnTo>
                  <a:lnTo>
                    <a:pt x="3444" y="852"/>
                  </a:lnTo>
                  <a:lnTo>
                    <a:pt x="3488" y="876"/>
                  </a:lnTo>
                  <a:lnTo>
                    <a:pt x="3524" y="908"/>
                  </a:lnTo>
                  <a:lnTo>
                    <a:pt x="3528" y="920"/>
                  </a:lnTo>
                  <a:lnTo>
                    <a:pt x="3528" y="936"/>
                  </a:lnTo>
                  <a:lnTo>
                    <a:pt x="3528" y="948"/>
                  </a:lnTo>
                  <a:lnTo>
                    <a:pt x="3504" y="972"/>
                  </a:lnTo>
                  <a:lnTo>
                    <a:pt x="3488" y="992"/>
                  </a:lnTo>
                  <a:lnTo>
                    <a:pt x="3464" y="1004"/>
                  </a:lnTo>
                  <a:lnTo>
                    <a:pt x="3428" y="1008"/>
                  </a:lnTo>
                  <a:lnTo>
                    <a:pt x="3380" y="1016"/>
                  </a:lnTo>
                  <a:lnTo>
                    <a:pt x="3240" y="1040"/>
                  </a:lnTo>
                  <a:lnTo>
                    <a:pt x="3124" y="1052"/>
                  </a:lnTo>
                  <a:lnTo>
                    <a:pt x="3044" y="1068"/>
                  </a:lnTo>
                  <a:lnTo>
                    <a:pt x="3004" y="1088"/>
                  </a:lnTo>
                  <a:lnTo>
                    <a:pt x="2992" y="1092"/>
                  </a:lnTo>
                  <a:lnTo>
                    <a:pt x="2960" y="1112"/>
                  </a:lnTo>
                  <a:lnTo>
                    <a:pt x="2936" y="1124"/>
                  </a:lnTo>
                  <a:lnTo>
                    <a:pt x="2924" y="1144"/>
                  </a:lnTo>
                  <a:lnTo>
                    <a:pt x="2920" y="1168"/>
                  </a:lnTo>
                  <a:lnTo>
                    <a:pt x="2924" y="1184"/>
                  </a:lnTo>
                  <a:lnTo>
                    <a:pt x="2936" y="1204"/>
                  </a:lnTo>
                  <a:lnTo>
                    <a:pt x="2960" y="1220"/>
                  </a:lnTo>
                  <a:lnTo>
                    <a:pt x="3028" y="1256"/>
                  </a:lnTo>
                  <a:lnTo>
                    <a:pt x="3120" y="1288"/>
                  </a:lnTo>
                  <a:lnTo>
                    <a:pt x="3216" y="1304"/>
                  </a:lnTo>
                  <a:lnTo>
                    <a:pt x="3312" y="1324"/>
                  </a:lnTo>
                  <a:lnTo>
                    <a:pt x="3480" y="1348"/>
                  </a:lnTo>
                  <a:lnTo>
                    <a:pt x="3552" y="1352"/>
                  </a:lnTo>
                  <a:lnTo>
                    <a:pt x="3576" y="1352"/>
                  </a:lnTo>
                  <a:lnTo>
                    <a:pt x="3576" y="1348"/>
                  </a:lnTo>
                  <a:lnTo>
                    <a:pt x="3552" y="1348"/>
                  </a:lnTo>
                  <a:lnTo>
                    <a:pt x="3480" y="1340"/>
                  </a:lnTo>
                  <a:lnTo>
                    <a:pt x="3312" y="1316"/>
                  </a:lnTo>
                  <a:lnTo>
                    <a:pt x="3216" y="1304"/>
                  </a:lnTo>
                  <a:lnTo>
                    <a:pt x="3120" y="1280"/>
                  </a:lnTo>
                  <a:lnTo>
                    <a:pt x="3032" y="1252"/>
                  </a:lnTo>
                  <a:lnTo>
                    <a:pt x="2968" y="1220"/>
                  </a:lnTo>
                  <a:lnTo>
                    <a:pt x="2944" y="1204"/>
                  </a:lnTo>
                  <a:lnTo>
                    <a:pt x="2932" y="1180"/>
                  </a:lnTo>
                  <a:lnTo>
                    <a:pt x="2924" y="1168"/>
                  </a:lnTo>
                  <a:lnTo>
                    <a:pt x="2932" y="1148"/>
                  </a:lnTo>
                  <a:lnTo>
                    <a:pt x="2944" y="1132"/>
                  </a:lnTo>
                  <a:lnTo>
                    <a:pt x="2960" y="1112"/>
                  </a:lnTo>
                  <a:lnTo>
                    <a:pt x="2992" y="1100"/>
                  </a:lnTo>
                  <a:lnTo>
                    <a:pt x="3004" y="1092"/>
                  </a:lnTo>
                  <a:lnTo>
                    <a:pt x="3052" y="1076"/>
                  </a:lnTo>
                  <a:lnTo>
                    <a:pt x="3124" y="1056"/>
                  </a:lnTo>
                  <a:lnTo>
                    <a:pt x="3240" y="1044"/>
                  </a:lnTo>
                  <a:lnTo>
                    <a:pt x="3380" y="1020"/>
                  </a:lnTo>
                  <a:lnTo>
                    <a:pt x="3428" y="1016"/>
                  </a:lnTo>
                  <a:lnTo>
                    <a:pt x="3464" y="1008"/>
                  </a:lnTo>
                  <a:lnTo>
                    <a:pt x="3492" y="992"/>
                  </a:lnTo>
                  <a:lnTo>
                    <a:pt x="3512" y="980"/>
                  </a:lnTo>
                  <a:lnTo>
                    <a:pt x="3528" y="948"/>
                  </a:lnTo>
                  <a:lnTo>
                    <a:pt x="3536" y="936"/>
                  </a:lnTo>
                  <a:lnTo>
                    <a:pt x="3536" y="920"/>
                  </a:lnTo>
                  <a:lnTo>
                    <a:pt x="3524" y="896"/>
                  </a:lnTo>
                  <a:lnTo>
                    <a:pt x="3504" y="884"/>
                  </a:lnTo>
                  <a:lnTo>
                    <a:pt x="3480" y="864"/>
                  </a:lnTo>
                  <a:lnTo>
                    <a:pt x="3420" y="840"/>
                  </a:lnTo>
                  <a:lnTo>
                    <a:pt x="3360" y="820"/>
                  </a:lnTo>
                  <a:lnTo>
                    <a:pt x="3408" y="828"/>
                  </a:lnTo>
                  <a:lnTo>
                    <a:pt x="3476" y="832"/>
                  </a:lnTo>
                  <a:lnTo>
                    <a:pt x="3536" y="860"/>
                  </a:lnTo>
                  <a:lnTo>
                    <a:pt x="3560" y="876"/>
                  </a:lnTo>
                  <a:lnTo>
                    <a:pt x="3576" y="896"/>
                  </a:lnTo>
                  <a:lnTo>
                    <a:pt x="3576" y="888"/>
                  </a:lnTo>
                  <a:lnTo>
                    <a:pt x="3560" y="872"/>
                  </a:lnTo>
                  <a:lnTo>
                    <a:pt x="3536" y="852"/>
                  </a:lnTo>
                  <a:lnTo>
                    <a:pt x="3576" y="860"/>
                  </a:lnTo>
                  <a:lnTo>
                    <a:pt x="3576" y="852"/>
                  </a:lnTo>
                  <a:lnTo>
                    <a:pt x="3524" y="848"/>
                  </a:lnTo>
                  <a:lnTo>
                    <a:pt x="3464" y="828"/>
                  </a:lnTo>
                  <a:lnTo>
                    <a:pt x="3408" y="820"/>
                  </a:lnTo>
                  <a:lnTo>
                    <a:pt x="3336" y="816"/>
                  </a:lnTo>
                  <a:lnTo>
                    <a:pt x="3252" y="804"/>
                  </a:lnTo>
                  <a:lnTo>
                    <a:pt x="3172" y="792"/>
                  </a:lnTo>
                  <a:lnTo>
                    <a:pt x="3076" y="784"/>
                  </a:lnTo>
                  <a:lnTo>
                    <a:pt x="3028" y="772"/>
                  </a:lnTo>
                  <a:lnTo>
                    <a:pt x="2936" y="736"/>
                  </a:lnTo>
                  <a:lnTo>
                    <a:pt x="2888" y="708"/>
                  </a:lnTo>
                  <a:lnTo>
                    <a:pt x="2848" y="688"/>
                  </a:lnTo>
                  <a:lnTo>
                    <a:pt x="2816" y="652"/>
                  </a:lnTo>
                  <a:lnTo>
                    <a:pt x="2808" y="640"/>
                  </a:lnTo>
                  <a:lnTo>
                    <a:pt x="2808" y="624"/>
                  </a:lnTo>
                  <a:lnTo>
                    <a:pt x="2808" y="604"/>
                  </a:lnTo>
                  <a:lnTo>
                    <a:pt x="2824" y="580"/>
                  </a:lnTo>
                  <a:lnTo>
                    <a:pt x="2840" y="564"/>
                  </a:lnTo>
                  <a:lnTo>
                    <a:pt x="2864" y="532"/>
                  </a:lnTo>
                  <a:lnTo>
                    <a:pt x="2908" y="508"/>
                  </a:lnTo>
                  <a:lnTo>
                    <a:pt x="2960" y="488"/>
                  </a:lnTo>
                  <a:lnTo>
                    <a:pt x="3028" y="472"/>
                  </a:lnTo>
                  <a:lnTo>
                    <a:pt x="3132" y="460"/>
                  </a:lnTo>
                  <a:lnTo>
                    <a:pt x="3056" y="472"/>
                  </a:lnTo>
                  <a:lnTo>
                    <a:pt x="3004" y="488"/>
                  </a:lnTo>
                  <a:lnTo>
                    <a:pt x="2956" y="508"/>
                  </a:lnTo>
                  <a:lnTo>
                    <a:pt x="2924" y="532"/>
                  </a:lnTo>
                  <a:lnTo>
                    <a:pt x="2884" y="568"/>
                  </a:lnTo>
                  <a:lnTo>
                    <a:pt x="2872" y="580"/>
                  </a:lnTo>
                  <a:lnTo>
                    <a:pt x="2860" y="612"/>
                  </a:lnTo>
                  <a:lnTo>
                    <a:pt x="2864" y="640"/>
                  </a:lnTo>
                  <a:lnTo>
                    <a:pt x="2884" y="664"/>
                  </a:lnTo>
                  <a:lnTo>
                    <a:pt x="2908" y="688"/>
                  </a:lnTo>
                  <a:lnTo>
                    <a:pt x="2968" y="720"/>
                  </a:lnTo>
                  <a:lnTo>
                    <a:pt x="3020" y="736"/>
                  </a:lnTo>
                  <a:lnTo>
                    <a:pt x="3052" y="744"/>
                  </a:lnTo>
                  <a:lnTo>
                    <a:pt x="3160" y="772"/>
                  </a:lnTo>
                  <a:lnTo>
                    <a:pt x="3264" y="796"/>
                  </a:lnTo>
                  <a:lnTo>
                    <a:pt x="3348" y="808"/>
                  </a:lnTo>
                  <a:lnTo>
                    <a:pt x="3420" y="816"/>
                  </a:lnTo>
                  <a:lnTo>
                    <a:pt x="3524" y="816"/>
                  </a:lnTo>
                  <a:lnTo>
                    <a:pt x="3560" y="808"/>
                  </a:lnTo>
                  <a:lnTo>
                    <a:pt x="3576" y="820"/>
                  </a:lnTo>
                  <a:lnTo>
                    <a:pt x="3576" y="816"/>
                  </a:lnTo>
                  <a:lnTo>
                    <a:pt x="3560" y="804"/>
                  </a:lnTo>
                  <a:lnTo>
                    <a:pt x="3536" y="780"/>
                  </a:lnTo>
                  <a:lnTo>
                    <a:pt x="3536" y="760"/>
                  </a:lnTo>
                  <a:lnTo>
                    <a:pt x="3548" y="748"/>
                  </a:lnTo>
                  <a:lnTo>
                    <a:pt x="3572" y="736"/>
                  </a:lnTo>
                  <a:lnTo>
                    <a:pt x="3576" y="736"/>
                  </a:lnTo>
                  <a:lnTo>
                    <a:pt x="3576" y="732"/>
                  </a:lnTo>
                  <a:lnTo>
                    <a:pt x="3572" y="732"/>
                  </a:lnTo>
                  <a:lnTo>
                    <a:pt x="3476" y="712"/>
                  </a:lnTo>
                  <a:lnTo>
                    <a:pt x="3408" y="696"/>
                  </a:lnTo>
                  <a:lnTo>
                    <a:pt x="3368" y="672"/>
                  </a:lnTo>
                  <a:lnTo>
                    <a:pt x="3348" y="648"/>
                  </a:lnTo>
                  <a:lnTo>
                    <a:pt x="3344" y="616"/>
                  </a:lnTo>
                  <a:lnTo>
                    <a:pt x="3344" y="612"/>
                  </a:lnTo>
                  <a:lnTo>
                    <a:pt x="3356" y="588"/>
                  </a:lnTo>
                  <a:lnTo>
                    <a:pt x="3380" y="568"/>
                  </a:lnTo>
                  <a:lnTo>
                    <a:pt x="3408" y="548"/>
                  </a:lnTo>
                  <a:lnTo>
                    <a:pt x="3440" y="532"/>
                  </a:lnTo>
                  <a:lnTo>
                    <a:pt x="3512" y="512"/>
                  </a:lnTo>
                  <a:lnTo>
                    <a:pt x="3576" y="500"/>
                  </a:lnTo>
                  <a:lnTo>
                    <a:pt x="3576" y="496"/>
                  </a:lnTo>
                  <a:lnTo>
                    <a:pt x="3504" y="508"/>
                  </a:lnTo>
                  <a:lnTo>
                    <a:pt x="3432" y="532"/>
                  </a:lnTo>
                  <a:lnTo>
                    <a:pt x="3404" y="544"/>
                  </a:lnTo>
                  <a:lnTo>
                    <a:pt x="3372" y="564"/>
                  </a:lnTo>
                  <a:lnTo>
                    <a:pt x="3356" y="580"/>
                  </a:lnTo>
                  <a:lnTo>
                    <a:pt x="3336" y="604"/>
                  </a:lnTo>
                  <a:lnTo>
                    <a:pt x="3336" y="616"/>
                  </a:lnTo>
                  <a:lnTo>
                    <a:pt x="3336" y="628"/>
                  </a:lnTo>
                  <a:lnTo>
                    <a:pt x="3344" y="648"/>
                  </a:lnTo>
                  <a:lnTo>
                    <a:pt x="3360" y="672"/>
                  </a:lnTo>
                  <a:lnTo>
                    <a:pt x="3404" y="696"/>
                  </a:lnTo>
                  <a:lnTo>
                    <a:pt x="3464" y="712"/>
                  </a:lnTo>
                  <a:lnTo>
                    <a:pt x="3560" y="736"/>
                  </a:lnTo>
                  <a:lnTo>
                    <a:pt x="3540" y="744"/>
                  </a:lnTo>
                  <a:lnTo>
                    <a:pt x="3528" y="756"/>
                  </a:lnTo>
                  <a:lnTo>
                    <a:pt x="3528" y="768"/>
                  </a:lnTo>
                  <a:lnTo>
                    <a:pt x="3464" y="760"/>
                  </a:lnTo>
                  <a:lnTo>
                    <a:pt x="3312" y="744"/>
                  </a:lnTo>
                  <a:lnTo>
                    <a:pt x="3232" y="724"/>
                  </a:lnTo>
                  <a:lnTo>
                    <a:pt x="3168" y="700"/>
                  </a:lnTo>
                  <a:lnTo>
                    <a:pt x="3136" y="688"/>
                  </a:lnTo>
                  <a:lnTo>
                    <a:pt x="3112" y="672"/>
                  </a:lnTo>
                  <a:lnTo>
                    <a:pt x="3100" y="652"/>
                  </a:lnTo>
                  <a:lnTo>
                    <a:pt x="3088" y="636"/>
                  </a:lnTo>
                  <a:lnTo>
                    <a:pt x="3088" y="624"/>
                  </a:lnTo>
                  <a:lnTo>
                    <a:pt x="3096" y="604"/>
                  </a:lnTo>
                  <a:lnTo>
                    <a:pt x="3108" y="588"/>
                  </a:lnTo>
                  <a:lnTo>
                    <a:pt x="3144" y="548"/>
                  </a:lnTo>
                  <a:lnTo>
                    <a:pt x="3172" y="532"/>
                  </a:lnTo>
                  <a:lnTo>
                    <a:pt x="3216" y="520"/>
                  </a:lnTo>
                  <a:lnTo>
                    <a:pt x="3264" y="500"/>
                  </a:lnTo>
                  <a:lnTo>
                    <a:pt x="3324" y="488"/>
                  </a:lnTo>
                  <a:lnTo>
                    <a:pt x="3396" y="476"/>
                  </a:lnTo>
                  <a:lnTo>
                    <a:pt x="3480" y="464"/>
                  </a:lnTo>
                  <a:lnTo>
                    <a:pt x="3576" y="460"/>
                  </a:lnTo>
                  <a:lnTo>
                    <a:pt x="3576" y="452"/>
                  </a:lnTo>
                  <a:lnTo>
                    <a:pt x="3480" y="464"/>
                  </a:lnTo>
                  <a:lnTo>
                    <a:pt x="3396" y="472"/>
                  </a:lnTo>
                  <a:lnTo>
                    <a:pt x="3324" y="484"/>
                  </a:lnTo>
                  <a:lnTo>
                    <a:pt x="3256" y="496"/>
                  </a:lnTo>
                  <a:lnTo>
                    <a:pt x="3208" y="512"/>
                  </a:lnTo>
                  <a:lnTo>
                    <a:pt x="3172" y="532"/>
                  </a:lnTo>
                  <a:lnTo>
                    <a:pt x="3144" y="548"/>
                  </a:lnTo>
                  <a:lnTo>
                    <a:pt x="3120" y="568"/>
                  </a:lnTo>
                  <a:lnTo>
                    <a:pt x="3100" y="588"/>
                  </a:lnTo>
                  <a:lnTo>
                    <a:pt x="3088" y="604"/>
                  </a:lnTo>
                  <a:lnTo>
                    <a:pt x="3088" y="624"/>
                  </a:lnTo>
                  <a:lnTo>
                    <a:pt x="3088" y="636"/>
                  </a:lnTo>
                  <a:lnTo>
                    <a:pt x="3088" y="652"/>
                  </a:lnTo>
                  <a:lnTo>
                    <a:pt x="3100" y="664"/>
                  </a:lnTo>
                  <a:lnTo>
                    <a:pt x="3136" y="696"/>
                  </a:lnTo>
                  <a:lnTo>
                    <a:pt x="3184" y="712"/>
                  </a:lnTo>
                  <a:lnTo>
                    <a:pt x="3244" y="732"/>
                  </a:lnTo>
                  <a:lnTo>
                    <a:pt x="3380" y="756"/>
                  </a:lnTo>
                  <a:lnTo>
                    <a:pt x="3480" y="768"/>
                  </a:lnTo>
                  <a:lnTo>
                    <a:pt x="3372" y="760"/>
                  </a:lnTo>
                  <a:lnTo>
                    <a:pt x="3304" y="748"/>
                  </a:lnTo>
                  <a:lnTo>
                    <a:pt x="3240" y="736"/>
                  </a:lnTo>
                  <a:lnTo>
                    <a:pt x="3180" y="720"/>
                  </a:lnTo>
                  <a:lnTo>
                    <a:pt x="3120" y="700"/>
                  </a:lnTo>
                  <a:lnTo>
                    <a:pt x="3076" y="664"/>
                  </a:lnTo>
                  <a:lnTo>
                    <a:pt x="3056" y="648"/>
                  </a:lnTo>
                  <a:lnTo>
                    <a:pt x="3044" y="624"/>
                  </a:lnTo>
                  <a:lnTo>
                    <a:pt x="3044" y="612"/>
                  </a:lnTo>
                  <a:lnTo>
                    <a:pt x="3052" y="592"/>
                  </a:lnTo>
                  <a:lnTo>
                    <a:pt x="3056" y="576"/>
                  </a:lnTo>
                  <a:lnTo>
                    <a:pt x="3084" y="556"/>
                  </a:lnTo>
                  <a:lnTo>
                    <a:pt x="3120" y="524"/>
                  </a:lnTo>
                  <a:lnTo>
                    <a:pt x="3180" y="508"/>
                  </a:lnTo>
                  <a:lnTo>
                    <a:pt x="3264" y="488"/>
                  </a:lnTo>
                  <a:lnTo>
                    <a:pt x="3380" y="472"/>
                  </a:lnTo>
                  <a:lnTo>
                    <a:pt x="3576" y="440"/>
                  </a:lnTo>
                  <a:lnTo>
                    <a:pt x="3576" y="436"/>
                  </a:lnTo>
                  <a:lnTo>
                    <a:pt x="3380" y="464"/>
                  </a:lnTo>
                  <a:lnTo>
                    <a:pt x="3264" y="484"/>
                  </a:lnTo>
                  <a:lnTo>
                    <a:pt x="3172" y="500"/>
                  </a:lnTo>
                  <a:lnTo>
                    <a:pt x="3112" y="524"/>
                  </a:lnTo>
                  <a:lnTo>
                    <a:pt x="3076" y="548"/>
                  </a:lnTo>
                  <a:lnTo>
                    <a:pt x="3052" y="576"/>
                  </a:lnTo>
                  <a:lnTo>
                    <a:pt x="3044" y="592"/>
                  </a:lnTo>
                  <a:lnTo>
                    <a:pt x="3044" y="612"/>
                  </a:lnTo>
                  <a:lnTo>
                    <a:pt x="3044" y="628"/>
                  </a:lnTo>
                  <a:lnTo>
                    <a:pt x="3056" y="652"/>
                  </a:lnTo>
                  <a:lnTo>
                    <a:pt x="3084" y="676"/>
                  </a:lnTo>
                  <a:lnTo>
                    <a:pt x="3108" y="696"/>
                  </a:lnTo>
                  <a:lnTo>
                    <a:pt x="3144" y="708"/>
                  </a:lnTo>
                  <a:lnTo>
                    <a:pt x="3216" y="736"/>
                  </a:lnTo>
                  <a:lnTo>
                    <a:pt x="3300" y="756"/>
                  </a:lnTo>
                  <a:lnTo>
                    <a:pt x="3380" y="768"/>
                  </a:lnTo>
                  <a:lnTo>
                    <a:pt x="3452" y="772"/>
                  </a:lnTo>
                  <a:lnTo>
                    <a:pt x="3528" y="772"/>
                  </a:lnTo>
                  <a:lnTo>
                    <a:pt x="3540" y="784"/>
                  </a:lnTo>
                  <a:lnTo>
                    <a:pt x="3444" y="784"/>
                  </a:lnTo>
                  <a:lnTo>
                    <a:pt x="3276" y="768"/>
                  </a:lnTo>
                  <a:lnTo>
                    <a:pt x="3184" y="748"/>
                  </a:lnTo>
                  <a:lnTo>
                    <a:pt x="3100" y="732"/>
                  </a:lnTo>
                  <a:lnTo>
                    <a:pt x="3028" y="700"/>
                  </a:lnTo>
                  <a:lnTo>
                    <a:pt x="2996" y="696"/>
                  </a:lnTo>
                  <a:lnTo>
                    <a:pt x="2980" y="676"/>
                  </a:lnTo>
                  <a:lnTo>
                    <a:pt x="2960" y="652"/>
                  </a:lnTo>
                  <a:lnTo>
                    <a:pt x="2948" y="628"/>
                  </a:lnTo>
                  <a:lnTo>
                    <a:pt x="2944" y="600"/>
                  </a:lnTo>
                  <a:lnTo>
                    <a:pt x="2956" y="580"/>
                  </a:lnTo>
                  <a:lnTo>
                    <a:pt x="2968" y="564"/>
                  </a:lnTo>
                  <a:lnTo>
                    <a:pt x="2992" y="544"/>
                  </a:lnTo>
                  <a:lnTo>
                    <a:pt x="3028" y="532"/>
                  </a:lnTo>
                  <a:lnTo>
                    <a:pt x="3044" y="520"/>
                  </a:lnTo>
                  <a:lnTo>
                    <a:pt x="3100" y="500"/>
                  </a:lnTo>
                  <a:lnTo>
                    <a:pt x="3184" y="476"/>
                  </a:lnTo>
                  <a:lnTo>
                    <a:pt x="3304" y="452"/>
                  </a:lnTo>
                  <a:lnTo>
                    <a:pt x="3324" y="452"/>
                  </a:lnTo>
                  <a:lnTo>
                    <a:pt x="3420" y="440"/>
                  </a:lnTo>
                  <a:lnTo>
                    <a:pt x="3500" y="428"/>
                  </a:lnTo>
                  <a:lnTo>
                    <a:pt x="3576" y="416"/>
                  </a:lnTo>
                  <a:lnTo>
                    <a:pt x="3576" y="412"/>
                  </a:lnTo>
                  <a:lnTo>
                    <a:pt x="3468" y="428"/>
                  </a:lnTo>
                  <a:lnTo>
                    <a:pt x="3368" y="440"/>
                  </a:lnTo>
                  <a:lnTo>
                    <a:pt x="3416" y="428"/>
                  </a:lnTo>
                  <a:lnTo>
                    <a:pt x="3432" y="416"/>
                  </a:lnTo>
                  <a:lnTo>
                    <a:pt x="3452" y="400"/>
                  </a:lnTo>
                  <a:lnTo>
                    <a:pt x="3444" y="400"/>
                  </a:lnTo>
                  <a:lnTo>
                    <a:pt x="3576" y="392"/>
                  </a:lnTo>
                  <a:lnTo>
                    <a:pt x="3576" y="388"/>
                  </a:lnTo>
                  <a:lnTo>
                    <a:pt x="3432" y="392"/>
                  </a:lnTo>
                  <a:lnTo>
                    <a:pt x="3304" y="392"/>
                  </a:lnTo>
                  <a:lnTo>
                    <a:pt x="3108" y="380"/>
                  </a:lnTo>
                  <a:lnTo>
                    <a:pt x="3100" y="376"/>
                  </a:lnTo>
                  <a:lnTo>
                    <a:pt x="3100" y="380"/>
                  </a:lnTo>
                  <a:lnTo>
                    <a:pt x="2980" y="364"/>
                  </a:lnTo>
                  <a:lnTo>
                    <a:pt x="2936" y="356"/>
                  </a:lnTo>
                  <a:lnTo>
                    <a:pt x="2912" y="352"/>
                  </a:lnTo>
                  <a:lnTo>
                    <a:pt x="2864" y="328"/>
                  </a:lnTo>
                  <a:lnTo>
                    <a:pt x="2848" y="316"/>
                  </a:lnTo>
                  <a:lnTo>
                    <a:pt x="2840" y="296"/>
                  </a:lnTo>
                  <a:lnTo>
                    <a:pt x="2836" y="292"/>
                  </a:lnTo>
                  <a:lnTo>
                    <a:pt x="2840" y="284"/>
                  </a:lnTo>
                  <a:lnTo>
                    <a:pt x="2848" y="264"/>
                  </a:lnTo>
                  <a:lnTo>
                    <a:pt x="2872" y="248"/>
                  </a:lnTo>
                  <a:lnTo>
                    <a:pt x="2924" y="228"/>
                  </a:lnTo>
                  <a:lnTo>
                    <a:pt x="2992" y="204"/>
                  </a:lnTo>
                  <a:lnTo>
                    <a:pt x="3084" y="188"/>
                  </a:lnTo>
                  <a:lnTo>
                    <a:pt x="3216" y="168"/>
                  </a:lnTo>
                  <a:lnTo>
                    <a:pt x="3220" y="168"/>
                  </a:lnTo>
                  <a:lnTo>
                    <a:pt x="3268" y="168"/>
                  </a:lnTo>
                  <a:lnTo>
                    <a:pt x="3324" y="168"/>
                  </a:lnTo>
                  <a:lnTo>
                    <a:pt x="3444" y="156"/>
                  </a:lnTo>
                  <a:lnTo>
                    <a:pt x="3456" y="164"/>
                  </a:lnTo>
                  <a:lnTo>
                    <a:pt x="3456" y="156"/>
                  </a:lnTo>
                  <a:lnTo>
                    <a:pt x="3540" y="144"/>
                  </a:lnTo>
                  <a:lnTo>
                    <a:pt x="3576" y="140"/>
                  </a:lnTo>
                  <a:lnTo>
                    <a:pt x="3576" y="132"/>
                  </a:lnTo>
                  <a:lnTo>
                    <a:pt x="3540" y="140"/>
                  </a:lnTo>
                  <a:lnTo>
                    <a:pt x="3456" y="128"/>
                  </a:lnTo>
                  <a:lnTo>
                    <a:pt x="3396" y="108"/>
                  </a:lnTo>
                  <a:lnTo>
                    <a:pt x="3380" y="96"/>
                  </a:lnTo>
                  <a:lnTo>
                    <a:pt x="3360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2632" y="48"/>
              <a:ext cx="8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68" y="20"/>
                </a:cxn>
                <a:cxn ang="0">
                  <a:pos x="84" y="36"/>
                </a:cxn>
                <a:cxn ang="0">
                  <a:pos x="36" y="20"/>
                </a:cxn>
                <a:cxn ang="0">
                  <a:pos x="0" y="0"/>
                </a:cxn>
              </a:cxnLst>
              <a:rect l="0" t="0" r="0" b="0"/>
              <a:pathLst>
                <a:path w="84" h="36">
                  <a:moveTo>
                    <a:pt x="0" y="0"/>
                  </a:moveTo>
                  <a:lnTo>
                    <a:pt x="56" y="0"/>
                  </a:lnTo>
                  <a:lnTo>
                    <a:pt x="68" y="20"/>
                  </a:lnTo>
                  <a:lnTo>
                    <a:pt x="84" y="36"/>
                  </a:lnTo>
                  <a:lnTo>
                    <a:pt x="36" y="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4904" y="884"/>
              <a:ext cx="104" cy="84"/>
            </a:xfrm>
            <a:custGeom>
              <a:avLst/>
              <a:gdLst/>
              <a:ahLst/>
              <a:cxnLst>
                <a:cxn ang="0">
                  <a:pos x="36" y="12"/>
                </a:cxn>
                <a:cxn ang="0">
                  <a:pos x="36" y="0"/>
                </a:cxn>
                <a:cxn ang="0">
                  <a:pos x="68" y="4"/>
                </a:cxn>
                <a:cxn ang="0">
                  <a:pos x="92" y="16"/>
                </a:cxn>
                <a:cxn ang="0">
                  <a:pos x="104" y="28"/>
                </a:cxn>
                <a:cxn ang="0">
                  <a:pos x="104" y="40"/>
                </a:cxn>
                <a:cxn ang="0">
                  <a:pos x="100" y="60"/>
                </a:cxn>
                <a:cxn ang="0">
                  <a:pos x="100" y="64"/>
                </a:cxn>
                <a:cxn ang="0">
                  <a:pos x="80" y="72"/>
                </a:cxn>
                <a:cxn ang="0">
                  <a:pos x="56" y="84"/>
                </a:cxn>
                <a:cxn ang="0">
                  <a:pos x="0" y="84"/>
                </a:cxn>
                <a:cxn ang="0">
                  <a:pos x="20" y="64"/>
                </a:cxn>
                <a:cxn ang="0">
                  <a:pos x="32" y="40"/>
                </a:cxn>
                <a:cxn ang="0">
                  <a:pos x="36" y="12"/>
                </a:cxn>
              </a:cxnLst>
              <a:rect l="0" t="0" r="0" b="0"/>
              <a:pathLst>
                <a:path w="104" h="84">
                  <a:moveTo>
                    <a:pt x="36" y="12"/>
                  </a:moveTo>
                  <a:lnTo>
                    <a:pt x="36" y="0"/>
                  </a:lnTo>
                  <a:lnTo>
                    <a:pt x="68" y="4"/>
                  </a:lnTo>
                  <a:lnTo>
                    <a:pt x="92" y="16"/>
                  </a:lnTo>
                  <a:lnTo>
                    <a:pt x="104" y="28"/>
                  </a:lnTo>
                  <a:lnTo>
                    <a:pt x="104" y="40"/>
                  </a:lnTo>
                  <a:lnTo>
                    <a:pt x="100" y="60"/>
                  </a:lnTo>
                  <a:lnTo>
                    <a:pt x="100" y="64"/>
                  </a:lnTo>
                  <a:lnTo>
                    <a:pt x="80" y="72"/>
                  </a:lnTo>
                  <a:lnTo>
                    <a:pt x="56" y="84"/>
                  </a:lnTo>
                  <a:lnTo>
                    <a:pt x="0" y="84"/>
                  </a:lnTo>
                  <a:lnTo>
                    <a:pt x="20" y="64"/>
                  </a:lnTo>
                  <a:lnTo>
                    <a:pt x="32" y="40"/>
                  </a:lnTo>
                  <a:lnTo>
                    <a:pt x="36" y="1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4828" y="864"/>
              <a:ext cx="248" cy="132"/>
            </a:xfrm>
            <a:custGeom>
              <a:avLst/>
              <a:gdLst/>
              <a:ahLst/>
              <a:cxnLst>
                <a:cxn ang="0">
                  <a:pos x="48" y="116"/>
                </a:cxn>
                <a:cxn ang="0">
                  <a:pos x="72" y="108"/>
                </a:cxn>
                <a:cxn ang="0">
                  <a:pos x="124" y="104"/>
                </a:cxn>
                <a:cxn ang="0">
                  <a:pos x="164" y="96"/>
                </a:cxn>
                <a:cxn ang="0">
                  <a:pos x="176" y="84"/>
                </a:cxn>
                <a:cxn ang="0">
                  <a:pos x="180" y="80"/>
                </a:cxn>
                <a:cxn ang="0">
                  <a:pos x="188" y="60"/>
                </a:cxn>
                <a:cxn ang="0">
                  <a:pos x="188" y="48"/>
                </a:cxn>
                <a:cxn ang="0">
                  <a:pos x="168" y="32"/>
                </a:cxn>
                <a:cxn ang="0">
                  <a:pos x="148" y="20"/>
                </a:cxn>
                <a:cxn ang="0">
                  <a:pos x="112" y="12"/>
                </a:cxn>
                <a:cxn ang="0">
                  <a:pos x="112" y="0"/>
                </a:cxn>
                <a:cxn ang="0">
                  <a:pos x="168" y="0"/>
                </a:cxn>
                <a:cxn ang="0">
                  <a:pos x="204" y="12"/>
                </a:cxn>
                <a:cxn ang="0">
                  <a:pos x="236" y="24"/>
                </a:cxn>
                <a:cxn ang="0">
                  <a:pos x="248" y="44"/>
                </a:cxn>
                <a:cxn ang="0">
                  <a:pos x="248" y="60"/>
                </a:cxn>
                <a:cxn ang="0">
                  <a:pos x="240" y="72"/>
                </a:cxn>
                <a:cxn ang="0">
                  <a:pos x="236" y="84"/>
                </a:cxn>
                <a:cxn ang="0">
                  <a:pos x="224" y="96"/>
                </a:cxn>
                <a:cxn ang="0">
                  <a:pos x="200" y="108"/>
                </a:cxn>
                <a:cxn ang="0">
                  <a:pos x="164" y="120"/>
                </a:cxn>
                <a:cxn ang="0">
                  <a:pos x="112" y="128"/>
                </a:cxn>
                <a:cxn ang="0">
                  <a:pos x="52" y="132"/>
                </a:cxn>
                <a:cxn ang="0">
                  <a:pos x="0" y="132"/>
                </a:cxn>
                <a:cxn ang="0">
                  <a:pos x="48" y="116"/>
                </a:cxn>
              </a:cxnLst>
              <a:rect l="0" t="0" r="0" b="0"/>
              <a:pathLst>
                <a:path w="248" h="132">
                  <a:moveTo>
                    <a:pt x="48" y="116"/>
                  </a:moveTo>
                  <a:lnTo>
                    <a:pt x="72" y="108"/>
                  </a:lnTo>
                  <a:lnTo>
                    <a:pt x="124" y="104"/>
                  </a:lnTo>
                  <a:lnTo>
                    <a:pt x="164" y="96"/>
                  </a:lnTo>
                  <a:lnTo>
                    <a:pt x="176" y="84"/>
                  </a:lnTo>
                  <a:lnTo>
                    <a:pt x="180" y="80"/>
                  </a:lnTo>
                  <a:lnTo>
                    <a:pt x="188" y="60"/>
                  </a:lnTo>
                  <a:lnTo>
                    <a:pt x="188" y="48"/>
                  </a:lnTo>
                  <a:lnTo>
                    <a:pt x="168" y="32"/>
                  </a:lnTo>
                  <a:lnTo>
                    <a:pt x="148" y="20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168" y="0"/>
                  </a:lnTo>
                  <a:lnTo>
                    <a:pt x="204" y="12"/>
                  </a:lnTo>
                  <a:lnTo>
                    <a:pt x="236" y="24"/>
                  </a:lnTo>
                  <a:lnTo>
                    <a:pt x="248" y="44"/>
                  </a:lnTo>
                  <a:lnTo>
                    <a:pt x="248" y="60"/>
                  </a:lnTo>
                  <a:lnTo>
                    <a:pt x="240" y="72"/>
                  </a:lnTo>
                  <a:lnTo>
                    <a:pt x="236" y="84"/>
                  </a:lnTo>
                  <a:lnTo>
                    <a:pt x="224" y="96"/>
                  </a:lnTo>
                  <a:lnTo>
                    <a:pt x="200" y="108"/>
                  </a:lnTo>
                  <a:lnTo>
                    <a:pt x="164" y="120"/>
                  </a:lnTo>
                  <a:lnTo>
                    <a:pt x="112" y="128"/>
                  </a:lnTo>
                  <a:lnTo>
                    <a:pt x="52" y="132"/>
                  </a:lnTo>
                  <a:lnTo>
                    <a:pt x="0" y="132"/>
                  </a:lnTo>
                  <a:lnTo>
                    <a:pt x="48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4772" y="1056"/>
              <a:ext cx="128" cy="176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100"/>
                </a:cxn>
                <a:cxn ang="0">
                  <a:pos x="8" y="68"/>
                </a:cxn>
                <a:cxn ang="0">
                  <a:pos x="32" y="44"/>
                </a:cxn>
                <a:cxn ang="0">
                  <a:pos x="56" y="24"/>
                </a:cxn>
                <a:cxn ang="0">
                  <a:pos x="84" y="12"/>
                </a:cxn>
                <a:cxn ang="0">
                  <a:pos x="128" y="0"/>
                </a:cxn>
                <a:cxn ang="0">
                  <a:pos x="84" y="32"/>
                </a:cxn>
                <a:cxn ang="0">
                  <a:pos x="60" y="56"/>
                </a:cxn>
                <a:cxn ang="0">
                  <a:pos x="36" y="88"/>
                </a:cxn>
                <a:cxn ang="0">
                  <a:pos x="36" y="112"/>
                </a:cxn>
                <a:cxn ang="0">
                  <a:pos x="48" y="140"/>
                </a:cxn>
                <a:cxn ang="0">
                  <a:pos x="68" y="160"/>
                </a:cxn>
                <a:cxn ang="0">
                  <a:pos x="84" y="176"/>
                </a:cxn>
                <a:cxn ang="0">
                  <a:pos x="36" y="148"/>
                </a:cxn>
                <a:cxn ang="0">
                  <a:pos x="0" y="116"/>
                </a:cxn>
              </a:cxnLst>
              <a:rect l="0" t="0" r="0" b="0"/>
              <a:pathLst>
                <a:path w="128" h="176">
                  <a:moveTo>
                    <a:pt x="0" y="116"/>
                  </a:moveTo>
                  <a:lnTo>
                    <a:pt x="0" y="100"/>
                  </a:lnTo>
                  <a:lnTo>
                    <a:pt x="8" y="68"/>
                  </a:lnTo>
                  <a:lnTo>
                    <a:pt x="32" y="44"/>
                  </a:lnTo>
                  <a:lnTo>
                    <a:pt x="56" y="24"/>
                  </a:lnTo>
                  <a:lnTo>
                    <a:pt x="84" y="12"/>
                  </a:lnTo>
                  <a:lnTo>
                    <a:pt x="128" y="0"/>
                  </a:lnTo>
                  <a:lnTo>
                    <a:pt x="84" y="32"/>
                  </a:lnTo>
                  <a:lnTo>
                    <a:pt x="60" y="56"/>
                  </a:lnTo>
                  <a:lnTo>
                    <a:pt x="36" y="88"/>
                  </a:lnTo>
                  <a:lnTo>
                    <a:pt x="36" y="112"/>
                  </a:lnTo>
                  <a:lnTo>
                    <a:pt x="48" y="140"/>
                  </a:lnTo>
                  <a:lnTo>
                    <a:pt x="68" y="160"/>
                  </a:lnTo>
                  <a:lnTo>
                    <a:pt x="84" y="176"/>
                  </a:lnTo>
                  <a:lnTo>
                    <a:pt x="36" y="148"/>
                  </a:lnTo>
                  <a:lnTo>
                    <a:pt x="0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4816" y="820"/>
              <a:ext cx="532" cy="492"/>
            </a:xfrm>
            <a:custGeom>
              <a:avLst/>
              <a:gdLst/>
              <a:ahLst/>
              <a:cxnLst>
                <a:cxn ang="0">
                  <a:pos x="524" y="68"/>
                </a:cxn>
                <a:cxn ang="0">
                  <a:pos x="532" y="80"/>
                </a:cxn>
                <a:cxn ang="0">
                  <a:pos x="524" y="92"/>
                </a:cxn>
                <a:cxn ang="0">
                  <a:pos x="524" y="112"/>
                </a:cxn>
                <a:cxn ang="0">
                  <a:pos x="512" y="128"/>
                </a:cxn>
                <a:cxn ang="0">
                  <a:pos x="488" y="148"/>
                </a:cxn>
                <a:cxn ang="0">
                  <a:pos x="460" y="164"/>
                </a:cxn>
                <a:cxn ang="0">
                  <a:pos x="408" y="184"/>
                </a:cxn>
                <a:cxn ang="0">
                  <a:pos x="356" y="188"/>
                </a:cxn>
                <a:cxn ang="0">
                  <a:pos x="248" y="212"/>
                </a:cxn>
                <a:cxn ang="0">
                  <a:pos x="188" y="236"/>
                </a:cxn>
                <a:cxn ang="0">
                  <a:pos x="136" y="260"/>
                </a:cxn>
                <a:cxn ang="0">
                  <a:pos x="108" y="300"/>
                </a:cxn>
                <a:cxn ang="0">
                  <a:pos x="96" y="316"/>
                </a:cxn>
                <a:cxn ang="0">
                  <a:pos x="88" y="336"/>
                </a:cxn>
                <a:cxn ang="0">
                  <a:pos x="96" y="348"/>
                </a:cxn>
                <a:cxn ang="0">
                  <a:pos x="100" y="364"/>
                </a:cxn>
                <a:cxn ang="0">
                  <a:pos x="112" y="384"/>
                </a:cxn>
                <a:cxn ang="0">
                  <a:pos x="136" y="412"/>
                </a:cxn>
                <a:cxn ang="0">
                  <a:pos x="180" y="436"/>
                </a:cxn>
                <a:cxn ang="0">
                  <a:pos x="236" y="460"/>
                </a:cxn>
                <a:cxn ang="0">
                  <a:pos x="308" y="492"/>
                </a:cxn>
                <a:cxn ang="0">
                  <a:pos x="180" y="460"/>
                </a:cxn>
                <a:cxn ang="0">
                  <a:pos x="84" y="436"/>
                </a:cxn>
                <a:cxn ang="0">
                  <a:pos x="52" y="420"/>
                </a:cxn>
                <a:cxn ang="0">
                  <a:pos x="24" y="396"/>
                </a:cxn>
                <a:cxn ang="0">
                  <a:pos x="4" y="360"/>
                </a:cxn>
                <a:cxn ang="0">
                  <a:pos x="0" y="348"/>
                </a:cxn>
                <a:cxn ang="0">
                  <a:pos x="0" y="328"/>
                </a:cxn>
                <a:cxn ang="0">
                  <a:pos x="4" y="316"/>
                </a:cxn>
                <a:cxn ang="0">
                  <a:pos x="24" y="292"/>
                </a:cxn>
                <a:cxn ang="0">
                  <a:pos x="60" y="256"/>
                </a:cxn>
                <a:cxn ang="0">
                  <a:pos x="88" y="244"/>
                </a:cxn>
                <a:cxn ang="0">
                  <a:pos x="132" y="224"/>
                </a:cxn>
                <a:cxn ang="0">
                  <a:pos x="228" y="200"/>
                </a:cxn>
                <a:cxn ang="0">
                  <a:pos x="308" y="188"/>
                </a:cxn>
                <a:cxn ang="0">
                  <a:pos x="372" y="176"/>
                </a:cxn>
                <a:cxn ang="0">
                  <a:pos x="420" y="164"/>
                </a:cxn>
                <a:cxn ang="0">
                  <a:pos x="460" y="148"/>
                </a:cxn>
                <a:cxn ang="0">
                  <a:pos x="472" y="136"/>
                </a:cxn>
                <a:cxn ang="0">
                  <a:pos x="484" y="116"/>
                </a:cxn>
                <a:cxn ang="0">
                  <a:pos x="484" y="92"/>
                </a:cxn>
                <a:cxn ang="0">
                  <a:pos x="472" y="64"/>
                </a:cxn>
                <a:cxn ang="0">
                  <a:pos x="464" y="52"/>
                </a:cxn>
                <a:cxn ang="0">
                  <a:pos x="440" y="32"/>
                </a:cxn>
                <a:cxn ang="0">
                  <a:pos x="396" y="12"/>
                </a:cxn>
                <a:cxn ang="0">
                  <a:pos x="332" y="0"/>
                </a:cxn>
                <a:cxn ang="0">
                  <a:pos x="380" y="0"/>
                </a:cxn>
                <a:cxn ang="0">
                  <a:pos x="436" y="12"/>
                </a:cxn>
                <a:cxn ang="0">
                  <a:pos x="488" y="32"/>
                </a:cxn>
                <a:cxn ang="0">
                  <a:pos x="512" y="52"/>
                </a:cxn>
                <a:cxn ang="0">
                  <a:pos x="524" y="68"/>
                </a:cxn>
              </a:cxnLst>
              <a:rect l="0" t="0" r="0" b="0"/>
              <a:pathLst>
                <a:path w="532" h="492">
                  <a:moveTo>
                    <a:pt x="524" y="68"/>
                  </a:moveTo>
                  <a:lnTo>
                    <a:pt x="532" y="80"/>
                  </a:lnTo>
                  <a:lnTo>
                    <a:pt x="524" y="92"/>
                  </a:lnTo>
                  <a:lnTo>
                    <a:pt x="524" y="112"/>
                  </a:lnTo>
                  <a:lnTo>
                    <a:pt x="512" y="128"/>
                  </a:lnTo>
                  <a:lnTo>
                    <a:pt x="488" y="148"/>
                  </a:lnTo>
                  <a:lnTo>
                    <a:pt x="460" y="164"/>
                  </a:lnTo>
                  <a:lnTo>
                    <a:pt x="408" y="184"/>
                  </a:lnTo>
                  <a:lnTo>
                    <a:pt x="356" y="188"/>
                  </a:lnTo>
                  <a:lnTo>
                    <a:pt x="248" y="212"/>
                  </a:lnTo>
                  <a:lnTo>
                    <a:pt x="188" y="236"/>
                  </a:lnTo>
                  <a:lnTo>
                    <a:pt x="136" y="260"/>
                  </a:lnTo>
                  <a:lnTo>
                    <a:pt x="108" y="300"/>
                  </a:lnTo>
                  <a:lnTo>
                    <a:pt x="96" y="316"/>
                  </a:lnTo>
                  <a:lnTo>
                    <a:pt x="88" y="336"/>
                  </a:lnTo>
                  <a:lnTo>
                    <a:pt x="96" y="348"/>
                  </a:lnTo>
                  <a:lnTo>
                    <a:pt x="100" y="364"/>
                  </a:lnTo>
                  <a:lnTo>
                    <a:pt x="112" y="384"/>
                  </a:lnTo>
                  <a:lnTo>
                    <a:pt x="136" y="412"/>
                  </a:lnTo>
                  <a:lnTo>
                    <a:pt x="180" y="436"/>
                  </a:lnTo>
                  <a:lnTo>
                    <a:pt x="236" y="460"/>
                  </a:lnTo>
                  <a:lnTo>
                    <a:pt x="308" y="492"/>
                  </a:lnTo>
                  <a:lnTo>
                    <a:pt x="180" y="460"/>
                  </a:lnTo>
                  <a:lnTo>
                    <a:pt x="84" y="436"/>
                  </a:lnTo>
                  <a:lnTo>
                    <a:pt x="52" y="420"/>
                  </a:lnTo>
                  <a:lnTo>
                    <a:pt x="24" y="396"/>
                  </a:lnTo>
                  <a:lnTo>
                    <a:pt x="4" y="360"/>
                  </a:lnTo>
                  <a:lnTo>
                    <a:pt x="0" y="348"/>
                  </a:lnTo>
                  <a:lnTo>
                    <a:pt x="0" y="328"/>
                  </a:lnTo>
                  <a:lnTo>
                    <a:pt x="4" y="316"/>
                  </a:lnTo>
                  <a:lnTo>
                    <a:pt x="24" y="292"/>
                  </a:lnTo>
                  <a:lnTo>
                    <a:pt x="60" y="256"/>
                  </a:lnTo>
                  <a:lnTo>
                    <a:pt x="88" y="244"/>
                  </a:lnTo>
                  <a:lnTo>
                    <a:pt x="132" y="224"/>
                  </a:lnTo>
                  <a:lnTo>
                    <a:pt x="228" y="200"/>
                  </a:lnTo>
                  <a:lnTo>
                    <a:pt x="308" y="188"/>
                  </a:lnTo>
                  <a:lnTo>
                    <a:pt x="372" y="176"/>
                  </a:lnTo>
                  <a:lnTo>
                    <a:pt x="420" y="164"/>
                  </a:lnTo>
                  <a:lnTo>
                    <a:pt x="460" y="148"/>
                  </a:lnTo>
                  <a:lnTo>
                    <a:pt x="472" y="136"/>
                  </a:lnTo>
                  <a:lnTo>
                    <a:pt x="484" y="116"/>
                  </a:lnTo>
                  <a:lnTo>
                    <a:pt x="484" y="92"/>
                  </a:lnTo>
                  <a:lnTo>
                    <a:pt x="472" y="64"/>
                  </a:lnTo>
                  <a:lnTo>
                    <a:pt x="464" y="52"/>
                  </a:lnTo>
                  <a:lnTo>
                    <a:pt x="440" y="32"/>
                  </a:lnTo>
                  <a:lnTo>
                    <a:pt x="396" y="12"/>
                  </a:lnTo>
                  <a:lnTo>
                    <a:pt x="332" y="0"/>
                  </a:lnTo>
                  <a:lnTo>
                    <a:pt x="380" y="0"/>
                  </a:lnTo>
                  <a:lnTo>
                    <a:pt x="436" y="12"/>
                  </a:lnTo>
                  <a:lnTo>
                    <a:pt x="488" y="32"/>
                  </a:lnTo>
                  <a:lnTo>
                    <a:pt x="512" y="52"/>
                  </a:lnTo>
                  <a:lnTo>
                    <a:pt x="524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4724" y="816"/>
              <a:ext cx="576" cy="352"/>
            </a:xfrm>
            <a:custGeom>
              <a:avLst/>
              <a:gdLst/>
              <a:ahLst/>
              <a:cxnLst>
                <a:cxn ang="0">
                  <a:pos x="576" y="96"/>
                </a:cxn>
                <a:cxn ang="0">
                  <a:pos x="564" y="140"/>
                </a:cxn>
                <a:cxn ang="0">
                  <a:pos x="512" y="168"/>
                </a:cxn>
                <a:cxn ang="0">
                  <a:pos x="400" y="188"/>
                </a:cxn>
                <a:cxn ang="0">
                  <a:pos x="224" y="228"/>
                </a:cxn>
                <a:cxn ang="0">
                  <a:pos x="192" y="236"/>
                </a:cxn>
                <a:cxn ang="0">
                  <a:pos x="108" y="260"/>
                </a:cxn>
                <a:cxn ang="0">
                  <a:pos x="56" y="308"/>
                </a:cxn>
                <a:cxn ang="0">
                  <a:pos x="44" y="352"/>
                </a:cxn>
                <a:cxn ang="0">
                  <a:pos x="20" y="284"/>
                </a:cxn>
                <a:cxn ang="0">
                  <a:pos x="56" y="248"/>
                </a:cxn>
                <a:cxn ang="0">
                  <a:pos x="132" y="216"/>
                </a:cxn>
                <a:cxn ang="0">
                  <a:pos x="356" y="176"/>
                </a:cxn>
                <a:cxn ang="0">
                  <a:pos x="460" y="152"/>
                </a:cxn>
                <a:cxn ang="0">
                  <a:pos x="496" y="120"/>
                </a:cxn>
                <a:cxn ang="0">
                  <a:pos x="500" y="92"/>
                </a:cxn>
                <a:cxn ang="0">
                  <a:pos x="484" y="60"/>
                </a:cxn>
                <a:cxn ang="0">
                  <a:pos x="400" y="24"/>
                </a:cxn>
                <a:cxn ang="0">
                  <a:pos x="260" y="16"/>
                </a:cxn>
                <a:cxn ang="0">
                  <a:pos x="212" y="32"/>
                </a:cxn>
                <a:cxn ang="0">
                  <a:pos x="344" y="24"/>
                </a:cxn>
                <a:cxn ang="0">
                  <a:pos x="440" y="44"/>
                </a:cxn>
                <a:cxn ang="0">
                  <a:pos x="488" y="80"/>
                </a:cxn>
                <a:cxn ang="0">
                  <a:pos x="500" y="104"/>
                </a:cxn>
                <a:cxn ang="0">
                  <a:pos x="484" y="132"/>
                </a:cxn>
                <a:cxn ang="0">
                  <a:pos x="416" y="164"/>
                </a:cxn>
                <a:cxn ang="0">
                  <a:pos x="228" y="188"/>
                </a:cxn>
                <a:cxn ang="0">
                  <a:pos x="92" y="224"/>
                </a:cxn>
                <a:cxn ang="0">
                  <a:pos x="32" y="252"/>
                </a:cxn>
                <a:cxn ang="0">
                  <a:pos x="8" y="304"/>
                </a:cxn>
                <a:cxn ang="0">
                  <a:pos x="12" y="248"/>
                </a:cxn>
                <a:cxn ang="0">
                  <a:pos x="60" y="204"/>
                </a:cxn>
                <a:cxn ang="0">
                  <a:pos x="156" y="188"/>
                </a:cxn>
                <a:cxn ang="0">
                  <a:pos x="272" y="176"/>
                </a:cxn>
                <a:cxn ang="0">
                  <a:pos x="328" y="144"/>
                </a:cxn>
                <a:cxn ang="0">
                  <a:pos x="352" y="120"/>
                </a:cxn>
                <a:cxn ang="0">
                  <a:pos x="352" y="84"/>
                </a:cxn>
                <a:cxn ang="0">
                  <a:pos x="308" y="56"/>
                </a:cxn>
                <a:cxn ang="0">
                  <a:pos x="216" y="44"/>
                </a:cxn>
                <a:cxn ang="0">
                  <a:pos x="304" y="0"/>
                </a:cxn>
                <a:cxn ang="0">
                  <a:pos x="440" y="12"/>
                </a:cxn>
                <a:cxn ang="0">
                  <a:pos x="520" y="36"/>
                </a:cxn>
                <a:cxn ang="0">
                  <a:pos x="556" y="68"/>
                </a:cxn>
              </a:cxnLst>
              <a:rect l="0" t="0" r="0" b="0"/>
              <a:pathLst>
                <a:path w="576" h="352">
                  <a:moveTo>
                    <a:pt x="556" y="68"/>
                  </a:moveTo>
                  <a:lnTo>
                    <a:pt x="576" y="96"/>
                  </a:lnTo>
                  <a:lnTo>
                    <a:pt x="568" y="120"/>
                  </a:lnTo>
                  <a:lnTo>
                    <a:pt x="564" y="140"/>
                  </a:lnTo>
                  <a:lnTo>
                    <a:pt x="544" y="152"/>
                  </a:lnTo>
                  <a:lnTo>
                    <a:pt x="512" y="168"/>
                  </a:lnTo>
                  <a:lnTo>
                    <a:pt x="464" y="180"/>
                  </a:lnTo>
                  <a:lnTo>
                    <a:pt x="400" y="188"/>
                  </a:lnTo>
                  <a:lnTo>
                    <a:pt x="320" y="200"/>
                  </a:lnTo>
                  <a:lnTo>
                    <a:pt x="224" y="228"/>
                  </a:lnTo>
                  <a:lnTo>
                    <a:pt x="216" y="228"/>
                  </a:lnTo>
                  <a:lnTo>
                    <a:pt x="192" y="236"/>
                  </a:lnTo>
                  <a:lnTo>
                    <a:pt x="144" y="248"/>
                  </a:lnTo>
                  <a:lnTo>
                    <a:pt x="108" y="260"/>
                  </a:lnTo>
                  <a:lnTo>
                    <a:pt x="72" y="284"/>
                  </a:lnTo>
                  <a:lnTo>
                    <a:pt x="56" y="308"/>
                  </a:lnTo>
                  <a:lnTo>
                    <a:pt x="44" y="332"/>
                  </a:lnTo>
                  <a:lnTo>
                    <a:pt x="44" y="352"/>
                  </a:lnTo>
                  <a:lnTo>
                    <a:pt x="12" y="308"/>
                  </a:lnTo>
                  <a:lnTo>
                    <a:pt x="20" y="284"/>
                  </a:lnTo>
                  <a:lnTo>
                    <a:pt x="32" y="260"/>
                  </a:lnTo>
                  <a:lnTo>
                    <a:pt x="56" y="248"/>
                  </a:lnTo>
                  <a:lnTo>
                    <a:pt x="92" y="228"/>
                  </a:lnTo>
                  <a:lnTo>
                    <a:pt x="132" y="216"/>
                  </a:lnTo>
                  <a:lnTo>
                    <a:pt x="236" y="192"/>
                  </a:lnTo>
                  <a:lnTo>
                    <a:pt x="356" y="176"/>
                  </a:lnTo>
                  <a:lnTo>
                    <a:pt x="416" y="168"/>
                  </a:lnTo>
                  <a:lnTo>
                    <a:pt x="460" y="152"/>
                  </a:lnTo>
                  <a:lnTo>
                    <a:pt x="484" y="140"/>
                  </a:lnTo>
                  <a:lnTo>
                    <a:pt x="496" y="120"/>
                  </a:lnTo>
                  <a:lnTo>
                    <a:pt x="508" y="104"/>
                  </a:lnTo>
                  <a:lnTo>
                    <a:pt x="500" y="92"/>
                  </a:lnTo>
                  <a:lnTo>
                    <a:pt x="496" y="72"/>
                  </a:lnTo>
                  <a:lnTo>
                    <a:pt x="484" y="60"/>
                  </a:lnTo>
                  <a:lnTo>
                    <a:pt x="448" y="36"/>
                  </a:lnTo>
                  <a:lnTo>
                    <a:pt x="400" y="24"/>
                  </a:lnTo>
                  <a:lnTo>
                    <a:pt x="352" y="16"/>
                  </a:lnTo>
                  <a:lnTo>
                    <a:pt x="260" y="16"/>
                  </a:lnTo>
                  <a:lnTo>
                    <a:pt x="212" y="24"/>
                  </a:lnTo>
                  <a:lnTo>
                    <a:pt x="212" y="32"/>
                  </a:lnTo>
                  <a:lnTo>
                    <a:pt x="252" y="24"/>
                  </a:lnTo>
                  <a:lnTo>
                    <a:pt x="344" y="24"/>
                  </a:lnTo>
                  <a:lnTo>
                    <a:pt x="392" y="32"/>
                  </a:lnTo>
                  <a:lnTo>
                    <a:pt x="440" y="44"/>
                  </a:lnTo>
                  <a:lnTo>
                    <a:pt x="476" y="60"/>
                  </a:lnTo>
                  <a:lnTo>
                    <a:pt x="488" y="80"/>
                  </a:lnTo>
                  <a:lnTo>
                    <a:pt x="500" y="92"/>
                  </a:lnTo>
                  <a:lnTo>
                    <a:pt x="500" y="104"/>
                  </a:lnTo>
                  <a:lnTo>
                    <a:pt x="496" y="120"/>
                  </a:lnTo>
                  <a:lnTo>
                    <a:pt x="484" y="132"/>
                  </a:lnTo>
                  <a:lnTo>
                    <a:pt x="452" y="152"/>
                  </a:lnTo>
                  <a:lnTo>
                    <a:pt x="416" y="164"/>
                  </a:lnTo>
                  <a:lnTo>
                    <a:pt x="356" y="176"/>
                  </a:lnTo>
                  <a:lnTo>
                    <a:pt x="228" y="188"/>
                  </a:lnTo>
                  <a:lnTo>
                    <a:pt x="132" y="212"/>
                  </a:lnTo>
                  <a:lnTo>
                    <a:pt x="92" y="224"/>
                  </a:lnTo>
                  <a:lnTo>
                    <a:pt x="56" y="240"/>
                  </a:lnTo>
                  <a:lnTo>
                    <a:pt x="32" y="252"/>
                  </a:lnTo>
                  <a:lnTo>
                    <a:pt x="20" y="272"/>
                  </a:lnTo>
                  <a:lnTo>
                    <a:pt x="8" y="304"/>
                  </a:lnTo>
                  <a:lnTo>
                    <a:pt x="0" y="276"/>
                  </a:lnTo>
                  <a:lnTo>
                    <a:pt x="12" y="248"/>
                  </a:lnTo>
                  <a:lnTo>
                    <a:pt x="32" y="224"/>
                  </a:lnTo>
                  <a:lnTo>
                    <a:pt x="60" y="204"/>
                  </a:lnTo>
                  <a:lnTo>
                    <a:pt x="96" y="188"/>
                  </a:lnTo>
                  <a:lnTo>
                    <a:pt x="156" y="188"/>
                  </a:lnTo>
                  <a:lnTo>
                    <a:pt x="224" y="180"/>
                  </a:lnTo>
                  <a:lnTo>
                    <a:pt x="272" y="176"/>
                  </a:lnTo>
                  <a:lnTo>
                    <a:pt x="304" y="164"/>
                  </a:lnTo>
                  <a:lnTo>
                    <a:pt x="328" y="144"/>
                  </a:lnTo>
                  <a:lnTo>
                    <a:pt x="344" y="132"/>
                  </a:lnTo>
                  <a:lnTo>
                    <a:pt x="352" y="120"/>
                  </a:lnTo>
                  <a:lnTo>
                    <a:pt x="356" y="108"/>
                  </a:lnTo>
                  <a:lnTo>
                    <a:pt x="352" y="84"/>
                  </a:lnTo>
                  <a:lnTo>
                    <a:pt x="340" y="72"/>
                  </a:lnTo>
                  <a:lnTo>
                    <a:pt x="308" y="56"/>
                  </a:lnTo>
                  <a:lnTo>
                    <a:pt x="272" y="44"/>
                  </a:lnTo>
                  <a:lnTo>
                    <a:pt x="216" y="44"/>
                  </a:lnTo>
                  <a:lnTo>
                    <a:pt x="204" y="4"/>
                  </a:lnTo>
                  <a:lnTo>
                    <a:pt x="304" y="0"/>
                  </a:lnTo>
                  <a:lnTo>
                    <a:pt x="380" y="0"/>
                  </a:lnTo>
                  <a:lnTo>
                    <a:pt x="440" y="12"/>
                  </a:lnTo>
                  <a:lnTo>
                    <a:pt x="488" y="24"/>
                  </a:lnTo>
                  <a:lnTo>
                    <a:pt x="520" y="36"/>
                  </a:lnTo>
                  <a:lnTo>
                    <a:pt x="544" y="56"/>
                  </a:lnTo>
                  <a:lnTo>
                    <a:pt x="556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5232" y="848"/>
              <a:ext cx="292" cy="196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80" y="184"/>
                </a:cxn>
                <a:cxn ang="0">
                  <a:pos x="0" y="196"/>
                </a:cxn>
                <a:cxn ang="0">
                  <a:pos x="12" y="192"/>
                </a:cxn>
                <a:cxn ang="0">
                  <a:pos x="36" y="180"/>
                </a:cxn>
                <a:cxn ang="0">
                  <a:pos x="92" y="172"/>
                </a:cxn>
                <a:cxn ang="0">
                  <a:pos x="156" y="148"/>
                </a:cxn>
                <a:cxn ang="0">
                  <a:pos x="200" y="132"/>
                </a:cxn>
                <a:cxn ang="0">
                  <a:pos x="228" y="108"/>
                </a:cxn>
                <a:cxn ang="0">
                  <a:pos x="240" y="88"/>
                </a:cxn>
                <a:cxn ang="0">
                  <a:pos x="248" y="72"/>
                </a:cxn>
                <a:cxn ang="0">
                  <a:pos x="240" y="60"/>
                </a:cxn>
                <a:cxn ang="0">
                  <a:pos x="236" y="40"/>
                </a:cxn>
                <a:cxn ang="0">
                  <a:pos x="216" y="24"/>
                </a:cxn>
                <a:cxn ang="0">
                  <a:pos x="180" y="0"/>
                </a:cxn>
                <a:cxn ang="0">
                  <a:pos x="216" y="4"/>
                </a:cxn>
                <a:cxn ang="0">
                  <a:pos x="240" y="12"/>
                </a:cxn>
                <a:cxn ang="0">
                  <a:pos x="260" y="28"/>
                </a:cxn>
                <a:cxn ang="0">
                  <a:pos x="280" y="40"/>
                </a:cxn>
                <a:cxn ang="0">
                  <a:pos x="292" y="64"/>
                </a:cxn>
                <a:cxn ang="0">
                  <a:pos x="292" y="76"/>
                </a:cxn>
                <a:cxn ang="0">
                  <a:pos x="292" y="84"/>
                </a:cxn>
                <a:cxn ang="0">
                  <a:pos x="284" y="108"/>
                </a:cxn>
                <a:cxn ang="0">
                  <a:pos x="260" y="132"/>
                </a:cxn>
                <a:cxn ang="0">
                  <a:pos x="228" y="148"/>
                </a:cxn>
                <a:cxn ang="0">
                  <a:pos x="200" y="160"/>
                </a:cxn>
                <a:cxn ang="0">
                  <a:pos x="140" y="180"/>
                </a:cxn>
                <a:cxn ang="0">
                  <a:pos x="116" y="184"/>
                </a:cxn>
              </a:cxnLst>
              <a:rect l="0" t="0" r="0" b="0"/>
              <a:pathLst>
                <a:path w="292" h="196">
                  <a:moveTo>
                    <a:pt x="116" y="184"/>
                  </a:moveTo>
                  <a:lnTo>
                    <a:pt x="80" y="184"/>
                  </a:lnTo>
                  <a:lnTo>
                    <a:pt x="0" y="196"/>
                  </a:lnTo>
                  <a:lnTo>
                    <a:pt x="12" y="192"/>
                  </a:lnTo>
                  <a:lnTo>
                    <a:pt x="36" y="180"/>
                  </a:lnTo>
                  <a:lnTo>
                    <a:pt x="92" y="172"/>
                  </a:lnTo>
                  <a:lnTo>
                    <a:pt x="156" y="148"/>
                  </a:lnTo>
                  <a:lnTo>
                    <a:pt x="200" y="132"/>
                  </a:lnTo>
                  <a:lnTo>
                    <a:pt x="228" y="108"/>
                  </a:lnTo>
                  <a:lnTo>
                    <a:pt x="240" y="88"/>
                  </a:lnTo>
                  <a:lnTo>
                    <a:pt x="248" y="72"/>
                  </a:lnTo>
                  <a:lnTo>
                    <a:pt x="240" y="60"/>
                  </a:lnTo>
                  <a:lnTo>
                    <a:pt x="236" y="40"/>
                  </a:lnTo>
                  <a:lnTo>
                    <a:pt x="216" y="24"/>
                  </a:lnTo>
                  <a:lnTo>
                    <a:pt x="180" y="0"/>
                  </a:lnTo>
                  <a:lnTo>
                    <a:pt x="216" y="4"/>
                  </a:lnTo>
                  <a:lnTo>
                    <a:pt x="240" y="12"/>
                  </a:lnTo>
                  <a:lnTo>
                    <a:pt x="260" y="28"/>
                  </a:lnTo>
                  <a:lnTo>
                    <a:pt x="280" y="40"/>
                  </a:lnTo>
                  <a:lnTo>
                    <a:pt x="292" y="64"/>
                  </a:lnTo>
                  <a:lnTo>
                    <a:pt x="292" y="76"/>
                  </a:lnTo>
                  <a:lnTo>
                    <a:pt x="292" y="84"/>
                  </a:lnTo>
                  <a:lnTo>
                    <a:pt x="284" y="108"/>
                  </a:lnTo>
                  <a:lnTo>
                    <a:pt x="260" y="132"/>
                  </a:lnTo>
                  <a:lnTo>
                    <a:pt x="228" y="148"/>
                  </a:lnTo>
                  <a:lnTo>
                    <a:pt x="200" y="160"/>
                  </a:lnTo>
                  <a:lnTo>
                    <a:pt x="140" y="180"/>
                  </a:lnTo>
                  <a:lnTo>
                    <a:pt x="116" y="1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5384" y="832"/>
              <a:ext cx="192" cy="196"/>
            </a:xfrm>
            <a:custGeom>
              <a:avLst/>
              <a:gdLst/>
              <a:ahLst/>
              <a:cxnLst>
                <a:cxn ang="0">
                  <a:pos x="192" y="88"/>
                </a:cxn>
                <a:cxn ang="0">
                  <a:pos x="192" y="92"/>
                </a:cxn>
                <a:cxn ang="0">
                  <a:pos x="188" y="112"/>
                </a:cxn>
                <a:cxn ang="0">
                  <a:pos x="176" y="128"/>
                </a:cxn>
                <a:cxn ang="0">
                  <a:pos x="156" y="148"/>
                </a:cxn>
                <a:cxn ang="0">
                  <a:pos x="128" y="164"/>
                </a:cxn>
                <a:cxn ang="0">
                  <a:pos x="72" y="184"/>
                </a:cxn>
                <a:cxn ang="0">
                  <a:pos x="52" y="188"/>
                </a:cxn>
                <a:cxn ang="0">
                  <a:pos x="12" y="196"/>
                </a:cxn>
                <a:cxn ang="0">
                  <a:pos x="48" y="184"/>
                </a:cxn>
                <a:cxn ang="0">
                  <a:pos x="88" y="164"/>
                </a:cxn>
                <a:cxn ang="0">
                  <a:pos x="128" y="136"/>
                </a:cxn>
                <a:cxn ang="0">
                  <a:pos x="140" y="116"/>
                </a:cxn>
                <a:cxn ang="0">
                  <a:pos x="144" y="100"/>
                </a:cxn>
                <a:cxn ang="0">
                  <a:pos x="144" y="92"/>
                </a:cxn>
                <a:cxn ang="0">
                  <a:pos x="144" y="80"/>
                </a:cxn>
                <a:cxn ang="0">
                  <a:pos x="128" y="52"/>
                </a:cxn>
                <a:cxn ang="0">
                  <a:pos x="116" y="40"/>
                </a:cxn>
                <a:cxn ang="0">
                  <a:pos x="88" y="28"/>
                </a:cxn>
                <a:cxn ang="0">
                  <a:pos x="60" y="16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48" y="8"/>
                </a:cxn>
                <a:cxn ang="0">
                  <a:pos x="108" y="20"/>
                </a:cxn>
                <a:cxn ang="0">
                  <a:pos x="132" y="32"/>
                </a:cxn>
                <a:cxn ang="0">
                  <a:pos x="164" y="44"/>
                </a:cxn>
                <a:cxn ang="0">
                  <a:pos x="180" y="64"/>
                </a:cxn>
                <a:cxn ang="0">
                  <a:pos x="192" y="88"/>
                </a:cxn>
              </a:cxnLst>
              <a:rect l="0" t="0" r="0" b="0"/>
              <a:pathLst>
                <a:path w="192" h="196">
                  <a:moveTo>
                    <a:pt x="192" y="88"/>
                  </a:moveTo>
                  <a:lnTo>
                    <a:pt x="192" y="92"/>
                  </a:lnTo>
                  <a:lnTo>
                    <a:pt x="188" y="112"/>
                  </a:lnTo>
                  <a:lnTo>
                    <a:pt x="176" y="128"/>
                  </a:lnTo>
                  <a:lnTo>
                    <a:pt x="156" y="148"/>
                  </a:lnTo>
                  <a:lnTo>
                    <a:pt x="128" y="164"/>
                  </a:lnTo>
                  <a:lnTo>
                    <a:pt x="72" y="184"/>
                  </a:lnTo>
                  <a:lnTo>
                    <a:pt x="52" y="188"/>
                  </a:lnTo>
                  <a:lnTo>
                    <a:pt x="12" y="196"/>
                  </a:lnTo>
                  <a:lnTo>
                    <a:pt x="48" y="184"/>
                  </a:lnTo>
                  <a:lnTo>
                    <a:pt x="88" y="164"/>
                  </a:lnTo>
                  <a:lnTo>
                    <a:pt x="128" y="136"/>
                  </a:lnTo>
                  <a:lnTo>
                    <a:pt x="140" y="116"/>
                  </a:lnTo>
                  <a:lnTo>
                    <a:pt x="144" y="100"/>
                  </a:lnTo>
                  <a:lnTo>
                    <a:pt x="144" y="92"/>
                  </a:lnTo>
                  <a:lnTo>
                    <a:pt x="144" y="80"/>
                  </a:lnTo>
                  <a:lnTo>
                    <a:pt x="128" y="52"/>
                  </a:lnTo>
                  <a:lnTo>
                    <a:pt x="116" y="40"/>
                  </a:lnTo>
                  <a:lnTo>
                    <a:pt x="88" y="28"/>
                  </a:lnTo>
                  <a:lnTo>
                    <a:pt x="60" y="16"/>
                  </a:lnTo>
                  <a:lnTo>
                    <a:pt x="16" y="8"/>
                  </a:lnTo>
                  <a:lnTo>
                    <a:pt x="0" y="0"/>
                  </a:lnTo>
                  <a:lnTo>
                    <a:pt x="48" y="8"/>
                  </a:lnTo>
                  <a:lnTo>
                    <a:pt x="108" y="20"/>
                  </a:lnTo>
                  <a:lnTo>
                    <a:pt x="132" y="32"/>
                  </a:lnTo>
                  <a:lnTo>
                    <a:pt x="164" y="44"/>
                  </a:lnTo>
                  <a:lnTo>
                    <a:pt x="180" y="64"/>
                  </a:lnTo>
                  <a:lnTo>
                    <a:pt x="192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4880" y="756"/>
              <a:ext cx="624" cy="580"/>
            </a:xfrm>
            <a:custGeom>
              <a:avLst/>
              <a:gdLst/>
              <a:ahLst/>
              <a:cxnLst>
                <a:cxn ang="0">
                  <a:pos x="408" y="60"/>
                </a:cxn>
                <a:cxn ang="0">
                  <a:pos x="516" y="84"/>
                </a:cxn>
                <a:cxn ang="0">
                  <a:pos x="576" y="128"/>
                </a:cxn>
                <a:cxn ang="0">
                  <a:pos x="592" y="164"/>
                </a:cxn>
                <a:cxn ang="0">
                  <a:pos x="576" y="200"/>
                </a:cxn>
                <a:cxn ang="0">
                  <a:pos x="504" y="240"/>
                </a:cxn>
                <a:cxn ang="0">
                  <a:pos x="396" y="264"/>
                </a:cxn>
                <a:cxn ang="0">
                  <a:pos x="344" y="288"/>
                </a:cxn>
                <a:cxn ang="0">
                  <a:pos x="248" y="320"/>
                </a:cxn>
                <a:cxn ang="0">
                  <a:pos x="172" y="376"/>
                </a:cxn>
                <a:cxn ang="0">
                  <a:pos x="152" y="404"/>
                </a:cxn>
                <a:cxn ang="0">
                  <a:pos x="152" y="428"/>
                </a:cxn>
                <a:cxn ang="0">
                  <a:pos x="196" y="484"/>
                </a:cxn>
                <a:cxn ang="0">
                  <a:pos x="308" y="520"/>
                </a:cxn>
                <a:cxn ang="0">
                  <a:pos x="624" y="580"/>
                </a:cxn>
                <a:cxn ang="0">
                  <a:pos x="420" y="556"/>
                </a:cxn>
                <a:cxn ang="0">
                  <a:pos x="220" y="512"/>
                </a:cxn>
                <a:cxn ang="0">
                  <a:pos x="124" y="460"/>
                </a:cxn>
                <a:cxn ang="0">
                  <a:pos x="92" y="412"/>
                </a:cxn>
                <a:cxn ang="0">
                  <a:pos x="92" y="380"/>
                </a:cxn>
                <a:cxn ang="0">
                  <a:pos x="140" y="332"/>
                </a:cxn>
                <a:cxn ang="0">
                  <a:pos x="212" y="296"/>
                </a:cxn>
                <a:cxn ang="0">
                  <a:pos x="308" y="276"/>
                </a:cxn>
                <a:cxn ang="0">
                  <a:pos x="460" y="228"/>
                </a:cxn>
                <a:cxn ang="0">
                  <a:pos x="496" y="204"/>
                </a:cxn>
                <a:cxn ang="0">
                  <a:pos x="516" y="152"/>
                </a:cxn>
                <a:cxn ang="0">
                  <a:pos x="492" y="120"/>
                </a:cxn>
                <a:cxn ang="0">
                  <a:pos x="408" y="72"/>
                </a:cxn>
                <a:cxn ang="0">
                  <a:pos x="308" y="52"/>
                </a:cxn>
                <a:cxn ang="0">
                  <a:pos x="44" y="52"/>
                </a:cxn>
                <a:cxn ang="0">
                  <a:pos x="0" y="0"/>
                </a:cxn>
                <a:cxn ang="0">
                  <a:pos x="112" y="28"/>
                </a:cxn>
                <a:cxn ang="0">
                  <a:pos x="376" y="60"/>
                </a:cxn>
              </a:cxnLst>
              <a:rect l="0" t="0" r="0" b="0"/>
              <a:pathLst>
                <a:path w="624" h="580">
                  <a:moveTo>
                    <a:pt x="376" y="60"/>
                  </a:moveTo>
                  <a:lnTo>
                    <a:pt x="408" y="60"/>
                  </a:lnTo>
                  <a:lnTo>
                    <a:pt x="472" y="72"/>
                  </a:lnTo>
                  <a:lnTo>
                    <a:pt x="516" y="84"/>
                  </a:lnTo>
                  <a:lnTo>
                    <a:pt x="544" y="104"/>
                  </a:lnTo>
                  <a:lnTo>
                    <a:pt x="576" y="128"/>
                  </a:lnTo>
                  <a:lnTo>
                    <a:pt x="592" y="156"/>
                  </a:lnTo>
                  <a:lnTo>
                    <a:pt x="592" y="164"/>
                  </a:lnTo>
                  <a:lnTo>
                    <a:pt x="588" y="180"/>
                  </a:lnTo>
                  <a:lnTo>
                    <a:pt x="576" y="200"/>
                  </a:lnTo>
                  <a:lnTo>
                    <a:pt x="552" y="216"/>
                  </a:lnTo>
                  <a:lnTo>
                    <a:pt x="504" y="240"/>
                  </a:lnTo>
                  <a:lnTo>
                    <a:pt x="436" y="260"/>
                  </a:lnTo>
                  <a:lnTo>
                    <a:pt x="396" y="264"/>
                  </a:lnTo>
                  <a:lnTo>
                    <a:pt x="364" y="276"/>
                  </a:lnTo>
                  <a:lnTo>
                    <a:pt x="344" y="288"/>
                  </a:lnTo>
                  <a:lnTo>
                    <a:pt x="296" y="300"/>
                  </a:lnTo>
                  <a:lnTo>
                    <a:pt x="248" y="320"/>
                  </a:lnTo>
                  <a:lnTo>
                    <a:pt x="208" y="344"/>
                  </a:lnTo>
                  <a:lnTo>
                    <a:pt x="172" y="376"/>
                  </a:lnTo>
                  <a:lnTo>
                    <a:pt x="160" y="388"/>
                  </a:lnTo>
                  <a:lnTo>
                    <a:pt x="152" y="404"/>
                  </a:lnTo>
                  <a:lnTo>
                    <a:pt x="148" y="416"/>
                  </a:lnTo>
                  <a:lnTo>
                    <a:pt x="152" y="428"/>
                  </a:lnTo>
                  <a:lnTo>
                    <a:pt x="164" y="460"/>
                  </a:lnTo>
                  <a:lnTo>
                    <a:pt x="196" y="484"/>
                  </a:lnTo>
                  <a:lnTo>
                    <a:pt x="244" y="500"/>
                  </a:lnTo>
                  <a:lnTo>
                    <a:pt x="308" y="520"/>
                  </a:lnTo>
                  <a:lnTo>
                    <a:pt x="424" y="544"/>
                  </a:lnTo>
                  <a:lnTo>
                    <a:pt x="624" y="580"/>
                  </a:lnTo>
                  <a:lnTo>
                    <a:pt x="520" y="572"/>
                  </a:lnTo>
                  <a:lnTo>
                    <a:pt x="420" y="556"/>
                  </a:lnTo>
                  <a:lnTo>
                    <a:pt x="304" y="536"/>
                  </a:lnTo>
                  <a:lnTo>
                    <a:pt x="220" y="512"/>
                  </a:lnTo>
                  <a:lnTo>
                    <a:pt x="160" y="484"/>
                  </a:lnTo>
                  <a:lnTo>
                    <a:pt x="124" y="460"/>
                  </a:lnTo>
                  <a:lnTo>
                    <a:pt x="96" y="428"/>
                  </a:lnTo>
                  <a:lnTo>
                    <a:pt x="92" y="412"/>
                  </a:lnTo>
                  <a:lnTo>
                    <a:pt x="92" y="400"/>
                  </a:lnTo>
                  <a:lnTo>
                    <a:pt x="92" y="380"/>
                  </a:lnTo>
                  <a:lnTo>
                    <a:pt x="112" y="348"/>
                  </a:lnTo>
                  <a:lnTo>
                    <a:pt x="140" y="332"/>
                  </a:lnTo>
                  <a:lnTo>
                    <a:pt x="176" y="312"/>
                  </a:lnTo>
                  <a:lnTo>
                    <a:pt x="212" y="296"/>
                  </a:lnTo>
                  <a:lnTo>
                    <a:pt x="280" y="284"/>
                  </a:lnTo>
                  <a:lnTo>
                    <a:pt x="308" y="276"/>
                  </a:lnTo>
                  <a:lnTo>
                    <a:pt x="408" y="252"/>
                  </a:lnTo>
                  <a:lnTo>
                    <a:pt x="460" y="228"/>
                  </a:lnTo>
                  <a:lnTo>
                    <a:pt x="492" y="212"/>
                  </a:lnTo>
                  <a:lnTo>
                    <a:pt x="496" y="204"/>
                  </a:lnTo>
                  <a:lnTo>
                    <a:pt x="516" y="176"/>
                  </a:lnTo>
                  <a:lnTo>
                    <a:pt x="516" y="152"/>
                  </a:lnTo>
                  <a:lnTo>
                    <a:pt x="504" y="132"/>
                  </a:lnTo>
                  <a:lnTo>
                    <a:pt x="492" y="120"/>
                  </a:lnTo>
                  <a:lnTo>
                    <a:pt x="456" y="96"/>
                  </a:lnTo>
                  <a:lnTo>
                    <a:pt x="408" y="72"/>
                  </a:lnTo>
                  <a:lnTo>
                    <a:pt x="364" y="60"/>
                  </a:lnTo>
                  <a:lnTo>
                    <a:pt x="308" y="52"/>
                  </a:lnTo>
                  <a:lnTo>
                    <a:pt x="196" y="48"/>
                  </a:lnTo>
                  <a:lnTo>
                    <a:pt x="44" y="52"/>
                  </a:lnTo>
                  <a:lnTo>
                    <a:pt x="24" y="24"/>
                  </a:lnTo>
                  <a:lnTo>
                    <a:pt x="0" y="0"/>
                  </a:lnTo>
                  <a:lnTo>
                    <a:pt x="36" y="12"/>
                  </a:lnTo>
                  <a:lnTo>
                    <a:pt x="112" y="28"/>
                  </a:lnTo>
                  <a:lnTo>
                    <a:pt x="224" y="48"/>
                  </a:lnTo>
                  <a:lnTo>
                    <a:pt x="376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5696" y="768"/>
              <a:ext cx="1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</a:cxnLst>
              <a:rect l="0" t="0" r="0" b="0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4924" y="472"/>
              <a:ext cx="276" cy="308"/>
            </a:xfrm>
            <a:custGeom>
              <a:avLst/>
              <a:gdLst/>
              <a:ahLst/>
              <a:cxnLst>
                <a:cxn ang="0">
                  <a:pos x="48" y="152"/>
                </a:cxn>
                <a:cxn ang="0">
                  <a:pos x="52" y="176"/>
                </a:cxn>
                <a:cxn ang="0">
                  <a:pos x="68" y="204"/>
                </a:cxn>
                <a:cxn ang="0">
                  <a:pos x="96" y="228"/>
                </a:cxn>
                <a:cxn ang="0">
                  <a:pos x="132" y="240"/>
                </a:cxn>
                <a:cxn ang="0">
                  <a:pos x="204" y="276"/>
                </a:cxn>
                <a:cxn ang="0">
                  <a:pos x="276" y="308"/>
                </a:cxn>
                <a:cxn ang="0">
                  <a:pos x="200" y="284"/>
                </a:cxn>
                <a:cxn ang="0">
                  <a:pos x="104" y="248"/>
                </a:cxn>
                <a:cxn ang="0">
                  <a:pos x="60" y="228"/>
                </a:cxn>
                <a:cxn ang="0">
                  <a:pos x="24" y="204"/>
                </a:cxn>
                <a:cxn ang="0">
                  <a:pos x="0" y="176"/>
                </a:cxn>
                <a:cxn ang="0">
                  <a:pos x="0" y="156"/>
                </a:cxn>
                <a:cxn ang="0">
                  <a:pos x="0" y="140"/>
                </a:cxn>
                <a:cxn ang="0">
                  <a:pos x="4" y="120"/>
                </a:cxn>
                <a:cxn ang="0">
                  <a:pos x="16" y="104"/>
                </a:cxn>
                <a:cxn ang="0">
                  <a:pos x="36" y="76"/>
                </a:cxn>
                <a:cxn ang="0">
                  <a:pos x="68" y="60"/>
                </a:cxn>
                <a:cxn ang="0">
                  <a:pos x="108" y="36"/>
                </a:cxn>
                <a:cxn ang="0">
                  <a:pos x="168" y="16"/>
                </a:cxn>
                <a:cxn ang="0">
                  <a:pos x="240" y="0"/>
                </a:cxn>
                <a:cxn ang="0">
                  <a:pos x="248" y="0"/>
                </a:cxn>
                <a:cxn ang="0">
                  <a:pos x="188" y="16"/>
                </a:cxn>
                <a:cxn ang="0">
                  <a:pos x="140" y="40"/>
                </a:cxn>
                <a:cxn ang="0">
                  <a:pos x="104" y="64"/>
                </a:cxn>
                <a:cxn ang="0">
                  <a:pos x="80" y="92"/>
                </a:cxn>
                <a:cxn ang="0">
                  <a:pos x="60" y="116"/>
                </a:cxn>
                <a:cxn ang="0">
                  <a:pos x="52" y="132"/>
                </a:cxn>
                <a:cxn ang="0">
                  <a:pos x="48" y="152"/>
                </a:cxn>
              </a:cxnLst>
              <a:rect l="0" t="0" r="0" b="0"/>
              <a:pathLst>
                <a:path w="276" h="308">
                  <a:moveTo>
                    <a:pt x="48" y="152"/>
                  </a:moveTo>
                  <a:lnTo>
                    <a:pt x="52" y="176"/>
                  </a:lnTo>
                  <a:lnTo>
                    <a:pt x="68" y="204"/>
                  </a:lnTo>
                  <a:lnTo>
                    <a:pt x="96" y="228"/>
                  </a:lnTo>
                  <a:lnTo>
                    <a:pt x="132" y="240"/>
                  </a:lnTo>
                  <a:lnTo>
                    <a:pt x="204" y="276"/>
                  </a:lnTo>
                  <a:lnTo>
                    <a:pt x="276" y="308"/>
                  </a:lnTo>
                  <a:lnTo>
                    <a:pt x="200" y="284"/>
                  </a:lnTo>
                  <a:lnTo>
                    <a:pt x="104" y="248"/>
                  </a:lnTo>
                  <a:lnTo>
                    <a:pt x="60" y="228"/>
                  </a:lnTo>
                  <a:lnTo>
                    <a:pt x="24" y="204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6" y="104"/>
                  </a:lnTo>
                  <a:lnTo>
                    <a:pt x="36" y="76"/>
                  </a:lnTo>
                  <a:lnTo>
                    <a:pt x="68" y="60"/>
                  </a:lnTo>
                  <a:lnTo>
                    <a:pt x="108" y="36"/>
                  </a:lnTo>
                  <a:lnTo>
                    <a:pt x="168" y="16"/>
                  </a:lnTo>
                  <a:lnTo>
                    <a:pt x="240" y="0"/>
                  </a:lnTo>
                  <a:lnTo>
                    <a:pt x="248" y="0"/>
                  </a:lnTo>
                  <a:lnTo>
                    <a:pt x="188" y="16"/>
                  </a:lnTo>
                  <a:lnTo>
                    <a:pt x="140" y="40"/>
                  </a:lnTo>
                  <a:lnTo>
                    <a:pt x="104" y="64"/>
                  </a:lnTo>
                  <a:lnTo>
                    <a:pt x="80" y="92"/>
                  </a:lnTo>
                  <a:lnTo>
                    <a:pt x="60" y="116"/>
                  </a:lnTo>
                  <a:lnTo>
                    <a:pt x="52" y="132"/>
                  </a:lnTo>
                  <a:lnTo>
                    <a:pt x="48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5032" y="448"/>
              <a:ext cx="696" cy="360"/>
            </a:xfrm>
            <a:custGeom>
              <a:avLst/>
              <a:gdLst/>
              <a:ahLst/>
              <a:cxnLst>
                <a:cxn ang="0">
                  <a:pos x="164" y="76"/>
                </a:cxn>
                <a:cxn ang="0">
                  <a:pos x="128" y="96"/>
                </a:cxn>
                <a:cxn ang="0">
                  <a:pos x="104" y="116"/>
                </a:cxn>
                <a:cxn ang="0">
                  <a:pos x="84" y="132"/>
                </a:cxn>
                <a:cxn ang="0">
                  <a:pos x="80" y="152"/>
                </a:cxn>
                <a:cxn ang="0">
                  <a:pos x="80" y="180"/>
                </a:cxn>
                <a:cxn ang="0">
                  <a:pos x="92" y="204"/>
                </a:cxn>
                <a:cxn ang="0">
                  <a:pos x="116" y="228"/>
                </a:cxn>
                <a:cxn ang="0">
                  <a:pos x="132" y="248"/>
                </a:cxn>
                <a:cxn ang="0">
                  <a:pos x="164" y="260"/>
                </a:cxn>
                <a:cxn ang="0">
                  <a:pos x="236" y="288"/>
                </a:cxn>
                <a:cxn ang="0">
                  <a:pos x="328" y="308"/>
                </a:cxn>
                <a:cxn ang="0">
                  <a:pos x="424" y="324"/>
                </a:cxn>
                <a:cxn ang="0">
                  <a:pos x="592" y="344"/>
                </a:cxn>
                <a:cxn ang="0">
                  <a:pos x="676" y="344"/>
                </a:cxn>
                <a:cxn ang="0">
                  <a:pos x="688" y="356"/>
                </a:cxn>
                <a:cxn ang="0">
                  <a:pos x="696" y="360"/>
                </a:cxn>
                <a:cxn ang="0">
                  <a:pos x="648" y="360"/>
                </a:cxn>
                <a:cxn ang="0">
                  <a:pos x="544" y="360"/>
                </a:cxn>
                <a:cxn ang="0">
                  <a:pos x="472" y="356"/>
                </a:cxn>
                <a:cxn ang="0">
                  <a:pos x="388" y="344"/>
                </a:cxn>
                <a:cxn ang="0">
                  <a:pos x="292" y="320"/>
                </a:cxn>
                <a:cxn ang="0">
                  <a:pos x="188" y="296"/>
                </a:cxn>
                <a:cxn ang="0">
                  <a:pos x="164" y="284"/>
                </a:cxn>
                <a:cxn ang="0">
                  <a:pos x="108" y="264"/>
                </a:cxn>
                <a:cxn ang="0">
                  <a:pos x="44" y="240"/>
                </a:cxn>
                <a:cxn ang="0">
                  <a:pos x="20" y="216"/>
                </a:cxn>
                <a:cxn ang="0">
                  <a:pos x="8" y="192"/>
                </a:cxn>
                <a:cxn ang="0">
                  <a:pos x="0" y="164"/>
                </a:cxn>
                <a:cxn ang="0">
                  <a:pos x="12" y="132"/>
                </a:cxn>
                <a:cxn ang="0">
                  <a:pos x="24" y="120"/>
                </a:cxn>
                <a:cxn ang="0">
                  <a:pos x="68" y="84"/>
                </a:cxn>
                <a:cxn ang="0">
                  <a:pos x="104" y="60"/>
                </a:cxn>
                <a:cxn ang="0">
                  <a:pos x="152" y="40"/>
                </a:cxn>
                <a:cxn ang="0">
                  <a:pos x="220" y="24"/>
                </a:cxn>
                <a:cxn ang="0">
                  <a:pos x="296" y="12"/>
                </a:cxn>
                <a:cxn ang="0">
                  <a:pos x="436" y="0"/>
                </a:cxn>
                <a:cxn ang="0">
                  <a:pos x="316" y="24"/>
                </a:cxn>
                <a:cxn ang="0">
                  <a:pos x="232" y="48"/>
                </a:cxn>
                <a:cxn ang="0">
                  <a:pos x="164" y="76"/>
                </a:cxn>
              </a:cxnLst>
              <a:rect l="0" t="0" r="0" b="0"/>
              <a:pathLst>
                <a:path w="696" h="360">
                  <a:moveTo>
                    <a:pt x="164" y="76"/>
                  </a:moveTo>
                  <a:lnTo>
                    <a:pt x="128" y="96"/>
                  </a:lnTo>
                  <a:lnTo>
                    <a:pt x="104" y="116"/>
                  </a:lnTo>
                  <a:lnTo>
                    <a:pt x="84" y="132"/>
                  </a:lnTo>
                  <a:lnTo>
                    <a:pt x="80" y="152"/>
                  </a:lnTo>
                  <a:lnTo>
                    <a:pt x="80" y="180"/>
                  </a:lnTo>
                  <a:lnTo>
                    <a:pt x="92" y="204"/>
                  </a:lnTo>
                  <a:lnTo>
                    <a:pt x="116" y="228"/>
                  </a:lnTo>
                  <a:lnTo>
                    <a:pt x="132" y="248"/>
                  </a:lnTo>
                  <a:lnTo>
                    <a:pt x="164" y="260"/>
                  </a:lnTo>
                  <a:lnTo>
                    <a:pt x="236" y="288"/>
                  </a:lnTo>
                  <a:lnTo>
                    <a:pt x="328" y="308"/>
                  </a:lnTo>
                  <a:lnTo>
                    <a:pt x="424" y="324"/>
                  </a:lnTo>
                  <a:lnTo>
                    <a:pt x="592" y="344"/>
                  </a:lnTo>
                  <a:lnTo>
                    <a:pt x="676" y="344"/>
                  </a:lnTo>
                  <a:lnTo>
                    <a:pt x="688" y="356"/>
                  </a:lnTo>
                  <a:lnTo>
                    <a:pt x="696" y="360"/>
                  </a:lnTo>
                  <a:lnTo>
                    <a:pt x="648" y="360"/>
                  </a:lnTo>
                  <a:lnTo>
                    <a:pt x="544" y="360"/>
                  </a:lnTo>
                  <a:lnTo>
                    <a:pt x="472" y="356"/>
                  </a:lnTo>
                  <a:lnTo>
                    <a:pt x="388" y="344"/>
                  </a:lnTo>
                  <a:lnTo>
                    <a:pt x="292" y="320"/>
                  </a:lnTo>
                  <a:lnTo>
                    <a:pt x="188" y="296"/>
                  </a:lnTo>
                  <a:lnTo>
                    <a:pt x="164" y="284"/>
                  </a:lnTo>
                  <a:lnTo>
                    <a:pt x="108" y="264"/>
                  </a:lnTo>
                  <a:lnTo>
                    <a:pt x="44" y="240"/>
                  </a:lnTo>
                  <a:lnTo>
                    <a:pt x="20" y="216"/>
                  </a:lnTo>
                  <a:lnTo>
                    <a:pt x="8" y="192"/>
                  </a:lnTo>
                  <a:lnTo>
                    <a:pt x="0" y="164"/>
                  </a:lnTo>
                  <a:lnTo>
                    <a:pt x="12" y="132"/>
                  </a:lnTo>
                  <a:lnTo>
                    <a:pt x="24" y="120"/>
                  </a:lnTo>
                  <a:lnTo>
                    <a:pt x="68" y="84"/>
                  </a:lnTo>
                  <a:lnTo>
                    <a:pt x="104" y="60"/>
                  </a:lnTo>
                  <a:lnTo>
                    <a:pt x="152" y="40"/>
                  </a:lnTo>
                  <a:lnTo>
                    <a:pt x="220" y="24"/>
                  </a:lnTo>
                  <a:lnTo>
                    <a:pt x="296" y="12"/>
                  </a:lnTo>
                  <a:lnTo>
                    <a:pt x="436" y="0"/>
                  </a:lnTo>
                  <a:lnTo>
                    <a:pt x="316" y="24"/>
                  </a:lnTo>
                  <a:lnTo>
                    <a:pt x="232" y="48"/>
                  </a:lnTo>
                  <a:lnTo>
                    <a:pt x="164" y="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4772" y="400"/>
              <a:ext cx="840" cy="384"/>
            </a:xfrm>
            <a:custGeom>
              <a:avLst/>
              <a:gdLst/>
              <a:ahLst/>
              <a:cxnLst>
                <a:cxn ang="0">
                  <a:pos x="840" y="0"/>
                </a:cxn>
                <a:cxn ang="0">
                  <a:pos x="828" y="12"/>
                </a:cxn>
                <a:cxn ang="0">
                  <a:pos x="812" y="24"/>
                </a:cxn>
                <a:cxn ang="0">
                  <a:pos x="764" y="36"/>
                </a:cxn>
                <a:cxn ang="0">
                  <a:pos x="700" y="48"/>
                </a:cxn>
                <a:cxn ang="0">
                  <a:pos x="564" y="52"/>
                </a:cxn>
                <a:cxn ang="0">
                  <a:pos x="464" y="60"/>
                </a:cxn>
                <a:cxn ang="0">
                  <a:pos x="392" y="72"/>
                </a:cxn>
                <a:cxn ang="0">
                  <a:pos x="316" y="84"/>
                </a:cxn>
                <a:cxn ang="0">
                  <a:pos x="260" y="100"/>
                </a:cxn>
                <a:cxn ang="0">
                  <a:pos x="212" y="124"/>
                </a:cxn>
                <a:cxn ang="0">
                  <a:pos x="180" y="148"/>
                </a:cxn>
                <a:cxn ang="0">
                  <a:pos x="164" y="168"/>
                </a:cxn>
                <a:cxn ang="0">
                  <a:pos x="152" y="192"/>
                </a:cxn>
                <a:cxn ang="0">
                  <a:pos x="144" y="212"/>
                </a:cxn>
                <a:cxn ang="0">
                  <a:pos x="144" y="228"/>
                </a:cxn>
                <a:cxn ang="0">
                  <a:pos x="152" y="248"/>
                </a:cxn>
                <a:cxn ang="0">
                  <a:pos x="176" y="276"/>
                </a:cxn>
                <a:cxn ang="0">
                  <a:pos x="212" y="300"/>
                </a:cxn>
                <a:cxn ang="0">
                  <a:pos x="256" y="324"/>
                </a:cxn>
                <a:cxn ang="0">
                  <a:pos x="356" y="360"/>
                </a:cxn>
                <a:cxn ang="0">
                  <a:pos x="436" y="384"/>
                </a:cxn>
                <a:cxn ang="0">
                  <a:pos x="292" y="380"/>
                </a:cxn>
                <a:cxn ang="0">
                  <a:pos x="176" y="356"/>
                </a:cxn>
                <a:cxn ang="0">
                  <a:pos x="96" y="324"/>
                </a:cxn>
                <a:cxn ang="0">
                  <a:pos x="48" y="300"/>
                </a:cxn>
                <a:cxn ang="0">
                  <a:pos x="20" y="272"/>
                </a:cxn>
                <a:cxn ang="0">
                  <a:pos x="8" y="248"/>
                </a:cxn>
                <a:cxn ang="0">
                  <a:pos x="0" y="228"/>
                </a:cxn>
                <a:cxn ang="0">
                  <a:pos x="0" y="212"/>
                </a:cxn>
                <a:cxn ang="0">
                  <a:pos x="8" y="192"/>
                </a:cxn>
                <a:cxn ang="0">
                  <a:pos x="20" y="176"/>
                </a:cxn>
                <a:cxn ang="0">
                  <a:pos x="48" y="144"/>
                </a:cxn>
                <a:cxn ang="0">
                  <a:pos x="84" y="120"/>
                </a:cxn>
                <a:cxn ang="0">
                  <a:pos x="128" y="108"/>
                </a:cxn>
                <a:cxn ang="0">
                  <a:pos x="212" y="84"/>
                </a:cxn>
                <a:cxn ang="0">
                  <a:pos x="256" y="76"/>
                </a:cxn>
                <a:cxn ang="0">
                  <a:pos x="268" y="76"/>
                </a:cxn>
                <a:cxn ang="0">
                  <a:pos x="284" y="72"/>
                </a:cxn>
                <a:cxn ang="0">
                  <a:pos x="292" y="72"/>
                </a:cxn>
                <a:cxn ang="0">
                  <a:pos x="292" y="76"/>
                </a:cxn>
                <a:cxn ang="0">
                  <a:pos x="404" y="64"/>
                </a:cxn>
                <a:cxn ang="0">
                  <a:pos x="424" y="60"/>
                </a:cxn>
                <a:cxn ang="0">
                  <a:pos x="528" y="48"/>
                </a:cxn>
                <a:cxn ang="0">
                  <a:pos x="604" y="36"/>
                </a:cxn>
                <a:cxn ang="0">
                  <a:pos x="652" y="24"/>
                </a:cxn>
                <a:cxn ang="0">
                  <a:pos x="664" y="12"/>
                </a:cxn>
                <a:cxn ang="0">
                  <a:pos x="672" y="4"/>
                </a:cxn>
                <a:cxn ang="0">
                  <a:pos x="664" y="0"/>
                </a:cxn>
                <a:cxn ang="0">
                  <a:pos x="840" y="0"/>
                </a:cxn>
              </a:cxnLst>
              <a:rect l="0" t="0" r="0" b="0"/>
              <a:pathLst>
                <a:path w="840" h="384">
                  <a:moveTo>
                    <a:pt x="840" y="0"/>
                  </a:moveTo>
                  <a:lnTo>
                    <a:pt x="828" y="12"/>
                  </a:lnTo>
                  <a:lnTo>
                    <a:pt x="812" y="24"/>
                  </a:lnTo>
                  <a:lnTo>
                    <a:pt x="764" y="36"/>
                  </a:lnTo>
                  <a:lnTo>
                    <a:pt x="700" y="48"/>
                  </a:lnTo>
                  <a:lnTo>
                    <a:pt x="564" y="52"/>
                  </a:lnTo>
                  <a:lnTo>
                    <a:pt x="464" y="60"/>
                  </a:lnTo>
                  <a:lnTo>
                    <a:pt x="392" y="72"/>
                  </a:lnTo>
                  <a:lnTo>
                    <a:pt x="316" y="84"/>
                  </a:lnTo>
                  <a:lnTo>
                    <a:pt x="260" y="100"/>
                  </a:lnTo>
                  <a:lnTo>
                    <a:pt x="212" y="124"/>
                  </a:lnTo>
                  <a:lnTo>
                    <a:pt x="180" y="148"/>
                  </a:lnTo>
                  <a:lnTo>
                    <a:pt x="164" y="168"/>
                  </a:lnTo>
                  <a:lnTo>
                    <a:pt x="152" y="192"/>
                  </a:lnTo>
                  <a:lnTo>
                    <a:pt x="144" y="212"/>
                  </a:lnTo>
                  <a:lnTo>
                    <a:pt x="144" y="228"/>
                  </a:lnTo>
                  <a:lnTo>
                    <a:pt x="152" y="248"/>
                  </a:lnTo>
                  <a:lnTo>
                    <a:pt x="176" y="276"/>
                  </a:lnTo>
                  <a:lnTo>
                    <a:pt x="212" y="300"/>
                  </a:lnTo>
                  <a:lnTo>
                    <a:pt x="256" y="324"/>
                  </a:lnTo>
                  <a:lnTo>
                    <a:pt x="356" y="360"/>
                  </a:lnTo>
                  <a:lnTo>
                    <a:pt x="436" y="384"/>
                  </a:lnTo>
                  <a:lnTo>
                    <a:pt x="292" y="380"/>
                  </a:lnTo>
                  <a:lnTo>
                    <a:pt x="176" y="356"/>
                  </a:lnTo>
                  <a:lnTo>
                    <a:pt x="96" y="324"/>
                  </a:lnTo>
                  <a:lnTo>
                    <a:pt x="48" y="300"/>
                  </a:lnTo>
                  <a:lnTo>
                    <a:pt x="20" y="272"/>
                  </a:lnTo>
                  <a:lnTo>
                    <a:pt x="8" y="248"/>
                  </a:lnTo>
                  <a:lnTo>
                    <a:pt x="0" y="228"/>
                  </a:lnTo>
                  <a:lnTo>
                    <a:pt x="0" y="212"/>
                  </a:lnTo>
                  <a:lnTo>
                    <a:pt x="8" y="192"/>
                  </a:lnTo>
                  <a:lnTo>
                    <a:pt x="20" y="176"/>
                  </a:lnTo>
                  <a:lnTo>
                    <a:pt x="48" y="144"/>
                  </a:lnTo>
                  <a:lnTo>
                    <a:pt x="84" y="120"/>
                  </a:lnTo>
                  <a:lnTo>
                    <a:pt x="128" y="108"/>
                  </a:lnTo>
                  <a:lnTo>
                    <a:pt x="212" y="84"/>
                  </a:lnTo>
                  <a:lnTo>
                    <a:pt x="256" y="76"/>
                  </a:lnTo>
                  <a:lnTo>
                    <a:pt x="268" y="76"/>
                  </a:lnTo>
                  <a:lnTo>
                    <a:pt x="284" y="72"/>
                  </a:lnTo>
                  <a:lnTo>
                    <a:pt x="292" y="72"/>
                  </a:lnTo>
                  <a:lnTo>
                    <a:pt x="292" y="76"/>
                  </a:lnTo>
                  <a:lnTo>
                    <a:pt x="404" y="64"/>
                  </a:lnTo>
                  <a:lnTo>
                    <a:pt x="424" y="60"/>
                  </a:lnTo>
                  <a:lnTo>
                    <a:pt x="528" y="48"/>
                  </a:lnTo>
                  <a:lnTo>
                    <a:pt x="604" y="36"/>
                  </a:lnTo>
                  <a:lnTo>
                    <a:pt x="652" y="24"/>
                  </a:lnTo>
                  <a:lnTo>
                    <a:pt x="664" y="12"/>
                  </a:lnTo>
                  <a:lnTo>
                    <a:pt x="672" y="4"/>
                  </a:lnTo>
                  <a:lnTo>
                    <a:pt x="664" y="0"/>
                  </a:lnTo>
                  <a:lnTo>
                    <a:pt x="84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256" y="392"/>
              <a:ext cx="180" cy="56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80" y="12"/>
                </a:cxn>
                <a:cxn ang="0">
                  <a:pos x="176" y="20"/>
                </a:cxn>
                <a:cxn ang="0">
                  <a:pos x="152" y="32"/>
                </a:cxn>
                <a:cxn ang="0">
                  <a:pos x="96" y="44"/>
                </a:cxn>
                <a:cxn ang="0">
                  <a:pos x="0" y="56"/>
                </a:cxn>
                <a:cxn ang="0">
                  <a:pos x="68" y="36"/>
                </a:cxn>
                <a:cxn ang="0">
                  <a:pos x="84" y="24"/>
                </a:cxn>
                <a:cxn ang="0">
                  <a:pos x="92" y="12"/>
                </a:cxn>
                <a:cxn ang="0">
                  <a:pos x="92" y="8"/>
                </a:cxn>
                <a:cxn ang="0">
                  <a:pos x="92" y="0"/>
                </a:cxn>
                <a:cxn ang="0">
                  <a:pos x="176" y="8"/>
                </a:cxn>
              </a:cxnLst>
              <a:rect l="0" t="0" r="0" b="0"/>
              <a:pathLst>
                <a:path w="180" h="56">
                  <a:moveTo>
                    <a:pt x="176" y="8"/>
                  </a:moveTo>
                  <a:lnTo>
                    <a:pt x="180" y="12"/>
                  </a:lnTo>
                  <a:lnTo>
                    <a:pt x="176" y="20"/>
                  </a:lnTo>
                  <a:lnTo>
                    <a:pt x="152" y="32"/>
                  </a:lnTo>
                  <a:lnTo>
                    <a:pt x="96" y="44"/>
                  </a:lnTo>
                  <a:lnTo>
                    <a:pt x="0" y="56"/>
                  </a:lnTo>
                  <a:lnTo>
                    <a:pt x="68" y="36"/>
                  </a:lnTo>
                  <a:lnTo>
                    <a:pt x="84" y="24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2" y="0"/>
                  </a:lnTo>
                  <a:lnTo>
                    <a:pt x="17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5100" y="388"/>
              <a:ext cx="248" cy="76"/>
            </a:xfrm>
            <a:custGeom>
              <a:avLst/>
              <a:gdLst/>
              <a:ahLst/>
              <a:cxnLst>
                <a:cxn ang="0">
                  <a:pos x="240" y="4"/>
                </a:cxn>
                <a:cxn ang="0">
                  <a:pos x="248" y="16"/>
                </a:cxn>
                <a:cxn ang="0">
                  <a:pos x="236" y="28"/>
                </a:cxn>
                <a:cxn ang="0">
                  <a:pos x="212" y="40"/>
                </a:cxn>
                <a:cxn ang="0">
                  <a:pos x="164" y="60"/>
                </a:cxn>
                <a:cxn ang="0">
                  <a:pos x="76" y="72"/>
                </a:cxn>
                <a:cxn ang="0">
                  <a:pos x="0" y="76"/>
                </a:cxn>
                <a:cxn ang="0">
                  <a:pos x="64" y="72"/>
                </a:cxn>
                <a:cxn ang="0">
                  <a:pos x="112" y="60"/>
                </a:cxn>
                <a:cxn ang="0">
                  <a:pos x="152" y="48"/>
                </a:cxn>
                <a:cxn ang="0">
                  <a:pos x="176" y="36"/>
                </a:cxn>
                <a:cxn ang="0">
                  <a:pos x="188" y="16"/>
                </a:cxn>
                <a:cxn ang="0">
                  <a:pos x="188" y="4"/>
                </a:cxn>
                <a:cxn ang="0">
                  <a:pos x="180" y="0"/>
                </a:cxn>
                <a:cxn ang="0">
                  <a:pos x="240" y="4"/>
                </a:cxn>
              </a:cxnLst>
              <a:rect l="0" t="0" r="0" b="0"/>
              <a:pathLst>
                <a:path w="248" h="76">
                  <a:moveTo>
                    <a:pt x="240" y="4"/>
                  </a:moveTo>
                  <a:lnTo>
                    <a:pt x="248" y="16"/>
                  </a:lnTo>
                  <a:lnTo>
                    <a:pt x="236" y="28"/>
                  </a:lnTo>
                  <a:lnTo>
                    <a:pt x="212" y="40"/>
                  </a:lnTo>
                  <a:lnTo>
                    <a:pt x="164" y="60"/>
                  </a:lnTo>
                  <a:lnTo>
                    <a:pt x="76" y="72"/>
                  </a:lnTo>
                  <a:lnTo>
                    <a:pt x="0" y="76"/>
                  </a:lnTo>
                  <a:lnTo>
                    <a:pt x="64" y="72"/>
                  </a:lnTo>
                  <a:lnTo>
                    <a:pt x="112" y="60"/>
                  </a:lnTo>
                  <a:lnTo>
                    <a:pt x="152" y="48"/>
                  </a:lnTo>
                  <a:lnTo>
                    <a:pt x="176" y="36"/>
                  </a:lnTo>
                  <a:lnTo>
                    <a:pt x="188" y="16"/>
                  </a:lnTo>
                  <a:lnTo>
                    <a:pt x="188" y="4"/>
                  </a:lnTo>
                  <a:lnTo>
                    <a:pt x="180" y="0"/>
                  </a:lnTo>
                  <a:lnTo>
                    <a:pt x="24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5092" y="368"/>
              <a:ext cx="188" cy="96"/>
            </a:xfrm>
            <a:custGeom>
              <a:avLst/>
              <a:gdLst/>
              <a:ahLst/>
              <a:cxnLst>
                <a:cxn ang="0">
                  <a:pos x="176" y="20"/>
                </a:cxn>
                <a:cxn ang="0">
                  <a:pos x="188" y="24"/>
                </a:cxn>
                <a:cxn ang="0">
                  <a:pos x="188" y="36"/>
                </a:cxn>
                <a:cxn ang="0">
                  <a:pos x="184" y="48"/>
                </a:cxn>
                <a:cxn ang="0">
                  <a:pos x="164" y="60"/>
                </a:cxn>
                <a:cxn ang="0">
                  <a:pos x="128" y="72"/>
                </a:cxn>
                <a:cxn ang="0">
                  <a:pos x="72" y="84"/>
                </a:cxn>
                <a:cxn ang="0">
                  <a:pos x="0" y="96"/>
                </a:cxn>
                <a:cxn ang="0">
                  <a:pos x="32" y="84"/>
                </a:cxn>
                <a:cxn ang="0">
                  <a:pos x="56" y="72"/>
                </a:cxn>
                <a:cxn ang="0">
                  <a:pos x="80" y="56"/>
                </a:cxn>
                <a:cxn ang="0">
                  <a:pos x="84" y="32"/>
                </a:cxn>
                <a:cxn ang="0">
                  <a:pos x="84" y="20"/>
                </a:cxn>
                <a:cxn ang="0">
                  <a:pos x="80" y="12"/>
                </a:cxn>
                <a:cxn ang="0">
                  <a:pos x="68" y="0"/>
                </a:cxn>
                <a:cxn ang="0">
                  <a:pos x="176" y="20"/>
                </a:cxn>
              </a:cxnLst>
              <a:rect l="0" t="0" r="0" b="0"/>
              <a:pathLst>
                <a:path w="188" h="96">
                  <a:moveTo>
                    <a:pt x="176" y="20"/>
                  </a:moveTo>
                  <a:lnTo>
                    <a:pt x="188" y="24"/>
                  </a:lnTo>
                  <a:lnTo>
                    <a:pt x="188" y="36"/>
                  </a:lnTo>
                  <a:lnTo>
                    <a:pt x="184" y="48"/>
                  </a:lnTo>
                  <a:lnTo>
                    <a:pt x="164" y="60"/>
                  </a:lnTo>
                  <a:lnTo>
                    <a:pt x="128" y="72"/>
                  </a:lnTo>
                  <a:lnTo>
                    <a:pt x="72" y="84"/>
                  </a:lnTo>
                  <a:lnTo>
                    <a:pt x="0" y="96"/>
                  </a:lnTo>
                  <a:lnTo>
                    <a:pt x="32" y="84"/>
                  </a:lnTo>
                  <a:lnTo>
                    <a:pt x="56" y="72"/>
                  </a:lnTo>
                  <a:lnTo>
                    <a:pt x="80" y="56"/>
                  </a:lnTo>
                  <a:lnTo>
                    <a:pt x="84" y="32"/>
                  </a:lnTo>
                  <a:lnTo>
                    <a:pt x="84" y="20"/>
                  </a:lnTo>
                  <a:lnTo>
                    <a:pt x="80" y="12"/>
                  </a:lnTo>
                  <a:lnTo>
                    <a:pt x="68" y="0"/>
                  </a:lnTo>
                  <a:lnTo>
                    <a:pt x="176" y="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544" y="144"/>
              <a:ext cx="188" cy="12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48" y="0"/>
                </a:cxn>
                <a:cxn ang="0">
                  <a:pos x="120" y="8"/>
                </a:cxn>
                <a:cxn ang="0">
                  <a:pos x="76" y="32"/>
                </a:cxn>
                <a:cxn ang="0">
                  <a:pos x="52" y="48"/>
                </a:cxn>
                <a:cxn ang="0">
                  <a:pos x="48" y="56"/>
                </a:cxn>
                <a:cxn ang="0">
                  <a:pos x="48" y="72"/>
                </a:cxn>
                <a:cxn ang="0">
                  <a:pos x="48" y="84"/>
                </a:cxn>
                <a:cxn ang="0">
                  <a:pos x="60" y="96"/>
                </a:cxn>
                <a:cxn ang="0">
                  <a:pos x="76" y="108"/>
                </a:cxn>
                <a:cxn ang="0">
                  <a:pos x="112" y="120"/>
                </a:cxn>
                <a:cxn ang="0">
                  <a:pos x="72" y="116"/>
                </a:cxn>
                <a:cxn ang="0">
                  <a:pos x="36" y="104"/>
                </a:cxn>
                <a:cxn ang="0">
                  <a:pos x="16" y="92"/>
                </a:cxn>
                <a:cxn ang="0">
                  <a:pos x="4" y="84"/>
                </a:cxn>
                <a:cxn ang="0">
                  <a:pos x="0" y="60"/>
                </a:cxn>
                <a:cxn ang="0">
                  <a:pos x="4" y="56"/>
                </a:cxn>
                <a:cxn ang="0">
                  <a:pos x="16" y="32"/>
                </a:cxn>
                <a:cxn ang="0">
                  <a:pos x="36" y="20"/>
                </a:cxn>
                <a:cxn ang="0">
                  <a:pos x="88" y="8"/>
                </a:cxn>
                <a:cxn ang="0">
                  <a:pos x="148" y="0"/>
                </a:cxn>
                <a:cxn ang="0">
                  <a:pos x="188" y="0"/>
                </a:cxn>
              </a:cxnLst>
              <a:rect l="0" t="0" r="0" b="0"/>
              <a:pathLst>
                <a:path w="188" h="120">
                  <a:moveTo>
                    <a:pt x="188" y="0"/>
                  </a:moveTo>
                  <a:lnTo>
                    <a:pt x="148" y="0"/>
                  </a:lnTo>
                  <a:lnTo>
                    <a:pt x="120" y="8"/>
                  </a:lnTo>
                  <a:lnTo>
                    <a:pt x="76" y="32"/>
                  </a:lnTo>
                  <a:lnTo>
                    <a:pt x="52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8" y="84"/>
                  </a:lnTo>
                  <a:lnTo>
                    <a:pt x="60" y="96"/>
                  </a:lnTo>
                  <a:lnTo>
                    <a:pt x="76" y="108"/>
                  </a:lnTo>
                  <a:lnTo>
                    <a:pt x="112" y="120"/>
                  </a:lnTo>
                  <a:lnTo>
                    <a:pt x="72" y="116"/>
                  </a:lnTo>
                  <a:lnTo>
                    <a:pt x="36" y="104"/>
                  </a:lnTo>
                  <a:lnTo>
                    <a:pt x="16" y="92"/>
                  </a:lnTo>
                  <a:lnTo>
                    <a:pt x="4" y="84"/>
                  </a:lnTo>
                  <a:lnTo>
                    <a:pt x="0" y="60"/>
                  </a:lnTo>
                  <a:lnTo>
                    <a:pt x="4" y="56"/>
                  </a:lnTo>
                  <a:lnTo>
                    <a:pt x="16" y="32"/>
                  </a:lnTo>
                  <a:lnTo>
                    <a:pt x="36" y="20"/>
                  </a:lnTo>
                  <a:lnTo>
                    <a:pt x="88" y="8"/>
                  </a:lnTo>
                  <a:lnTo>
                    <a:pt x="148" y="0"/>
                  </a:lnTo>
                  <a:lnTo>
                    <a:pt x="18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4472" y="140"/>
              <a:ext cx="184" cy="132"/>
            </a:xfrm>
            <a:custGeom>
              <a:avLst/>
              <a:gdLst/>
              <a:ahLst/>
              <a:cxnLst>
                <a:cxn ang="0">
                  <a:pos x="76" y="88"/>
                </a:cxn>
                <a:cxn ang="0">
                  <a:pos x="84" y="96"/>
                </a:cxn>
                <a:cxn ang="0">
                  <a:pos x="100" y="108"/>
                </a:cxn>
                <a:cxn ang="0">
                  <a:pos x="132" y="120"/>
                </a:cxn>
                <a:cxn ang="0">
                  <a:pos x="172" y="132"/>
                </a:cxn>
                <a:cxn ang="0">
                  <a:pos x="124" y="120"/>
                </a:cxn>
                <a:cxn ang="0">
                  <a:pos x="64" y="108"/>
                </a:cxn>
                <a:cxn ang="0">
                  <a:pos x="16" y="88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12" y="40"/>
                </a:cxn>
                <a:cxn ang="0">
                  <a:pos x="36" y="24"/>
                </a:cxn>
                <a:cxn ang="0">
                  <a:pos x="88" y="12"/>
                </a:cxn>
                <a:cxn ang="0">
                  <a:pos x="120" y="4"/>
                </a:cxn>
                <a:cxn ang="0">
                  <a:pos x="184" y="0"/>
                </a:cxn>
                <a:cxn ang="0">
                  <a:pos x="148" y="4"/>
                </a:cxn>
                <a:cxn ang="0">
                  <a:pos x="112" y="16"/>
                </a:cxn>
                <a:cxn ang="0">
                  <a:pos x="88" y="28"/>
                </a:cxn>
                <a:cxn ang="0">
                  <a:pos x="72" y="52"/>
                </a:cxn>
                <a:cxn ang="0">
                  <a:pos x="72" y="64"/>
                </a:cxn>
                <a:cxn ang="0">
                  <a:pos x="76" y="88"/>
                </a:cxn>
              </a:cxnLst>
              <a:rect l="0" t="0" r="0" b="0"/>
              <a:pathLst>
                <a:path w="184" h="132">
                  <a:moveTo>
                    <a:pt x="76" y="88"/>
                  </a:moveTo>
                  <a:lnTo>
                    <a:pt x="84" y="96"/>
                  </a:lnTo>
                  <a:lnTo>
                    <a:pt x="100" y="108"/>
                  </a:lnTo>
                  <a:lnTo>
                    <a:pt x="132" y="120"/>
                  </a:lnTo>
                  <a:lnTo>
                    <a:pt x="172" y="132"/>
                  </a:lnTo>
                  <a:lnTo>
                    <a:pt x="124" y="120"/>
                  </a:lnTo>
                  <a:lnTo>
                    <a:pt x="64" y="108"/>
                  </a:lnTo>
                  <a:lnTo>
                    <a:pt x="16" y="88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12" y="40"/>
                  </a:lnTo>
                  <a:lnTo>
                    <a:pt x="36" y="24"/>
                  </a:lnTo>
                  <a:lnTo>
                    <a:pt x="88" y="12"/>
                  </a:lnTo>
                  <a:lnTo>
                    <a:pt x="120" y="4"/>
                  </a:lnTo>
                  <a:lnTo>
                    <a:pt x="184" y="0"/>
                  </a:lnTo>
                  <a:lnTo>
                    <a:pt x="148" y="4"/>
                  </a:lnTo>
                  <a:lnTo>
                    <a:pt x="112" y="16"/>
                  </a:lnTo>
                  <a:lnTo>
                    <a:pt x="88" y="28"/>
                  </a:lnTo>
                  <a:lnTo>
                    <a:pt x="72" y="52"/>
                  </a:lnTo>
                  <a:lnTo>
                    <a:pt x="72" y="64"/>
                  </a:lnTo>
                  <a:lnTo>
                    <a:pt x="76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4664" y="140"/>
              <a:ext cx="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4348" y="128"/>
              <a:ext cx="316" cy="148"/>
            </a:xfrm>
            <a:custGeom>
              <a:avLst/>
              <a:gdLst/>
              <a:ahLst/>
              <a:cxnLst>
                <a:cxn ang="0">
                  <a:pos x="292" y="4"/>
                </a:cxn>
                <a:cxn ang="0">
                  <a:pos x="316" y="4"/>
                </a:cxn>
                <a:cxn ang="0">
                  <a:pos x="316" y="12"/>
                </a:cxn>
                <a:cxn ang="0">
                  <a:pos x="244" y="12"/>
                </a:cxn>
                <a:cxn ang="0">
                  <a:pos x="212" y="16"/>
                </a:cxn>
                <a:cxn ang="0">
                  <a:pos x="184" y="24"/>
                </a:cxn>
                <a:cxn ang="0">
                  <a:pos x="160" y="28"/>
                </a:cxn>
                <a:cxn ang="0">
                  <a:pos x="128" y="52"/>
                </a:cxn>
                <a:cxn ang="0">
                  <a:pos x="124" y="64"/>
                </a:cxn>
                <a:cxn ang="0">
                  <a:pos x="116" y="76"/>
                </a:cxn>
                <a:cxn ang="0">
                  <a:pos x="124" y="88"/>
                </a:cxn>
                <a:cxn ang="0">
                  <a:pos x="136" y="108"/>
                </a:cxn>
                <a:cxn ang="0">
                  <a:pos x="184" y="120"/>
                </a:cxn>
                <a:cxn ang="0">
                  <a:pos x="236" y="136"/>
                </a:cxn>
                <a:cxn ang="0">
                  <a:pos x="292" y="144"/>
                </a:cxn>
                <a:cxn ang="0">
                  <a:pos x="208" y="148"/>
                </a:cxn>
                <a:cxn ang="0">
                  <a:pos x="172" y="148"/>
                </a:cxn>
                <a:cxn ang="0">
                  <a:pos x="148" y="148"/>
                </a:cxn>
                <a:cxn ang="0">
                  <a:pos x="124" y="144"/>
                </a:cxn>
                <a:cxn ang="0">
                  <a:pos x="68" y="124"/>
                </a:cxn>
                <a:cxn ang="0">
                  <a:pos x="20" y="108"/>
                </a:cxn>
                <a:cxn ang="0">
                  <a:pos x="8" y="96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2" y="48"/>
                </a:cxn>
                <a:cxn ang="0">
                  <a:pos x="24" y="28"/>
                </a:cxn>
                <a:cxn ang="0">
                  <a:pos x="48" y="16"/>
                </a:cxn>
                <a:cxn ang="0">
                  <a:pos x="84" y="12"/>
                </a:cxn>
                <a:cxn ang="0">
                  <a:pos x="136" y="0"/>
                </a:cxn>
                <a:cxn ang="0">
                  <a:pos x="172" y="0"/>
                </a:cxn>
                <a:cxn ang="0">
                  <a:pos x="220" y="0"/>
                </a:cxn>
                <a:cxn ang="0">
                  <a:pos x="292" y="4"/>
                </a:cxn>
              </a:cxnLst>
              <a:rect l="0" t="0" r="0" b="0"/>
              <a:pathLst>
                <a:path w="316" h="148">
                  <a:moveTo>
                    <a:pt x="292" y="4"/>
                  </a:moveTo>
                  <a:lnTo>
                    <a:pt x="316" y="4"/>
                  </a:lnTo>
                  <a:lnTo>
                    <a:pt x="316" y="12"/>
                  </a:lnTo>
                  <a:lnTo>
                    <a:pt x="244" y="12"/>
                  </a:lnTo>
                  <a:lnTo>
                    <a:pt x="212" y="16"/>
                  </a:lnTo>
                  <a:lnTo>
                    <a:pt x="184" y="24"/>
                  </a:lnTo>
                  <a:lnTo>
                    <a:pt x="160" y="28"/>
                  </a:lnTo>
                  <a:lnTo>
                    <a:pt x="128" y="52"/>
                  </a:lnTo>
                  <a:lnTo>
                    <a:pt x="124" y="64"/>
                  </a:lnTo>
                  <a:lnTo>
                    <a:pt x="116" y="76"/>
                  </a:lnTo>
                  <a:lnTo>
                    <a:pt x="124" y="88"/>
                  </a:lnTo>
                  <a:lnTo>
                    <a:pt x="136" y="108"/>
                  </a:lnTo>
                  <a:lnTo>
                    <a:pt x="184" y="120"/>
                  </a:lnTo>
                  <a:lnTo>
                    <a:pt x="236" y="136"/>
                  </a:lnTo>
                  <a:lnTo>
                    <a:pt x="292" y="144"/>
                  </a:lnTo>
                  <a:lnTo>
                    <a:pt x="208" y="148"/>
                  </a:lnTo>
                  <a:lnTo>
                    <a:pt x="172" y="148"/>
                  </a:lnTo>
                  <a:lnTo>
                    <a:pt x="148" y="148"/>
                  </a:lnTo>
                  <a:lnTo>
                    <a:pt x="124" y="144"/>
                  </a:lnTo>
                  <a:lnTo>
                    <a:pt x="68" y="124"/>
                  </a:lnTo>
                  <a:lnTo>
                    <a:pt x="20" y="108"/>
                  </a:lnTo>
                  <a:lnTo>
                    <a:pt x="8" y="96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2" y="48"/>
                  </a:lnTo>
                  <a:lnTo>
                    <a:pt x="24" y="28"/>
                  </a:lnTo>
                  <a:lnTo>
                    <a:pt x="48" y="16"/>
                  </a:lnTo>
                  <a:lnTo>
                    <a:pt x="84" y="12"/>
                  </a:lnTo>
                  <a:lnTo>
                    <a:pt x="136" y="0"/>
                  </a:lnTo>
                  <a:lnTo>
                    <a:pt x="172" y="0"/>
                  </a:lnTo>
                  <a:lnTo>
                    <a:pt x="220" y="0"/>
                  </a:lnTo>
                  <a:lnTo>
                    <a:pt x="292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4272" y="116"/>
              <a:ext cx="288" cy="16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84" y="0"/>
                </a:cxn>
                <a:cxn ang="0">
                  <a:pos x="288" y="4"/>
                </a:cxn>
                <a:cxn ang="0">
                  <a:pos x="228" y="4"/>
                </a:cxn>
                <a:cxn ang="0">
                  <a:pos x="212" y="12"/>
                </a:cxn>
                <a:cxn ang="0">
                  <a:pos x="156" y="16"/>
                </a:cxn>
                <a:cxn ang="0">
                  <a:pos x="124" y="28"/>
                </a:cxn>
                <a:cxn ang="0">
                  <a:pos x="100" y="40"/>
                </a:cxn>
                <a:cxn ang="0">
                  <a:pos x="84" y="52"/>
                </a:cxn>
                <a:cxn ang="0">
                  <a:pos x="72" y="76"/>
                </a:cxn>
                <a:cxn ang="0">
                  <a:pos x="72" y="88"/>
                </a:cxn>
                <a:cxn ang="0">
                  <a:pos x="76" y="108"/>
                </a:cxn>
                <a:cxn ang="0">
                  <a:pos x="88" y="120"/>
                </a:cxn>
                <a:cxn ang="0">
                  <a:pos x="144" y="144"/>
                </a:cxn>
                <a:cxn ang="0">
                  <a:pos x="192" y="156"/>
                </a:cxn>
                <a:cxn ang="0">
                  <a:pos x="224" y="160"/>
                </a:cxn>
                <a:cxn ang="0">
                  <a:pos x="228" y="168"/>
                </a:cxn>
                <a:cxn ang="0">
                  <a:pos x="180" y="168"/>
                </a:cxn>
                <a:cxn ang="0">
                  <a:pos x="148" y="160"/>
                </a:cxn>
                <a:cxn ang="0">
                  <a:pos x="88" y="144"/>
                </a:cxn>
                <a:cxn ang="0">
                  <a:pos x="52" y="132"/>
                </a:cxn>
                <a:cxn ang="0">
                  <a:pos x="28" y="120"/>
                </a:cxn>
                <a:cxn ang="0">
                  <a:pos x="4" y="100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6" y="40"/>
                </a:cxn>
                <a:cxn ang="0">
                  <a:pos x="36" y="24"/>
                </a:cxn>
                <a:cxn ang="0">
                  <a:pos x="64" y="12"/>
                </a:cxn>
                <a:cxn ang="0">
                  <a:pos x="108" y="4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64" y="0"/>
                </a:cxn>
              </a:cxnLst>
              <a:rect l="0" t="0" r="0" b="0"/>
              <a:pathLst>
                <a:path w="288" h="168">
                  <a:moveTo>
                    <a:pt x="264" y="0"/>
                  </a:moveTo>
                  <a:lnTo>
                    <a:pt x="284" y="0"/>
                  </a:lnTo>
                  <a:lnTo>
                    <a:pt x="288" y="4"/>
                  </a:lnTo>
                  <a:lnTo>
                    <a:pt x="228" y="4"/>
                  </a:lnTo>
                  <a:lnTo>
                    <a:pt x="212" y="12"/>
                  </a:lnTo>
                  <a:lnTo>
                    <a:pt x="156" y="16"/>
                  </a:lnTo>
                  <a:lnTo>
                    <a:pt x="124" y="28"/>
                  </a:lnTo>
                  <a:lnTo>
                    <a:pt x="100" y="40"/>
                  </a:lnTo>
                  <a:lnTo>
                    <a:pt x="84" y="52"/>
                  </a:lnTo>
                  <a:lnTo>
                    <a:pt x="72" y="76"/>
                  </a:lnTo>
                  <a:lnTo>
                    <a:pt x="72" y="88"/>
                  </a:lnTo>
                  <a:lnTo>
                    <a:pt x="76" y="108"/>
                  </a:lnTo>
                  <a:lnTo>
                    <a:pt x="88" y="120"/>
                  </a:lnTo>
                  <a:lnTo>
                    <a:pt x="144" y="144"/>
                  </a:lnTo>
                  <a:lnTo>
                    <a:pt x="192" y="156"/>
                  </a:lnTo>
                  <a:lnTo>
                    <a:pt x="224" y="160"/>
                  </a:lnTo>
                  <a:lnTo>
                    <a:pt x="228" y="168"/>
                  </a:lnTo>
                  <a:lnTo>
                    <a:pt x="180" y="168"/>
                  </a:lnTo>
                  <a:lnTo>
                    <a:pt x="148" y="160"/>
                  </a:lnTo>
                  <a:lnTo>
                    <a:pt x="88" y="144"/>
                  </a:lnTo>
                  <a:lnTo>
                    <a:pt x="52" y="132"/>
                  </a:lnTo>
                  <a:lnTo>
                    <a:pt x="28" y="120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6" y="40"/>
                  </a:lnTo>
                  <a:lnTo>
                    <a:pt x="36" y="24"/>
                  </a:lnTo>
                  <a:lnTo>
                    <a:pt x="64" y="12"/>
                  </a:lnTo>
                  <a:lnTo>
                    <a:pt x="108" y="4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64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4348" y="284"/>
              <a:ext cx="248" cy="212"/>
            </a:xfrm>
            <a:custGeom>
              <a:avLst/>
              <a:gdLst/>
              <a:ahLst/>
              <a:cxnLst>
                <a:cxn ang="0">
                  <a:pos x="8" y="200"/>
                </a:cxn>
                <a:cxn ang="0">
                  <a:pos x="8" y="192"/>
                </a:cxn>
                <a:cxn ang="0">
                  <a:pos x="104" y="164"/>
                </a:cxn>
                <a:cxn ang="0">
                  <a:pos x="140" y="140"/>
                </a:cxn>
                <a:cxn ang="0">
                  <a:pos x="152" y="120"/>
                </a:cxn>
                <a:cxn ang="0">
                  <a:pos x="160" y="108"/>
                </a:cxn>
                <a:cxn ang="0">
                  <a:pos x="160" y="84"/>
                </a:cxn>
                <a:cxn ang="0">
                  <a:pos x="152" y="68"/>
                </a:cxn>
                <a:cxn ang="0">
                  <a:pos x="140" y="48"/>
                </a:cxn>
                <a:cxn ang="0">
                  <a:pos x="96" y="20"/>
                </a:cxn>
                <a:cxn ang="0">
                  <a:pos x="48" y="0"/>
                </a:cxn>
                <a:cxn ang="0">
                  <a:pos x="84" y="8"/>
                </a:cxn>
                <a:cxn ang="0">
                  <a:pos x="140" y="12"/>
                </a:cxn>
                <a:cxn ang="0">
                  <a:pos x="196" y="32"/>
                </a:cxn>
                <a:cxn ang="0">
                  <a:pos x="220" y="48"/>
                </a:cxn>
                <a:cxn ang="0">
                  <a:pos x="244" y="68"/>
                </a:cxn>
                <a:cxn ang="0">
                  <a:pos x="248" y="84"/>
                </a:cxn>
                <a:cxn ang="0">
                  <a:pos x="248" y="96"/>
                </a:cxn>
                <a:cxn ang="0">
                  <a:pos x="248" y="116"/>
                </a:cxn>
                <a:cxn ang="0">
                  <a:pos x="232" y="140"/>
                </a:cxn>
                <a:cxn ang="0">
                  <a:pos x="200" y="156"/>
                </a:cxn>
                <a:cxn ang="0">
                  <a:pos x="140" y="180"/>
                </a:cxn>
                <a:cxn ang="0">
                  <a:pos x="80" y="200"/>
                </a:cxn>
                <a:cxn ang="0">
                  <a:pos x="0" y="212"/>
                </a:cxn>
                <a:cxn ang="0">
                  <a:pos x="8" y="200"/>
                </a:cxn>
              </a:cxnLst>
              <a:rect l="0" t="0" r="0" b="0"/>
              <a:pathLst>
                <a:path w="248" h="212">
                  <a:moveTo>
                    <a:pt x="8" y="200"/>
                  </a:moveTo>
                  <a:lnTo>
                    <a:pt x="8" y="192"/>
                  </a:lnTo>
                  <a:lnTo>
                    <a:pt x="104" y="164"/>
                  </a:lnTo>
                  <a:lnTo>
                    <a:pt x="140" y="140"/>
                  </a:lnTo>
                  <a:lnTo>
                    <a:pt x="152" y="120"/>
                  </a:lnTo>
                  <a:lnTo>
                    <a:pt x="160" y="108"/>
                  </a:lnTo>
                  <a:lnTo>
                    <a:pt x="160" y="84"/>
                  </a:lnTo>
                  <a:lnTo>
                    <a:pt x="152" y="68"/>
                  </a:lnTo>
                  <a:lnTo>
                    <a:pt x="140" y="48"/>
                  </a:lnTo>
                  <a:lnTo>
                    <a:pt x="96" y="20"/>
                  </a:lnTo>
                  <a:lnTo>
                    <a:pt x="48" y="0"/>
                  </a:lnTo>
                  <a:lnTo>
                    <a:pt x="84" y="8"/>
                  </a:lnTo>
                  <a:lnTo>
                    <a:pt x="140" y="12"/>
                  </a:lnTo>
                  <a:lnTo>
                    <a:pt x="196" y="32"/>
                  </a:lnTo>
                  <a:lnTo>
                    <a:pt x="220" y="48"/>
                  </a:lnTo>
                  <a:lnTo>
                    <a:pt x="244" y="68"/>
                  </a:lnTo>
                  <a:lnTo>
                    <a:pt x="248" y="84"/>
                  </a:lnTo>
                  <a:lnTo>
                    <a:pt x="248" y="96"/>
                  </a:lnTo>
                  <a:lnTo>
                    <a:pt x="248" y="116"/>
                  </a:lnTo>
                  <a:lnTo>
                    <a:pt x="232" y="140"/>
                  </a:lnTo>
                  <a:lnTo>
                    <a:pt x="200" y="156"/>
                  </a:lnTo>
                  <a:lnTo>
                    <a:pt x="140" y="180"/>
                  </a:lnTo>
                  <a:lnTo>
                    <a:pt x="80" y="200"/>
                  </a:lnTo>
                  <a:lnTo>
                    <a:pt x="0" y="212"/>
                  </a:lnTo>
                  <a:lnTo>
                    <a:pt x="8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4224" y="96"/>
              <a:ext cx="284" cy="188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84" y="12"/>
                </a:cxn>
                <a:cxn ang="0">
                  <a:pos x="220" y="12"/>
                </a:cxn>
                <a:cxn ang="0">
                  <a:pos x="204" y="12"/>
                </a:cxn>
                <a:cxn ang="0">
                  <a:pos x="148" y="20"/>
                </a:cxn>
                <a:cxn ang="0">
                  <a:pos x="112" y="32"/>
                </a:cxn>
                <a:cxn ang="0">
                  <a:pos x="84" y="44"/>
                </a:cxn>
                <a:cxn ang="0">
                  <a:pos x="64" y="56"/>
                </a:cxn>
                <a:cxn ang="0">
                  <a:pos x="40" y="84"/>
                </a:cxn>
                <a:cxn ang="0">
                  <a:pos x="40" y="96"/>
                </a:cxn>
                <a:cxn ang="0">
                  <a:pos x="48" y="116"/>
                </a:cxn>
                <a:cxn ang="0">
                  <a:pos x="64" y="132"/>
                </a:cxn>
                <a:cxn ang="0">
                  <a:pos x="84" y="144"/>
                </a:cxn>
                <a:cxn ang="0">
                  <a:pos x="112" y="156"/>
                </a:cxn>
                <a:cxn ang="0">
                  <a:pos x="168" y="176"/>
                </a:cxn>
                <a:cxn ang="0">
                  <a:pos x="208" y="188"/>
                </a:cxn>
                <a:cxn ang="0">
                  <a:pos x="160" y="188"/>
                </a:cxn>
                <a:cxn ang="0">
                  <a:pos x="156" y="188"/>
                </a:cxn>
                <a:cxn ang="0">
                  <a:pos x="156" y="180"/>
                </a:cxn>
                <a:cxn ang="0">
                  <a:pos x="96" y="168"/>
                </a:cxn>
                <a:cxn ang="0">
                  <a:pos x="48" y="152"/>
                </a:cxn>
                <a:cxn ang="0">
                  <a:pos x="24" y="140"/>
                </a:cxn>
                <a:cxn ang="0">
                  <a:pos x="4" y="120"/>
                </a:cxn>
                <a:cxn ang="0">
                  <a:pos x="0" y="104"/>
                </a:cxn>
                <a:cxn ang="0">
                  <a:pos x="0" y="92"/>
                </a:cxn>
                <a:cxn ang="0">
                  <a:pos x="12" y="60"/>
                </a:cxn>
                <a:cxn ang="0">
                  <a:pos x="40" y="36"/>
                </a:cxn>
                <a:cxn ang="0">
                  <a:pos x="72" y="24"/>
                </a:cxn>
                <a:cxn ang="0">
                  <a:pos x="108" y="12"/>
                </a:cxn>
                <a:cxn ang="0">
                  <a:pos x="180" y="8"/>
                </a:cxn>
                <a:cxn ang="0">
                  <a:pos x="208" y="0"/>
                </a:cxn>
              </a:cxnLst>
              <a:rect l="0" t="0" r="0" b="0"/>
              <a:pathLst>
                <a:path w="284" h="188">
                  <a:moveTo>
                    <a:pt x="208" y="0"/>
                  </a:moveTo>
                  <a:lnTo>
                    <a:pt x="284" y="12"/>
                  </a:lnTo>
                  <a:lnTo>
                    <a:pt x="220" y="12"/>
                  </a:lnTo>
                  <a:lnTo>
                    <a:pt x="204" y="12"/>
                  </a:lnTo>
                  <a:lnTo>
                    <a:pt x="148" y="20"/>
                  </a:lnTo>
                  <a:lnTo>
                    <a:pt x="112" y="32"/>
                  </a:lnTo>
                  <a:lnTo>
                    <a:pt x="84" y="44"/>
                  </a:lnTo>
                  <a:lnTo>
                    <a:pt x="64" y="56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8" y="116"/>
                  </a:lnTo>
                  <a:lnTo>
                    <a:pt x="64" y="132"/>
                  </a:lnTo>
                  <a:lnTo>
                    <a:pt x="84" y="144"/>
                  </a:lnTo>
                  <a:lnTo>
                    <a:pt x="112" y="156"/>
                  </a:lnTo>
                  <a:lnTo>
                    <a:pt x="168" y="176"/>
                  </a:lnTo>
                  <a:lnTo>
                    <a:pt x="208" y="188"/>
                  </a:lnTo>
                  <a:lnTo>
                    <a:pt x="160" y="188"/>
                  </a:lnTo>
                  <a:lnTo>
                    <a:pt x="156" y="188"/>
                  </a:lnTo>
                  <a:lnTo>
                    <a:pt x="156" y="180"/>
                  </a:lnTo>
                  <a:lnTo>
                    <a:pt x="96" y="168"/>
                  </a:lnTo>
                  <a:lnTo>
                    <a:pt x="48" y="152"/>
                  </a:lnTo>
                  <a:lnTo>
                    <a:pt x="24" y="140"/>
                  </a:lnTo>
                  <a:lnTo>
                    <a:pt x="4" y="120"/>
                  </a:lnTo>
                  <a:lnTo>
                    <a:pt x="0" y="104"/>
                  </a:lnTo>
                  <a:lnTo>
                    <a:pt x="0" y="92"/>
                  </a:lnTo>
                  <a:lnTo>
                    <a:pt x="12" y="60"/>
                  </a:lnTo>
                  <a:lnTo>
                    <a:pt x="40" y="36"/>
                  </a:lnTo>
                  <a:lnTo>
                    <a:pt x="72" y="24"/>
                  </a:lnTo>
                  <a:lnTo>
                    <a:pt x="108" y="12"/>
                  </a:lnTo>
                  <a:lnTo>
                    <a:pt x="180" y="8"/>
                  </a:lnTo>
                  <a:lnTo>
                    <a:pt x="20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4160" y="92"/>
              <a:ext cx="248" cy="18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48" y="4"/>
                </a:cxn>
                <a:cxn ang="0">
                  <a:pos x="200" y="4"/>
                </a:cxn>
                <a:cxn ang="0">
                  <a:pos x="140" y="24"/>
                </a:cxn>
                <a:cxn ang="0">
                  <a:pos x="112" y="28"/>
                </a:cxn>
                <a:cxn ang="0">
                  <a:pos x="88" y="48"/>
                </a:cxn>
                <a:cxn ang="0">
                  <a:pos x="68" y="72"/>
                </a:cxn>
                <a:cxn ang="0">
                  <a:pos x="56" y="96"/>
                </a:cxn>
                <a:cxn ang="0">
                  <a:pos x="56" y="108"/>
                </a:cxn>
                <a:cxn ang="0">
                  <a:pos x="64" y="124"/>
                </a:cxn>
                <a:cxn ang="0">
                  <a:pos x="76" y="144"/>
                </a:cxn>
                <a:cxn ang="0">
                  <a:pos x="100" y="148"/>
                </a:cxn>
                <a:cxn ang="0">
                  <a:pos x="128" y="168"/>
                </a:cxn>
                <a:cxn ang="0">
                  <a:pos x="172" y="180"/>
                </a:cxn>
                <a:cxn ang="0">
                  <a:pos x="128" y="18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32" y="132"/>
                </a:cxn>
                <a:cxn ang="0">
                  <a:pos x="24" y="132"/>
                </a:cxn>
                <a:cxn ang="0">
                  <a:pos x="12" y="108"/>
                </a:cxn>
                <a:cxn ang="0">
                  <a:pos x="12" y="100"/>
                </a:cxn>
                <a:cxn ang="0">
                  <a:pos x="0" y="76"/>
                </a:cxn>
                <a:cxn ang="0">
                  <a:pos x="8" y="72"/>
                </a:cxn>
                <a:cxn ang="0">
                  <a:pos x="24" y="48"/>
                </a:cxn>
                <a:cxn ang="0">
                  <a:pos x="48" y="28"/>
                </a:cxn>
                <a:cxn ang="0">
                  <a:pos x="80" y="16"/>
                </a:cxn>
                <a:cxn ang="0">
                  <a:pos x="112" y="12"/>
                </a:cxn>
                <a:cxn ang="0">
                  <a:pos x="172" y="4"/>
                </a:cxn>
                <a:cxn ang="0">
                  <a:pos x="196" y="0"/>
                </a:cxn>
              </a:cxnLst>
              <a:rect l="0" t="0" r="0" b="0"/>
              <a:pathLst>
                <a:path w="248" h="180">
                  <a:moveTo>
                    <a:pt x="196" y="0"/>
                  </a:moveTo>
                  <a:lnTo>
                    <a:pt x="248" y="4"/>
                  </a:lnTo>
                  <a:lnTo>
                    <a:pt x="200" y="4"/>
                  </a:lnTo>
                  <a:lnTo>
                    <a:pt x="140" y="24"/>
                  </a:lnTo>
                  <a:lnTo>
                    <a:pt x="112" y="28"/>
                  </a:lnTo>
                  <a:lnTo>
                    <a:pt x="88" y="48"/>
                  </a:lnTo>
                  <a:lnTo>
                    <a:pt x="68" y="72"/>
                  </a:lnTo>
                  <a:lnTo>
                    <a:pt x="56" y="96"/>
                  </a:lnTo>
                  <a:lnTo>
                    <a:pt x="56" y="108"/>
                  </a:lnTo>
                  <a:lnTo>
                    <a:pt x="64" y="124"/>
                  </a:lnTo>
                  <a:lnTo>
                    <a:pt x="76" y="144"/>
                  </a:lnTo>
                  <a:lnTo>
                    <a:pt x="100" y="148"/>
                  </a:lnTo>
                  <a:lnTo>
                    <a:pt x="128" y="168"/>
                  </a:lnTo>
                  <a:lnTo>
                    <a:pt x="172" y="180"/>
                  </a:lnTo>
                  <a:lnTo>
                    <a:pt x="128" y="18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32" y="132"/>
                  </a:lnTo>
                  <a:lnTo>
                    <a:pt x="24" y="132"/>
                  </a:lnTo>
                  <a:lnTo>
                    <a:pt x="12" y="108"/>
                  </a:lnTo>
                  <a:lnTo>
                    <a:pt x="12" y="100"/>
                  </a:lnTo>
                  <a:lnTo>
                    <a:pt x="0" y="76"/>
                  </a:lnTo>
                  <a:lnTo>
                    <a:pt x="8" y="72"/>
                  </a:lnTo>
                  <a:lnTo>
                    <a:pt x="24" y="48"/>
                  </a:lnTo>
                  <a:lnTo>
                    <a:pt x="48" y="28"/>
                  </a:lnTo>
                  <a:lnTo>
                    <a:pt x="80" y="16"/>
                  </a:lnTo>
                  <a:lnTo>
                    <a:pt x="112" y="12"/>
                  </a:lnTo>
                  <a:lnTo>
                    <a:pt x="172" y="4"/>
                  </a:lnTo>
                  <a:lnTo>
                    <a:pt x="196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4184" y="228"/>
              <a:ext cx="88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2" y="20"/>
                </a:cxn>
                <a:cxn ang="0">
                  <a:pos x="88" y="44"/>
                </a:cxn>
                <a:cxn ang="0">
                  <a:pos x="0" y="36"/>
                </a:cxn>
                <a:cxn ang="0">
                  <a:pos x="8" y="36"/>
                </a:cxn>
                <a:cxn ang="0">
                  <a:pos x="8" y="20"/>
                </a:cxn>
                <a:cxn ang="0">
                  <a:pos x="8" y="0"/>
                </a:cxn>
              </a:cxnLst>
              <a:rect l="0" t="0" r="0" b="0"/>
              <a:pathLst>
                <a:path w="88" h="44">
                  <a:moveTo>
                    <a:pt x="8" y="0"/>
                  </a:moveTo>
                  <a:lnTo>
                    <a:pt x="32" y="20"/>
                  </a:lnTo>
                  <a:lnTo>
                    <a:pt x="88" y="44"/>
                  </a:lnTo>
                  <a:lnTo>
                    <a:pt x="0" y="36"/>
                  </a:lnTo>
                  <a:lnTo>
                    <a:pt x="8" y="36"/>
                  </a:lnTo>
                  <a:lnTo>
                    <a:pt x="8" y="2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4108" y="96"/>
              <a:ext cx="180" cy="92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16" y="36"/>
                </a:cxn>
                <a:cxn ang="0">
                  <a:pos x="24" y="32"/>
                </a:cxn>
                <a:cxn ang="0">
                  <a:pos x="52" y="12"/>
                </a:cxn>
                <a:cxn ang="0">
                  <a:pos x="100" y="8"/>
                </a:cxn>
                <a:cxn ang="0">
                  <a:pos x="180" y="0"/>
                </a:cxn>
                <a:cxn ang="0">
                  <a:pos x="144" y="8"/>
                </a:cxn>
                <a:cxn ang="0">
                  <a:pos x="108" y="20"/>
                </a:cxn>
                <a:cxn ang="0">
                  <a:pos x="76" y="36"/>
                </a:cxn>
                <a:cxn ang="0">
                  <a:pos x="52" y="60"/>
                </a:cxn>
                <a:cxn ang="0">
                  <a:pos x="52" y="72"/>
                </a:cxn>
                <a:cxn ang="0">
                  <a:pos x="52" y="92"/>
                </a:cxn>
                <a:cxn ang="0">
                  <a:pos x="28" y="72"/>
                </a:cxn>
                <a:cxn ang="0">
                  <a:pos x="0" y="60"/>
                </a:cxn>
                <a:cxn ang="0">
                  <a:pos x="12" y="36"/>
                </a:cxn>
              </a:cxnLst>
              <a:rect l="0" t="0" r="0" b="0"/>
              <a:pathLst>
                <a:path w="180" h="92">
                  <a:moveTo>
                    <a:pt x="12" y="36"/>
                  </a:moveTo>
                  <a:lnTo>
                    <a:pt x="16" y="36"/>
                  </a:lnTo>
                  <a:lnTo>
                    <a:pt x="24" y="32"/>
                  </a:lnTo>
                  <a:lnTo>
                    <a:pt x="52" y="12"/>
                  </a:lnTo>
                  <a:lnTo>
                    <a:pt x="100" y="8"/>
                  </a:lnTo>
                  <a:lnTo>
                    <a:pt x="180" y="0"/>
                  </a:lnTo>
                  <a:lnTo>
                    <a:pt x="144" y="8"/>
                  </a:lnTo>
                  <a:lnTo>
                    <a:pt x="108" y="20"/>
                  </a:lnTo>
                  <a:lnTo>
                    <a:pt x="76" y="36"/>
                  </a:lnTo>
                  <a:lnTo>
                    <a:pt x="52" y="60"/>
                  </a:lnTo>
                  <a:lnTo>
                    <a:pt x="52" y="72"/>
                  </a:lnTo>
                  <a:lnTo>
                    <a:pt x="52" y="92"/>
                  </a:lnTo>
                  <a:lnTo>
                    <a:pt x="28" y="72"/>
                  </a:lnTo>
                  <a:lnTo>
                    <a:pt x="0" y="60"/>
                  </a:lnTo>
                  <a:lnTo>
                    <a:pt x="12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4040" y="140"/>
              <a:ext cx="7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72" y="0"/>
                </a:cxn>
                <a:cxn ang="0">
                  <a:pos x="60" y="1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0" b="0"/>
              <a:pathLst>
                <a:path w="72" h="12">
                  <a:moveTo>
                    <a:pt x="8" y="0"/>
                  </a:moveTo>
                  <a:lnTo>
                    <a:pt x="72" y="0"/>
                  </a:lnTo>
                  <a:lnTo>
                    <a:pt x="60" y="1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3056" y="264"/>
              <a:ext cx="152" cy="100"/>
            </a:xfrm>
            <a:custGeom>
              <a:avLst/>
              <a:gdLst/>
              <a:ahLst/>
              <a:cxnLst>
                <a:cxn ang="0">
                  <a:pos x="28" y="100"/>
                </a:cxn>
                <a:cxn ang="0">
                  <a:pos x="4" y="76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4" y="0"/>
                </a:cxn>
                <a:cxn ang="0">
                  <a:pos x="52" y="0"/>
                </a:cxn>
                <a:cxn ang="0">
                  <a:pos x="100" y="8"/>
                </a:cxn>
                <a:cxn ang="0">
                  <a:pos x="120" y="12"/>
                </a:cxn>
                <a:cxn ang="0">
                  <a:pos x="140" y="20"/>
                </a:cxn>
                <a:cxn ang="0">
                  <a:pos x="144" y="32"/>
                </a:cxn>
                <a:cxn ang="0">
                  <a:pos x="152" y="44"/>
                </a:cxn>
                <a:cxn ang="0">
                  <a:pos x="144" y="52"/>
                </a:cxn>
                <a:cxn ang="0">
                  <a:pos x="132" y="68"/>
                </a:cxn>
                <a:cxn ang="0">
                  <a:pos x="120" y="80"/>
                </a:cxn>
                <a:cxn ang="0">
                  <a:pos x="96" y="88"/>
                </a:cxn>
                <a:cxn ang="0">
                  <a:pos x="64" y="92"/>
                </a:cxn>
                <a:cxn ang="0">
                  <a:pos x="28" y="100"/>
                </a:cxn>
              </a:cxnLst>
              <a:rect l="0" t="0" r="0" b="0"/>
              <a:pathLst>
                <a:path w="152" h="100">
                  <a:moveTo>
                    <a:pt x="28" y="100"/>
                  </a:moveTo>
                  <a:lnTo>
                    <a:pt x="4" y="76"/>
                  </a:lnTo>
                  <a:lnTo>
                    <a:pt x="0" y="44"/>
                  </a:lnTo>
                  <a:lnTo>
                    <a:pt x="0" y="20"/>
                  </a:lnTo>
                  <a:lnTo>
                    <a:pt x="4" y="0"/>
                  </a:lnTo>
                  <a:lnTo>
                    <a:pt x="52" y="0"/>
                  </a:lnTo>
                  <a:lnTo>
                    <a:pt x="100" y="8"/>
                  </a:lnTo>
                  <a:lnTo>
                    <a:pt x="120" y="12"/>
                  </a:lnTo>
                  <a:lnTo>
                    <a:pt x="140" y="20"/>
                  </a:lnTo>
                  <a:lnTo>
                    <a:pt x="144" y="32"/>
                  </a:lnTo>
                  <a:lnTo>
                    <a:pt x="152" y="44"/>
                  </a:lnTo>
                  <a:lnTo>
                    <a:pt x="144" y="52"/>
                  </a:lnTo>
                  <a:lnTo>
                    <a:pt x="132" y="68"/>
                  </a:lnTo>
                  <a:lnTo>
                    <a:pt x="120" y="80"/>
                  </a:lnTo>
                  <a:lnTo>
                    <a:pt x="96" y="88"/>
                  </a:lnTo>
                  <a:lnTo>
                    <a:pt x="64" y="92"/>
                  </a:lnTo>
                  <a:lnTo>
                    <a:pt x="28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3060" y="236"/>
              <a:ext cx="220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24" y="128"/>
                </a:cxn>
                <a:cxn ang="0">
                  <a:pos x="60" y="128"/>
                </a:cxn>
                <a:cxn ang="0">
                  <a:pos x="96" y="120"/>
                </a:cxn>
                <a:cxn ang="0">
                  <a:pos x="116" y="108"/>
                </a:cxn>
                <a:cxn ang="0">
                  <a:pos x="136" y="104"/>
                </a:cxn>
                <a:cxn ang="0">
                  <a:pos x="148" y="80"/>
                </a:cxn>
                <a:cxn ang="0">
                  <a:pos x="148" y="72"/>
                </a:cxn>
                <a:cxn ang="0">
                  <a:pos x="148" y="56"/>
                </a:cxn>
                <a:cxn ang="0">
                  <a:pos x="140" y="48"/>
                </a:cxn>
                <a:cxn ang="0">
                  <a:pos x="120" y="36"/>
                </a:cxn>
                <a:cxn ang="0">
                  <a:pos x="104" y="28"/>
                </a:cxn>
                <a:cxn ang="0">
                  <a:pos x="56" y="24"/>
                </a:cxn>
                <a:cxn ang="0">
                  <a:pos x="0" y="24"/>
                </a:cxn>
                <a:cxn ang="0">
                  <a:pos x="8" y="0"/>
                </a:cxn>
                <a:cxn ang="0">
                  <a:pos x="8" y="4"/>
                </a:cxn>
                <a:cxn ang="0">
                  <a:pos x="84" y="0"/>
                </a:cxn>
                <a:cxn ang="0">
                  <a:pos x="148" y="4"/>
                </a:cxn>
                <a:cxn ang="0">
                  <a:pos x="176" y="16"/>
                </a:cxn>
                <a:cxn ang="0">
                  <a:pos x="200" y="28"/>
                </a:cxn>
                <a:cxn ang="0">
                  <a:pos x="212" y="40"/>
                </a:cxn>
                <a:cxn ang="0">
                  <a:pos x="220" y="60"/>
                </a:cxn>
                <a:cxn ang="0">
                  <a:pos x="220" y="72"/>
                </a:cxn>
                <a:cxn ang="0">
                  <a:pos x="208" y="96"/>
                </a:cxn>
                <a:cxn ang="0">
                  <a:pos x="200" y="108"/>
                </a:cxn>
                <a:cxn ang="0">
                  <a:pos x="184" y="120"/>
                </a:cxn>
                <a:cxn ang="0">
                  <a:pos x="160" y="132"/>
                </a:cxn>
                <a:cxn ang="0">
                  <a:pos x="136" y="140"/>
                </a:cxn>
                <a:cxn ang="0">
                  <a:pos x="96" y="144"/>
                </a:cxn>
                <a:cxn ang="0">
                  <a:pos x="48" y="144"/>
                </a:cxn>
              </a:cxnLst>
              <a:rect l="0" t="0" r="0" b="0"/>
              <a:pathLst>
                <a:path w="220" h="144">
                  <a:moveTo>
                    <a:pt x="48" y="144"/>
                  </a:moveTo>
                  <a:lnTo>
                    <a:pt x="24" y="128"/>
                  </a:lnTo>
                  <a:lnTo>
                    <a:pt x="60" y="128"/>
                  </a:lnTo>
                  <a:lnTo>
                    <a:pt x="96" y="120"/>
                  </a:lnTo>
                  <a:lnTo>
                    <a:pt x="116" y="108"/>
                  </a:lnTo>
                  <a:lnTo>
                    <a:pt x="136" y="104"/>
                  </a:lnTo>
                  <a:lnTo>
                    <a:pt x="148" y="80"/>
                  </a:lnTo>
                  <a:lnTo>
                    <a:pt x="148" y="72"/>
                  </a:lnTo>
                  <a:lnTo>
                    <a:pt x="148" y="56"/>
                  </a:lnTo>
                  <a:lnTo>
                    <a:pt x="140" y="48"/>
                  </a:lnTo>
                  <a:lnTo>
                    <a:pt x="120" y="36"/>
                  </a:lnTo>
                  <a:lnTo>
                    <a:pt x="104" y="28"/>
                  </a:lnTo>
                  <a:lnTo>
                    <a:pt x="56" y="24"/>
                  </a:lnTo>
                  <a:lnTo>
                    <a:pt x="0" y="24"/>
                  </a:lnTo>
                  <a:lnTo>
                    <a:pt x="8" y="0"/>
                  </a:lnTo>
                  <a:lnTo>
                    <a:pt x="8" y="4"/>
                  </a:lnTo>
                  <a:lnTo>
                    <a:pt x="84" y="0"/>
                  </a:lnTo>
                  <a:lnTo>
                    <a:pt x="148" y="4"/>
                  </a:lnTo>
                  <a:lnTo>
                    <a:pt x="176" y="16"/>
                  </a:lnTo>
                  <a:lnTo>
                    <a:pt x="200" y="28"/>
                  </a:lnTo>
                  <a:lnTo>
                    <a:pt x="212" y="40"/>
                  </a:lnTo>
                  <a:lnTo>
                    <a:pt x="220" y="60"/>
                  </a:lnTo>
                  <a:lnTo>
                    <a:pt x="220" y="72"/>
                  </a:lnTo>
                  <a:lnTo>
                    <a:pt x="208" y="96"/>
                  </a:lnTo>
                  <a:lnTo>
                    <a:pt x="200" y="108"/>
                  </a:lnTo>
                  <a:lnTo>
                    <a:pt x="184" y="120"/>
                  </a:lnTo>
                  <a:lnTo>
                    <a:pt x="160" y="132"/>
                  </a:lnTo>
                  <a:lnTo>
                    <a:pt x="136" y="140"/>
                  </a:lnTo>
                  <a:lnTo>
                    <a:pt x="96" y="144"/>
                  </a:lnTo>
                  <a:lnTo>
                    <a:pt x="48" y="1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068" y="224"/>
              <a:ext cx="284" cy="180"/>
            </a:xfrm>
            <a:custGeom>
              <a:avLst/>
              <a:gdLst/>
              <a:ahLst/>
              <a:cxnLst>
                <a:cxn ang="0">
                  <a:pos x="72" y="180"/>
                </a:cxn>
                <a:cxn ang="0">
                  <a:pos x="52" y="168"/>
                </a:cxn>
                <a:cxn ang="0">
                  <a:pos x="40" y="164"/>
                </a:cxn>
                <a:cxn ang="0">
                  <a:pos x="128" y="156"/>
                </a:cxn>
                <a:cxn ang="0">
                  <a:pos x="156" y="152"/>
                </a:cxn>
                <a:cxn ang="0">
                  <a:pos x="176" y="140"/>
                </a:cxn>
                <a:cxn ang="0">
                  <a:pos x="192" y="128"/>
                </a:cxn>
                <a:cxn ang="0">
                  <a:pos x="204" y="108"/>
                </a:cxn>
                <a:cxn ang="0">
                  <a:pos x="212" y="84"/>
                </a:cxn>
                <a:cxn ang="0">
                  <a:pos x="216" y="72"/>
                </a:cxn>
                <a:cxn ang="0">
                  <a:pos x="212" y="52"/>
                </a:cxn>
                <a:cxn ang="0">
                  <a:pos x="192" y="36"/>
                </a:cxn>
                <a:cxn ang="0">
                  <a:pos x="176" y="24"/>
                </a:cxn>
                <a:cxn ang="0">
                  <a:pos x="144" y="16"/>
                </a:cxn>
                <a:cxn ang="0">
                  <a:pos x="84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40" y="4"/>
                </a:cxn>
                <a:cxn ang="0">
                  <a:pos x="120" y="0"/>
                </a:cxn>
                <a:cxn ang="0">
                  <a:pos x="168" y="4"/>
                </a:cxn>
                <a:cxn ang="0">
                  <a:pos x="212" y="12"/>
                </a:cxn>
                <a:cxn ang="0">
                  <a:pos x="248" y="24"/>
                </a:cxn>
                <a:cxn ang="0">
                  <a:pos x="276" y="52"/>
                </a:cxn>
                <a:cxn ang="0">
                  <a:pos x="284" y="60"/>
                </a:cxn>
                <a:cxn ang="0">
                  <a:pos x="276" y="92"/>
                </a:cxn>
                <a:cxn ang="0">
                  <a:pos x="272" y="108"/>
                </a:cxn>
                <a:cxn ang="0">
                  <a:pos x="252" y="128"/>
                </a:cxn>
                <a:cxn ang="0">
                  <a:pos x="224" y="140"/>
                </a:cxn>
                <a:cxn ang="0">
                  <a:pos x="192" y="156"/>
                </a:cxn>
                <a:cxn ang="0">
                  <a:pos x="144" y="168"/>
                </a:cxn>
                <a:cxn ang="0">
                  <a:pos x="108" y="176"/>
                </a:cxn>
                <a:cxn ang="0">
                  <a:pos x="72" y="180"/>
                </a:cxn>
              </a:cxnLst>
              <a:rect l="0" t="0" r="0" b="0"/>
              <a:pathLst>
                <a:path w="284" h="180">
                  <a:moveTo>
                    <a:pt x="72" y="180"/>
                  </a:moveTo>
                  <a:lnTo>
                    <a:pt x="52" y="168"/>
                  </a:lnTo>
                  <a:lnTo>
                    <a:pt x="40" y="164"/>
                  </a:lnTo>
                  <a:lnTo>
                    <a:pt x="128" y="156"/>
                  </a:lnTo>
                  <a:lnTo>
                    <a:pt x="156" y="152"/>
                  </a:lnTo>
                  <a:lnTo>
                    <a:pt x="176" y="140"/>
                  </a:lnTo>
                  <a:lnTo>
                    <a:pt x="192" y="128"/>
                  </a:lnTo>
                  <a:lnTo>
                    <a:pt x="204" y="108"/>
                  </a:lnTo>
                  <a:lnTo>
                    <a:pt x="212" y="84"/>
                  </a:lnTo>
                  <a:lnTo>
                    <a:pt x="216" y="72"/>
                  </a:lnTo>
                  <a:lnTo>
                    <a:pt x="212" y="52"/>
                  </a:lnTo>
                  <a:lnTo>
                    <a:pt x="192" y="36"/>
                  </a:lnTo>
                  <a:lnTo>
                    <a:pt x="176" y="24"/>
                  </a:lnTo>
                  <a:lnTo>
                    <a:pt x="144" y="16"/>
                  </a:lnTo>
                  <a:lnTo>
                    <a:pt x="84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0" y="4"/>
                  </a:lnTo>
                  <a:lnTo>
                    <a:pt x="120" y="0"/>
                  </a:lnTo>
                  <a:lnTo>
                    <a:pt x="168" y="4"/>
                  </a:lnTo>
                  <a:lnTo>
                    <a:pt x="212" y="12"/>
                  </a:lnTo>
                  <a:lnTo>
                    <a:pt x="248" y="24"/>
                  </a:lnTo>
                  <a:lnTo>
                    <a:pt x="276" y="52"/>
                  </a:lnTo>
                  <a:lnTo>
                    <a:pt x="284" y="60"/>
                  </a:lnTo>
                  <a:lnTo>
                    <a:pt x="276" y="92"/>
                  </a:lnTo>
                  <a:lnTo>
                    <a:pt x="272" y="108"/>
                  </a:lnTo>
                  <a:lnTo>
                    <a:pt x="252" y="128"/>
                  </a:lnTo>
                  <a:lnTo>
                    <a:pt x="224" y="140"/>
                  </a:lnTo>
                  <a:lnTo>
                    <a:pt x="192" y="156"/>
                  </a:lnTo>
                  <a:lnTo>
                    <a:pt x="144" y="168"/>
                  </a:lnTo>
                  <a:lnTo>
                    <a:pt x="108" y="176"/>
                  </a:lnTo>
                  <a:lnTo>
                    <a:pt x="72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3072" y="212"/>
              <a:ext cx="356" cy="216"/>
            </a:xfrm>
            <a:custGeom>
              <a:avLst/>
              <a:gdLst/>
              <a:ahLst/>
              <a:cxnLst>
                <a:cxn ang="0">
                  <a:pos x="80" y="192"/>
                </a:cxn>
                <a:cxn ang="0">
                  <a:pos x="108" y="192"/>
                </a:cxn>
                <a:cxn ang="0">
                  <a:pos x="148" y="180"/>
                </a:cxn>
                <a:cxn ang="0">
                  <a:pos x="188" y="168"/>
                </a:cxn>
                <a:cxn ang="0">
                  <a:pos x="224" y="156"/>
                </a:cxn>
                <a:cxn ang="0">
                  <a:pos x="248" y="140"/>
                </a:cxn>
                <a:cxn ang="0">
                  <a:pos x="268" y="120"/>
                </a:cxn>
                <a:cxn ang="0">
                  <a:pos x="280" y="104"/>
                </a:cxn>
                <a:cxn ang="0">
                  <a:pos x="284" y="84"/>
                </a:cxn>
                <a:cxn ang="0">
                  <a:pos x="280" y="72"/>
                </a:cxn>
                <a:cxn ang="0">
                  <a:pos x="280" y="60"/>
                </a:cxn>
                <a:cxn ang="0">
                  <a:pos x="248" y="36"/>
                </a:cxn>
                <a:cxn ang="0">
                  <a:pos x="212" y="24"/>
                </a:cxn>
                <a:cxn ang="0">
                  <a:pos x="172" y="12"/>
                </a:cxn>
                <a:cxn ang="0">
                  <a:pos x="128" y="12"/>
                </a:cxn>
                <a:cxn ang="0">
                  <a:pos x="44" y="12"/>
                </a:cxn>
                <a:cxn ang="0">
                  <a:pos x="0" y="24"/>
                </a:cxn>
                <a:cxn ang="0">
                  <a:pos x="48" y="12"/>
                </a:cxn>
                <a:cxn ang="0">
                  <a:pos x="152" y="0"/>
                </a:cxn>
                <a:cxn ang="0">
                  <a:pos x="212" y="0"/>
                </a:cxn>
                <a:cxn ang="0">
                  <a:pos x="268" y="4"/>
                </a:cxn>
                <a:cxn ang="0">
                  <a:pos x="316" y="24"/>
                </a:cxn>
                <a:cxn ang="0">
                  <a:pos x="332" y="28"/>
                </a:cxn>
                <a:cxn ang="0">
                  <a:pos x="352" y="48"/>
                </a:cxn>
                <a:cxn ang="0">
                  <a:pos x="356" y="64"/>
                </a:cxn>
                <a:cxn ang="0">
                  <a:pos x="356" y="92"/>
                </a:cxn>
                <a:cxn ang="0">
                  <a:pos x="352" y="108"/>
                </a:cxn>
                <a:cxn ang="0">
                  <a:pos x="332" y="132"/>
                </a:cxn>
                <a:cxn ang="0">
                  <a:pos x="316" y="152"/>
                </a:cxn>
                <a:cxn ang="0">
                  <a:pos x="284" y="168"/>
                </a:cxn>
                <a:cxn ang="0">
                  <a:pos x="248" y="188"/>
                </a:cxn>
                <a:cxn ang="0">
                  <a:pos x="200" y="200"/>
                </a:cxn>
                <a:cxn ang="0">
                  <a:pos x="124" y="216"/>
                </a:cxn>
                <a:cxn ang="0">
                  <a:pos x="80" y="192"/>
                </a:cxn>
              </a:cxnLst>
              <a:rect l="0" t="0" r="0" b="0"/>
              <a:pathLst>
                <a:path w="356" h="216">
                  <a:moveTo>
                    <a:pt x="80" y="192"/>
                  </a:moveTo>
                  <a:lnTo>
                    <a:pt x="108" y="192"/>
                  </a:lnTo>
                  <a:lnTo>
                    <a:pt x="148" y="180"/>
                  </a:lnTo>
                  <a:lnTo>
                    <a:pt x="188" y="168"/>
                  </a:lnTo>
                  <a:lnTo>
                    <a:pt x="224" y="156"/>
                  </a:lnTo>
                  <a:lnTo>
                    <a:pt x="248" y="140"/>
                  </a:lnTo>
                  <a:lnTo>
                    <a:pt x="268" y="120"/>
                  </a:lnTo>
                  <a:lnTo>
                    <a:pt x="280" y="104"/>
                  </a:lnTo>
                  <a:lnTo>
                    <a:pt x="284" y="84"/>
                  </a:lnTo>
                  <a:lnTo>
                    <a:pt x="280" y="72"/>
                  </a:lnTo>
                  <a:lnTo>
                    <a:pt x="280" y="60"/>
                  </a:lnTo>
                  <a:lnTo>
                    <a:pt x="248" y="36"/>
                  </a:lnTo>
                  <a:lnTo>
                    <a:pt x="212" y="24"/>
                  </a:lnTo>
                  <a:lnTo>
                    <a:pt x="172" y="12"/>
                  </a:lnTo>
                  <a:lnTo>
                    <a:pt x="128" y="12"/>
                  </a:lnTo>
                  <a:lnTo>
                    <a:pt x="44" y="12"/>
                  </a:lnTo>
                  <a:lnTo>
                    <a:pt x="0" y="24"/>
                  </a:lnTo>
                  <a:lnTo>
                    <a:pt x="48" y="12"/>
                  </a:lnTo>
                  <a:lnTo>
                    <a:pt x="152" y="0"/>
                  </a:lnTo>
                  <a:lnTo>
                    <a:pt x="212" y="0"/>
                  </a:lnTo>
                  <a:lnTo>
                    <a:pt x="268" y="4"/>
                  </a:lnTo>
                  <a:lnTo>
                    <a:pt x="316" y="24"/>
                  </a:lnTo>
                  <a:lnTo>
                    <a:pt x="332" y="28"/>
                  </a:lnTo>
                  <a:lnTo>
                    <a:pt x="352" y="48"/>
                  </a:lnTo>
                  <a:lnTo>
                    <a:pt x="356" y="64"/>
                  </a:lnTo>
                  <a:lnTo>
                    <a:pt x="356" y="92"/>
                  </a:lnTo>
                  <a:lnTo>
                    <a:pt x="352" y="108"/>
                  </a:lnTo>
                  <a:lnTo>
                    <a:pt x="332" y="132"/>
                  </a:lnTo>
                  <a:lnTo>
                    <a:pt x="316" y="152"/>
                  </a:lnTo>
                  <a:lnTo>
                    <a:pt x="284" y="168"/>
                  </a:lnTo>
                  <a:lnTo>
                    <a:pt x="248" y="188"/>
                  </a:lnTo>
                  <a:lnTo>
                    <a:pt x="200" y="200"/>
                  </a:lnTo>
                  <a:lnTo>
                    <a:pt x="124" y="216"/>
                  </a:lnTo>
                  <a:lnTo>
                    <a:pt x="80" y="19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3208" y="200"/>
              <a:ext cx="324" cy="236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72" y="212"/>
                </a:cxn>
                <a:cxn ang="0">
                  <a:pos x="112" y="200"/>
                </a:cxn>
                <a:cxn ang="0">
                  <a:pos x="148" y="188"/>
                </a:cxn>
                <a:cxn ang="0">
                  <a:pos x="180" y="168"/>
                </a:cxn>
                <a:cxn ang="0">
                  <a:pos x="204" y="152"/>
                </a:cxn>
                <a:cxn ang="0">
                  <a:pos x="216" y="128"/>
                </a:cxn>
                <a:cxn ang="0">
                  <a:pos x="220" y="104"/>
                </a:cxn>
                <a:cxn ang="0">
                  <a:pos x="220" y="76"/>
                </a:cxn>
                <a:cxn ang="0">
                  <a:pos x="220" y="60"/>
                </a:cxn>
                <a:cxn ang="0">
                  <a:pos x="192" y="36"/>
                </a:cxn>
                <a:cxn ang="0">
                  <a:pos x="160" y="24"/>
                </a:cxn>
                <a:cxn ang="0">
                  <a:pos x="124" y="12"/>
                </a:cxn>
                <a:cxn ang="0">
                  <a:pos x="84" y="4"/>
                </a:cxn>
                <a:cxn ang="0">
                  <a:pos x="132" y="0"/>
                </a:cxn>
                <a:cxn ang="0">
                  <a:pos x="204" y="4"/>
                </a:cxn>
                <a:cxn ang="0">
                  <a:pos x="252" y="16"/>
                </a:cxn>
                <a:cxn ang="0">
                  <a:pos x="288" y="36"/>
                </a:cxn>
                <a:cxn ang="0">
                  <a:pos x="308" y="48"/>
                </a:cxn>
                <a:cxn ang="0">
                  <a:pos x="320" y="64"/>
                </a:cxn>
                <a:cxn ang="0">
                  <a:pos x="324" y="84"/>
                </a:cxn>
                <a:cxn ang="0">
                  <a:pos x="324" y="96"/>
                </a:cxn>
                <a:cxn ang="0">
                  <a:pos x="320" y="116"/>
                </a:cxn>
                <a:cxn ang="0">
                  <a:pos x="308" y="132"/>
                </a:cxn>
                <a:cxn ang="0">
                  <a:pos x="272" y="156"/>
                </a:cxn>
                <a:cxn ang="0">
                  <a:pos x="220" y="180"/>
                </a:cxn>
                <a:cxn ang="0">
                  <a:pos x="160" y="200"/>
                </a:cxn>
                <a:cxn ang="0">
                  <a:pos x="60" y="224"/>
                </a:cxn>
                <a:cxn ang="0">
                  <a:pos x="12" y="228"/>
                </a:cxn>
                <a:cxn ang="0">
                  <a:pos x="12" y="236"/>
                </a:cxn>
                <a:cxn ang="0">
                  <a:pos x="0" y="228"/>
                </a:cxn>
              </a:cxnLst>
              <a:rect l="0" t="0" r="0" b="0"/>
              <a:pathLst>
                <a:path w="324" h="236">
                  <a:moveTo>
                    <a:pt x="0" y="228"/>
                  </a:moveTo>
                  <a:lnTo>
                    <a:pt x="72" y="212"/>
                  </a:lnTo>
                  <a:lnTo>
                    <a:pt x="112" y="200"/>
                  </a:lnTo>
                  <a:lnTo>
                    <a:pt x="148" y="188"/>
                  </a:lnTo>
                  <a:lnTo>
                    <a:pt x="180" y="168"/>
                  </a:lnTo>
                  <a:lnTo>
                    <a:pt x="204" y="152"/>
                  </a:lnTo>
                  <a:lnTo>
                    <a:pt x="216" y="128"/>
                  </a:lnTo>
                  <a:lnTo>
                    <a:pt x="220" y="104"/>
                  </a:lnTo>
                  <a:lnTo>
                    <a:pt x="220" y="76"/>
                  </a:lnTo>
                  <a:lnTo>
                    <a:pt x="220" y="60"/>
                  </a:lnTo>
                  <a:lnTo>
                    <a:pt x="192" y="36"/>
                  </a:lnTo>
                  <a:lnTo>
                    <a:pt x="160" y="24"/>
                  </a:lnTo>
                  <a:lnTo>
                    <a:pt x="124" y="12"/>
                  </a:lnTo>
                  <a:lnTo>
                    <a:pt x="84" y="4"/>
                  </a:lnTo>
                  <a:lnTo>
                    <a:pt x="132" y="0"/>
                  </a:lnTo>
                  <a:lnTo>
                    <a:pt x="204" y="4"/>
                  </a:lnTo>
                  <a:lnTo>
                    <a:pt x="252" y="16"/>
                  </a:lnTo>
                  <a:lnTo>
                    <a:pt x="288" y="36"/>
                  </a:lnTo>
                  <a:lnTo>
                    <a:pt x="308" y="48"/>
                  </a:lnTo>
                  <a:lnTo>
                    <a:pt x="320" y="64"/>
                  </a:lnTo>
                  <a:lnTo>
                    <a:pt x="324" y="84"/>
                  </a:lnTo>
                  <a:lnTo>
                    <a:pt x="324" y="96"/>
                  </a:lnTo>
                  <a:lnTo>
                    <a:pt x="320" y="116"/>
                  </a:lnTo>
                  <a:lnTo>
                    <a:pt x="308" y="132"/>
                  </a:lnTo>
                  <a:lnTo>
                    <a:pt x="272" y="156"/>
                  </a:lnTo>
                  <a:lnTo>
                    <a:pt x="220" y="180"/>
                  </a:lnTo>
                  <a:lnTo>
                    <a:pt x="160" y="200"/>
                  </a:lnTo>
                  <a:lnTo>
                    <a:pt x="60" y="224"/>
                  </a:lnTo>
                  <a:lnTo>
                    <a:pt x="12" y="228"/>
                  </a:lnTo>
                  <a:lnTo>
                    <a:pt x="12" y="236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3220" y="168"/>
              <a:ext cx="440" cy="284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64" y="256"/>
                </a:cxn>
                <a:cxn ang="0">
                  <a:pos x="168" y="232"/>
                </a:cxn>
                <a:cxn ang="0">
                  <a:pos x="220" y="212"/>
                </a:cxn>
                <a:cxn ang="0">
                  <a:pos x="272" y="188"/>
                </a:cxn>
                <a:cxn ang="0">
                  <a:pos x="300" y="164"/>
                </a:cxn>
                <a:cxn ang="0">
                  <a:pos x="312" y="148"/>
                </a:cxn>
                <a:cxn ang="0">
                  <a:pos x="320" y="128"/>
                </a:cxn>
                <a:cxn ang="0">
                  <a:pos x="320" y="116"/>
                </a:cxn>
                <a:cxn ang="0">
                  <a:pos x="312" y="96"/>
                </a:cxn>
                <a:cxn ang="0">
                  <a:pos x="300" y="72"/>
                </a:cxn>
                <a:cxn ang="0">
                  <a:pos x="272" y="56"/>
                </a:cxn>
                <a:cxn ang="0">
                  <a:pos x="236" y="44"/>
                </a:cxn>
                <a:cxn ang="0">
                  <a:pos x="180" y="32"/>
                </a:cxn>
                <a:cxn ang="0">
                  <a:pos x="120" y="24"/>
                </a:cxn>
                <a:cxn ang="0">
                  <a:pos x="84" y="32"/>
                </a:cxn>
                <a:cxn ang="0">
                  <a:pos x="156" y="8"/>
                </a:cxn>
                <a:cxn ang="0">
                  <a:pos x="208" y="0"/>
                </a:cxn>
                <a:cxn ang="0">
                  <a:pos x="272" y="0"/>
                </a:cxn>
                <a:cxn ang="0">
                  <a:pos x="272" y="8"/>
                </a:cxn>
                <a:cxn ang="0">
                  <a:pos x="272" y="0"/>
                </a:cxn>
                <a:cxn ang="0">
                  <a:pos x="324" y="12"/>
                </a:cxn>
                <a:cxn ang="0">
                  <a:pos x="380" y="36"/>
                </a:cxn>
                <a:cxn ang="0">
                  <a:pos x="408" y="56"/>
                </a:cxn>
                <a:cxn ang="0">
                  <a:pos x="428" y="68"/>
                </a:cxn>
                <a:cxn ang="0">
                  <a:pos x="440" y="92"/>
                </a:cxn>
                <a:cxn ang="0">
                  <a:pos x="432" y="116"/>
                </a:cxn>
                <a:cxn ang="0">
                  <a:pos x="420" y="148"/>
                </a:cxn>
                <a:cxn ang="0">
                  <a:pos x="392" y="176"/>
                </a:cxn>
                <a:cxn ang="0">
                  <a:pos x="348" y="208"/>
                </a:cxn>
                <a:cxn ang="0">
                  <a:pos x="252" y="236"/>
                </a:cxn>
                <a:cxn ang="0">
                  <a:pos x="160" y="268"/>
                </a:cxn>
                <a:cxn ang="0">
                  <a:pos x="72" y="284"/>
                </a:cxn>
                <a:cxn ang="0">
                  <a:pos x="0" y="268"/>
                </a:cxn>
              </a:cxnLst>
              <a:rect l="0" t="0" r="0" b="0"/>
              <a:pathLst>
                <a:path w="440" h="284">
                  <a:moveTo>
                    <a:pt x="0" y="268"/>
                  </a:moveTo>
                  <a:lnTo>
                    <a:pt x="64" y="256"/>
                  </a:lnTo>
                  <a:lnTo>
                    <a:pt x="168" y="232"/>
                  </a:lnTo>
                  <a:lnTo>
                    <a:pt x="220" y="212"/>
                  </a:lnTo>
                  <a:lnTo>
                    <a:pt x="272" y="188"/>
                  </a:lnTo>
                  <a:lnTo>
                    <a:pt x="300" y="164"/>
                  </a:lnTo>
                  <a:lnTo>
                    <a:pt x="312" y="148"/>
                  </a:lnTo>
                  <a:lnTo>
                    <a:pt x="320" y="128"/>
                  </a:lnTo>
                  <a:lnTo>
                    <a:pt x="320" y="116"/>
                  </a:lnTo>
                  <a:lnTo>
                    <a:pt x="312" y="96"/>
                  </a:lnTo>
                  <a:lnTo>
                    <a:pt x="300" y="72"/>
                  </a:lnTo>
                  <a:lnTo>
                    <a:pt x="272" y="56"/>
                  </a:lnTo>
                  <a:lnTo>
                    <a:pt x="236" y="44"/>
                  </a:lnTo>
                  <a:lnTo>
                    <a:pt x="180" y="32"/>
                  </a:lnTo>
                  <a:lnTo>
                    <a:pt x="120" y="24"/>
                  </a:lnTo>
                  <a:lnTo>
                    <a:pt x="84" y="32"/>
                  </a:lnTo>
                  <a:lnTo>
                    <a:pt x="156" y="8"/>
                  </a:lnTo>
                  <a:lnTo>
                    <a:pt x="208" y="0"/>
                  </a:lnTo>
                  <a:lnTo>
                    <a:pt x="272" y="0"/>
                  </a:lnTo>
                  <a:lnTo>
                    <a:pt x="272" y="8"/>
                  </a:lnTo>
                  <a:lnTo>
                    <a:pt x="272" y="0"/>
                  </a:lnTo>
                  <a:lnTo>
                    <a:pt x="324" y="12"/>
                  </a:lnTo>
                  <a:lnTo>
                    <a:pt x="380" y="36"/>
                  </a:lnTo>
                  <a:lnTo>
                    <a:pt x="408" y="56"/>
                  </a:lnTo>
                  <a:lnTo>
                    <a:pt x="428" y="68"/>
                  </a:lnTo>
                  <a:lnTo>
                    <a:pt x="440" y="92"/>
                  </a:lnTo>
                  <a:lnTo>
                    <a:pt x="432" y="116"/>
                  </a:lnTo>
                  <a:lnTo>
                    <a:pt x="420" y="148"/>
                  </a:lnTo>
                  <a:lnTo>
                    <a:pt x="392" y="176"/>
                  </a:lnTo>
                  <a:lnTo>
                    <a:pt x="348" y="208"/>
                  </a:lnTo>
                  <a:lnTo>
                    <a:pt x="252" y="236"/>
                  </a:lnTo>
                  <a:lnTo>
                    <a:pt x="160" y="268"/>
                  </a:lnTo>
                  <a:lnTo>
                    <a:pt x="72" y="284"/>
                  </a:lnTo>
                  <a:lnTo>
                    <a:pt x="0" y="2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3304" y="176"/>
              <a:ext cx="452" cy="284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88" y="260"/>
                </a:cxn>
                <a:cxn ang="0">
                  <a:pos x="176" y="236"/>
                </a:cxn>
                <a:cxn ang="0">
                  <a:pos x="272" y="200"/>
                </a:cxn>
                <a:cxn ang="0">
                  <a:pos x="312" y="168"/>
                </a:cxn>
                <a:cxn ang="0">
                  <a:pos x="336" y="140"/>
                </a:cxn>
                <a:cxn ang="0">
                  <a:pos x="356" y="108"/>
                </a:cxn>
                <a:cxn ang="0">
                  <a:pos x="356" y="84"/>
                </a:cxn>
                <a:cxn ang="0">
                  <a:pos x="344" y="60"/>
                </a:cxn>
                <a:cxn ang="0">
                  <a:pos x="324" y="40"/>
                </a:cxn>
                <a:cxn ang="0">
                  <a:pos x="296" y="28"/>
                </a:cxn>
                <a:cxn ang="0">
                  <a:pos x="272" y="12"/>
                </a:cxn>
                <a:cxn ang="0">
                  <a:pos x="240" y="0"/>
                </a:cxn>
                <a:cxn ang="0">
                  <a:pos x="276" y="0"/>
                </a:cxn>
                <a:cxn ang="0">
                  <a:pos x="324" y="4"/>
                </a:cxn>
                <a:cxn ang="0">
                  <a:pos x="380" y="24"/>
                </a:cxn>
                <a:cxn ang="0">
                  <a:pos x="404" y="36"/>
                </a:cxn>
                <a:cxn ang="0">
                  <a:pos x="428" y="52"/>
                </a:cxn>
                <a:cxn ang="0">
                  <a:pos x="448" y="76"/>
                </a:cxn>
                <a:cxn ang="0">
                  <a:pos x="452" y="116"/>
                </a:cxn>
                <a:cxn ang="0">
                  <a:pos x="448" y="128"/>
                </a:cxn>
                <a:cxn ang="0">
                  <a:pos x="428" y="152"/>
                </a:cxn>
                <a:cxn ang="0">
                  <a:pos x="412" y="168"/>
                </a:cxn>
                <a:cxn ang="0">
                  <a:pos x="372" y="188"/>
                </a:cxn>
                <a:cxn ang="0">
                  <a:pos x="332" y="204"/>
                </a:cxn>
                <a:cxn ang="0">
                  <a:pos x="264" y="228"/>
                </a:cxn>
                <a:cxn ang="0">
                  <a:pos x="176" y="252"/>
                </a:cxn>
                <a:cxn ang="0">
                  <a:pos x="100" y="272"/>
                </a:cxn>
                <a:cxn ang="0">
                  <a:pos x="40" y="284"/>
                </a:cxn>
                <a:cxn ang="0">
                  <a:pos x="0" y="276"/>
                </a:cxn>
              </a:cxnLst>
              <a:rect l="0" t="0" r="0" b="0"/>
              <a:pathLst>
                <a:path w="452" h="284">
                  <a:moveTo>
                    <a:pt x="0" y="276"/>
                  </a:moveTo>
                  <a:lnTo>
                    <a:pt x="88" y="260"/>
                  </a:lnTo>
                  <a:lnTo>
                    <a:pt x="176" y="236"/>
                  </a:lnTo>
                  <a:lnTo>
                    <a:pt x="272" y="200"/>
                  </a:lnTo>
                  <a:lnTo>
                    <a:pt x="312" y="168"/>
                  </a:lnTo>
                  <a:lnTo>
                    <a:pt x="336" y="140"/>
                  </a:lnTo>
                  <a:lnTo>
                    <a:pt x="356" y="108"/>
                  </a:lnTo>
                  <a:lnTo>
                    <a:pt x="356" y="84"/>
                  </a:lnTo>
                  <a:lnTo>
                    <a:pt x="344" y="60"/>
                  </a:lnTo>
                  <a:lnTo>
                    <a:pt x="324" y="40"/>
                  </a:lnTo>
                  <a:lnTo>
                    <a:pt x="296" y="28"/>
                  </a:lnTo>
                  <a:lnTo>
                    <a:pt x="272" y="12"/>
                  </a:lnTo>
                  <a:lnTo>
                    <a:pt x="240" y="0"/>
                  </a:lnTo>
                  <a:lnTo>
                    <a:pt x="276" y="0"/>
                  </a:lnTo>
                  <a:lnTo>
                    <a:pt x="324" y="4"/>
                  </a:lnTo>
                  <a:lnTo>
                    <a:pt x="380" y="24"/>
                  </a:lnTo>
                  <a:lnTo>
                    <a:pt x="404" y="36"/>
                  </a:lnTo>
                  <a:lnTo>
                    <a:pt x="428" y="52"/>
                  </a:lnTo>
                  <a:lnTo>
                    <a:pt x="448" y="76"/>
                  </a:lnTo>
                  <a:lnTo>
                    <a:pt x="452" y="116"/>
                  </a:lnTo>
                  <a:lnTo>
                    <a:pt x="448" y="128"/>
                  </a:lnTo>
                  <a:lnTo>
                    <a:pt x="428" y="152"/>
                  </a:lnTo>
                  <a:lnTo>
                    <a:pt x="412" y="168"/>
                  </a:lnTo>
                  <a:lnTo>
                    <a:pt x="372" y="188"/>
                  </a:lnTo>
                  <a:lnTo>
                    <a:pt x="332" y="204"/>
                  </a:lnTo>
                  <a:lnTo>
                    <a:pt x="264" y="228"/>
                  </a:lnTo>
                  <a:lnTo>
                    <a:pt x="176" y="252"/>
                  </a:lnTo>
                  <a:lnTo>
                    <a:pt x="100" y="272"/>
                  </a:lnTo>
                  <a:lnTo>
                    <a:pt x="40" y="284"/>
                  </a:lnTo>
                  <a:lnTo>
                    <a:pt x="0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3344" y="204"/>
              <a:ext cx="480" cy="260"/>
            </a:xfrm>
            <a:custGeom>
              <a:avLst/>
              <a:gdLst/>
              <a:ahLst/>
              <a:cxnLst>
                <a:cxn ang="0">
                  <a:pos x="236" y="220"/>
                </a:cxn>
                <a:cxn ang="0">
                  <a:pos x="196" y="236"/>
                </a:cxn>
                <a:cxn ang="0">
                  <a:pos x="152" y="248"/>
                </a:cxn>
                <a:cxn ang="0">
                  <a:pos x="104" y="256"/>
                </a:cxn>
                <a:cxn ang="0">
                  <a:pos x="48" y="260"/>
                </a:cxn>
                <a:cxn ang="0">
                  <a:pos x="0" y="256"/>
                </a:cxn>
                <a:cxn ang="0">
                  <a:pos x="60" y="248"/>
                </a:cxn>
                <a:cxn ang="0">
                  <a:pos x="136" y="232"/>
                </a:cxn>
                <a:cxn ang="0">
                  <a:pos x="232" y="200"/>
                </a:cxn>
                <a:cxn ang="0">
                  <a:pos x="292" y="184"/>
                </a:cxn>
                <a:cxn ang="0">
                  <a:pos x="340" y="160"/>
                </a:cxn>
                <a:cxn ang="0">
                  <a:pos x="376" y="140"/>
                </a:cxn>
                <a:cxn ang="0">
                  <a:pos x="396" y="124"/>
                </a:cxn>
                <a:cxn ang="0">
                  <a:pos x="412" y="100"/>
                </a:cxn>
                <a:cxn ang="0">
                  <a:pos x="420" y="88"/>
                </a:cxn>
                <a:cxn ang="0">
                  <a:pos x="412" y="48"/>
                </a:cxn>
                <a:cxn ang="0">
                  <a:pos x="388" y="20"/>
                </a:cxn>
                <a:cxn ang="0">
                  <a:pos x="360" y="0"/>
                </a:cxn>
                <a:cxn ang="0">
                  <a:pos x="408" y="8"/>
                </a:cxn>
                <a:cxn ang="0">
                  <a:pos x="432" y="20"/>
                </a:cxn>
                <a:cxn ang="0">
                  <a:pos x="456" y="32"/>
                </a:cxn>
                <a:cxn ang="0">
                  <a:pos x="472" y="56"/>
                </a:cxn>
                <a:cxn ang="0">
                  <a:pos x="480" y="88"/>
                </a:cxn>
                <a:cxn ang="0">
                  <a:pos x="468" y="104"/>
                </a:cxn>
                <a:cxn ang="0">
                  <a:pos x="424" y="148"/>
                </a:cxn>
                <a:cxn ang="0">
                  <a:pos x="396" y="172"/>
                </a:cxn>
                <a:cxn ang="0">
                  <a:pos x="352" y="196"/>
                </a:cxn>
                <a:cxn ang="0">
                  <a:pos x="304" y="212"/>
                </a:cxn>
                <a:cxn ang="0">
                  <a:pos x="244" y="220"/>
                </a:cxn>
                <a:cxn ang="0">
                  <a:pos x="244" y="224"/>
                </a:cxn>
                <a:cxn ang="0">
                  <a:pos x="236" y="220"/>
                </a:cxn>
              </a:cxnLst>
              <a:rect l="0" t="0" r="0" b="0"/>
              <a:pathLst>
                <a:path w="480" h="260">
                  <a:moveTo>
                    <a:pt x="236" y="220"/>
                  </a:moveTo>
                  <a:lnTo>
                    <a:pt x="196" y="236"/>
                  </a:lnTo>
                  <a:lnTo>
                    <a:pt x="152" y="248"/>
                  </a:lnTo>
                  <a:lnTo>
                    <a:pt x="104" y="256"/>
                  </a:lnTo>
                  <a:lnTo>
                    <a:pt x="48" y="260"/>
                  </a:lnTo>
                  <a:lnTo>
                    <a:pt x="0" y="256"/>
                  </a:lnTo>
                  <a:lnTo>
                    <a:pt x="60" y="248"/>
                  </a:lnTo>
                  <a:lnTo>
                    <a:pt x="136" y="232"/>
                  </a:lnTo>
                  <a:lnTo>
                    <a:pt x="232" y="200"/>
                  </a:lnTo>
                  <a:lnTo>
                    <a:pt x="292" y="184"/>
                  </a:lnTo>
                  <a:lnTo>
                    <a:pt x="340" y="160"/>
                  </a:lnTo>
                  <a:lnTo>
                    <a:pt x="376" y="140"/>
                  </a:lnTo>
                  <a:lnTo>
                    <a:pt x="396" y="124"/>
                  </a:lnTo>
                  <a:lnTo>
                    <a:pt x="412" y="100"/>
                  </a:lnTo>
                  <a:lnTo>
                    <a:pt x="420" y="88"/>
                  </a:lnTo>
                  <a:lnTo>
                    <a:pt x="412" y="48"/>
                  </a:lnTo>
                  <a:lnTo>
                    <a:pt x="388" y="20"/>
                  </a:lnTo>
                  <a:lnTo>
                    <a:pt x="360" y="0"/>
                  </a:lnTo>
                  <a:lnTo>
                    <a:pt x="408" y="8"/>
                  </a:lnTo>
                  <a:lnTo>
                    <a:pt x="432" y="20"/>
                  </a:lnTo>
                  <a:lnTo>
                    <a:pt x="456" y="32"/>
                  </a:lnTo>
                  <a:lnTo>
                    <a:pt x="472" y="56"/>
                  </a:lnTo>
                  <a:lnTo>
                    <a:pt x="480" y="88"/>
                  </a:lnTo>
                  <a:lnTo>
                    <a:pt x="468" y="104"/>
                  </a:lnTo>
                  <a:lnTo>
                    <a:pt x="424" y="148"/>
                  </a:lnTo>
                  <a:lnTo>
                    <a:pt x="396" y="172"/>
                  </a:lnTo>
                  <a:lnTo>
                    <a:pt x="352" y="196"/>
                  </a:lnTo>
                  <a:lnTo>
                    <a:pt x="304" y="212"/>
                  </a:lnTo>
                  <a:lnTo>
                    <a:pt x="244" y="220"/>
                  </a:lnTo>
                  <a:lnTo>
                    <a:pt x="244" y="224"/>
                  </a:lnTo>
                  <a:lnTo>
                    <a:pt x="236" y="2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3504" y="152"/>
              <a:ext cx="380" cy="276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148" y="264"/>
                </a:cxn>
                <a:cxn ang="0">
                  <a:pos x="200" y="248"/>
                </a:cxn>
                <a:cxn ang="0">
                  <a:pos x="236" y="228"/>
                </a:cxn>
                <a:cxn ang="0">
                  <a:pos x="272" y="204"/>
                </a:cxn>
                <a:cxn ang="0">
                  <a:pos x="308" y="156"/>
                </a:cxn>
                <a:cxn ang="0">
                  <a:pos x="324" y="140"/>
                </a:cxn>
                <a:cxn ang="0">
                  <a:pos x="320" y="100"/>
                </a:cxn>
                <a:cxn ang="0">
                  <a:pos x="300" y="84"/>
                </a:cxn>
                <a:cxn ang="0">
                  <a:pos x="272" y="60"/>
                </a:cxn>
                <a:cxn ang="0">
                  <a:pos x="236" y="52"/>
                </a:cxn>
                <a:cxn ang="0">
                  <a:pos x="192" y="48"/>
                </a:cxn>
                <a:cxn ang="0">
                  <a:pos x="136" y="28"/>
                </a:cxn>
                <a:cxn ang="0">
                  <a:pos x="88" y="24"/>
                </a:cxn>
                <a:cxn ang="0">
                  <a:pos x="28" y="24"/>
                </a:cxn>
                <a:cxn ang="0">
                  <a:pos x="0" y="16"/>
                </a:cxn>
                <a:cxn ang="0">
                  <a:pos x="52" y="4"/>
                </a:cxn>
                <a:cxn ang="0">
                  <a:pos x="96" y="0"/>
                </a:cxn>
                <a:cxn ang="0">
                  <a:pos x="136" y="0"/>
                </a:cxn>
                <a:cxn ang="0">
                  <a:pos x="192" y="4"/>
                </a:cxn>
                <a:cxn ang="0">
                  <a:pos x="248" y="16"/>
                </a:cxn>
                <a:cxn ang="0">
                  <a:pos x="300" y="40"/>
                </a:cxn>
                <a:cxn ang="0">
                  <a:pos x="348" y="76"/>
                </a:cxn>
                <a:cxn ang="0">
                  <a:pos x="368" y="88"/>
                </a:cxn>
                <a:cxn ang="0">
                  <a:pos x="372" y="112"/>
                </a:cxn>
                <a:cxn ang="0">
                  <a:pos x="380" y="140"/>
                </a:cxn>
                <a:cxn ang="0">
                  <a:pos x="368" y="164"/>
                </a:cxn>
                <a:cxn ang="0">
                  <a:pos x="344" y="188"/>
                </a:cxn>
                <a:cxn ang="0">
                  <a:pos x="312" y="204"/>
                </a:cxn>
                <a:cxn ang="0">
                  <a:pos x="272" y="228"/>
                </a:cxn>
                <a:cxn ang="0">
                  <a:pos x="216" y="252"/>
                </a:cxn>
                <a:cxn ang="0">
                  <a:pos x="172" y="272"/>
                </a:cxn>
                <a:cxn ang="0">
                  <a:pos x="144" y="276"/>
                </a:cxn>
                <a:cxn ang="0">
                  <a:pos x="88" y="276"/>
                </a:cxn>
              </a:cxnLst>
              <a:rect l="0" t="0" r="0" b="0"/>
              <a:pathLst>
                <a:path w="380" h="276">
                  <a:moveTo>
                    <a:pt x="88" y="276"/>
                  </a:moveTo>
                  <a:lnTo>
                    <a:pt x="148" y="264"/>
                  </a:lnTo>
                  <a:lnTo>
                    <a:pt x="200" y="248"/>
                  </a:lnTo>
                  <a:lnTo>
                    <a:pt x="236" y="228"/>
                  </a:lnTo>
                  <a:lnTo>
                    <a:pt x="272" y="204"/>
                  </a:lnTo>
                  <a:lnTo>
                    <a:pt x="308" y="156"/>
                  </a:lnTo>
                  <a:lnTo>
                    <a:pt x="324" y="140"/>
                  </a:lnTo>
                  <a:lnTo>
                    <a:pt x="320" y="100"/>
                  </a:lnTo>
                  <a:lnTo>
                    <a:pt x="300" y="84"/>
                  </a:lnTo>
                  <a:lnTo>
                    <a:pt x="272" y="60"/>
                  </a:lnTo>
                  <a:lnTo>
                    <a:pt x="236" y="52"/>
                  </a:lnTo>
                  <a:lnTo>
                    <a:pt x="192" y="48"/>
                  </a:lnTo>
                  <a:lnTo>
                    <a:pt x="136" y="28"/>
                  </a:lnTo>
                  <a:lnTo>
                    <a:pt x="88" y="24"/>
                  </a:lnTo>
                  <a:lnTo>
                    <a:pt x="28" y="24"/>
                  </a:lnTo>
                  <a:lnTo>
                    <a:pt x="0" y="16"/>
                  </a:lnTo>
                  <a:lnTo>
                    <a:pt x="52" y="4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92" y="4"/>
                  </a:lnTo>
                  <a:lnTo>
                    <a:pt x="248" y="16"/>
                  </a:lnTo>
                  <a:lnTo>
                    <a:pt x="300" y="40"/>
                  </a:lnTo>
                  <a:lnTo>
                    <a:pt x="348" y="76"/>
                  </a:lnTo>
                  <a:lnTo>
                    <a:pt x="368" y="88"/>
                  </a:lnTo>
                  <a:lnTo>
                    <a:pt x="372" y="112"/>
                  </a:lnTo>
                  <a:lnTo>
                    <a:pt x="380" y="140"/>
                  </a:lnTo>
                  <a:lnTo>
                    <a:pt x="368" y="164"/>
                  </a:lnTo>
                  <a:lnTo>
                    <a:pt x="344" y="188"/>
                  </a:lnTo>
                  <a:lnTo>
                    <a:pt x="312" y="204"/>
                  </a:lnTo>
                  <a:lnTo>
                    <a:pt x="272" y="228"/>
                  </a:lnTo>
                  <a:lnTo>
                    <a:pt x="216" y="252"/>
                  </a:lnTo>
                  <a:lnTo>
                    <a:pt x="172" y="272"/>
                  </a:lnTo>
                  <a:lnTo>
                    <a:pt x="144" y="276"/>
                  </a:lnTo>
                  <a:lnTo>
                    <a:pt x="88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3660" y="156"/>
              <a:ext cx="288" cy="280"/>
            </a:xfrm>
            <a:custGeom>
              <a:avLst/>
              <a:gdLst/>
              <a:ahLst/>
              <a:cxnLst>
                <a:cxn ang="0">
                  <a:pos x="60" y="272"/>
                </a:cxn>
                <a:cxn ang="0">
                  <a:pos x="0" y="280"/>
                </a:cxn>
                <a:cxn ang="0">
                  <a:pos x="72" y="248"/>
                </a:cxn>
                <a:cxn ang="0">
                  <a:pos x="116" y="232"/>
                </a:cxn>
                <a:cxn ang="0">
                  <a:pos x="156" y="208"/>
                </a:cxn>
                <a:cxn ang="0">
                  <a:pos x="192" y="184"/>
                </a:cxn>
                <a:cxn ang="0">
                  <a:pos x="216" y="160"/>
                </a:cxn>
                <a:cxn ang="0">
                  <a:pos x="224" y="136"/>
                </a:cxn>
                <a:cxn ang="0">
                  <a:pos x="224" y="108"/>
                </a:cxn>
                <a:cxn ang="0">
                  <a:pos x="216" y="84"/>
                </a:cxn>
                <a:cxn ang="0">
                  <a:pos x="200" y="72"/>
                </a:cxn>
                <a:cxn ang="0">
                  <a:pos x="164" y="44"/>
                </a:cxn>
                <a:cxn ang="0">
                  <a:pos x="128" y="24"/>
                </a:cxn>
                <a:cxn ang="0">
                  <a:pos x="92" y="8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144" y="8"/>
                </a:cxn>
                <a:cxn ang="0">
                  <a:pos x="212" y="32"/>
                </a:cxn>
                <a:cxn ang="0">
                  <a:pos x="240" y="48"/>
                </a:cxn>
                <a:cxn ang="0">
                  <a:pos x="276" y="72"/>
                </a:cxn>
                <a:cxn ang="0">
                  <a:pos x="284" y="84"/>
                </a:cxn>
                <a:cxn ang="0">
                  <a:pos x="288" y="104"/>
                </a:cxn>
                <a:cxn ang="0">
                  <a:pos x="284" y="136"/>
                </a:cxn>
                <a:cxn ang="0">
                  <a:pos x="276" y="152"/>
                </a:cxn>
                <a:cxn ang="0">
                  <a:pos x="260" y="176"/>
                </a:cxn>
                <a:cxn ang="0">
                  <a:pos x="236" y="196"/>
                </a:cxn>
                <a:cxn ang="0">
                  <a:pos x="204" y="208"/>
                </a:cxn>
                <a:cxn ang="0">
                  <a:pos x="152" y="236"/>
                </a:cxn>
                <a:cxn ang="0">
                  <a:pos x="104" y="260"/>
                </a:cxn>
                <a:cxn ang="0">
                  <a:pos x="60" y="272"/>
                </a:cxn>
              </a:cxnLst>
              <a:rect l="0" t="0" r="0" b="0"/>
              <a:pathLst>
                <a:path w="288" h="280">
                  <a:moveTo>
                    <a:pt x="60" y="272"/>
                  </a:moveTo>
                  <a:lnTo>
                    <a:pt x="0" y="280"/>
                  </a:lnTo>
                  <a:lnTo>
                    <a:pt x="72" y="248"/>
                  </a:lnTo>
                  <a:lnTo>
                    <a:pt x="116" y="232"/>
                  </a:lnTo>
                  <a:lnTo>
                    <a:pt x="156" y="208"/>
                  </a:lnTo>
                  <a:lnTo>
                    <a:pt x="192" y="184"/>
                  </a:lnTo>
                  <a:lnTo>
                    <a:pt x="216" y="160"/>
                  </a:lnTo>
                  <a:lnTo>
                    <a:pt x="224" y="136"/>
                  </a:lnTo>
                  <a:lnTo>
                    <a:pt x="224" y="108"/>
                  </a:lnTo>
                  <a:lnTo>
                    <a:pt x="216" y="84"/>
                  </a:lnTo>
                  <a:lnTo>
                    <a:pt x="200" y="72"/>
                  </a:lnTo>
                  <a:lnTo>
                    <a:pt x="164" y="44"/>
                  </a:lnTo>
                  <a:lnTo>
                    <a:pt x="128" y="24"/>
                  </a:lnTo>
                  <a:lnTo>
                    <a:pt x="92" y="8"/>
                  </a:lnTo>
                  <a:lnTo>
                    <a:pt x="56" y="0"/>
                  </a:lnTo>
                  <a:lnTo>
                    <a:pt x="92" y="0"/>
                  </a:lnTo>
                  <a:lnTo>
                    <a:pt x="144" y="8"/>
                  </a:lnTo>
                  <a:lnTo>
                    <a:pt x="212" y="32"/>
                  </a:lnTo>
                  <a:lnTo>
                    <a:pt x="240" y="48"/>
                  </a:lnTo>
                  <a:lnTo>
                    <a:pt x="276" y="72"/>
                  </a:lnTo>
                  <a:lnTo>
                    <a:pt x="284" y="84"/>
                  </a:lnTo>
                  <a:lnTo>
                    <a:pt x="288" y="104"/>
                  </a:lnTo>
                  <a:lnTo>
                    <a:pt x="284" y="136"/>
                  </a:lnTo>
                  <a:lnTo>
                    <a:pt x="276" y="152"/>
                  </a:lnTo>
                  <a:lnTo>
                    <a:pt x="260" y="176"/>
                  </a:lnTo>
                  <a:lnTo>
                    <a:pt x="236" y="196"/>
                  </a:lnTo>
                  <a:lnTo>
                    <a:pt x="204" y="208"/>
                  </a:lnTo>
                  <a:lnTo>
                    <a:pt x="152" y="236"/>
                  </a:lnTo>
                  <a:lnTo>
                    <a:pt x="104" y="260"/>
                  </a:lnTo>
                  <a:lnTo>
                    <a:pt x="6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3740" y="144"/>
              <a:ext cx="296" cy="284"/>
            </a:xfrm>
            <a:custGeom>
              <a:avLst/>
              <a:gdLst/>
              <a:ahLst/>
              <a:cxnLst>
                <a:cxn ang="0">
                  <a:pos x="60" y="280"/>
                </a:cxn>
                <a:cxn ang="0">
                  <a:pos x="0" y="284"/>
                </a:cxn>
                <a:cxn ang="0">
                  <a:pos x="84" y="248"/>
                </a:cxn>
                <a:cxn ang="0">
                  <a:pos x="132" y="224"/>
                </a:cxn>
                <a:cxn ang="0">
                  <a:pos x="160" y="208"/>
                </a:cxn>
                <a:cxn ang="0">
                  <a:pos x="184" y="188"/>
                </a:cxn>
                <a:cxn ang="0">
                  <a:pos x="196" y="172"/>
                </a:cxn>
                <a:cxn ang="0">
                  <a:pos x="208" y="148"/>
                </a:cxn>
                <a:cxn ang="0">
                  <a:pos x="208" y="116"/>
                </a:cxn>
                <a:cxn ang="0">
                  <a:pos x="208" y="96"/>
                </a:cxn>
                <a:cxn ang="0">
                  <a:pos x="196" y="80"/>
                </a:cxn>
                <a:cxn ang="0">
                  <a:pos x="148" y="44"/>
                </a:cxn>
                <a:cxn ang="0">
                  <a:pos x="96" y="20"/>
                </a:cxn>
                <a:cxn ang="0">
                  <a:pos x="40" y="12"/>
                </a:cxn>
                <a:cxn ang="0">
                  <a:pos x="0" y="8"/>
                </a:cxn>
                <a:cxn ang="0">
                  <a:pos x="48" y="0"/>
                </a:cxn>
                <a:cxn ang="0">
                  <a:pos x="112" y="0"/>
                </a:cxn>
                <a:cxn ang="0">
                  <a:pos x="148" y="8"/>
                </a:cxn>
                <a:cxn ang="0">
                  <a:pos x="192" y="20"/>
                </a:cxn>
                <a:cxn ang="0">
                  <a:pos x="228" y="36"/>
                </a:cxn>
                <a:cxn ang="0">
                  <a:pos x="272" y="60"/>
                </a:cxn>
                <a:cxn ang="0">
                  <a:pos x="284" y="72"/>
                </a:cxn>
                <a:cxn ang="0">
                  <a:pos x="296" y="92"/>
                </a:cxn>
                <a:cxn ang="0">
                  <a:pos x="296" y="104"/>
                </a:cxn>
                <a:cxn ang="0">
                  <a:pos x="296" y="128"/>
                </a:cxn>
                <a:cxn ang="0">
                  <a:pos x="284" y="148"/>
                </a:cxn>
                <a:cxn ang="0">
                  <a:pos x="260" y="172"/>
                </a:cxn>
                <a:cxn ang="0">
                  <a:pos x="228" y="196"/>
                </a:cxn>
                <a:cxn ang="0">
                  <a:pos x="168" y="232"/>
                </a:cxn>
                <a:cxn ang="0">
                  <a:pos x="112" y="260"/>
                </a:cxn>
                <a:cxn ang="0">
                  <a:pos x="60" y="280"/>
                </a:cxn>
              </a:cxnLst>
              <a:rect l="0" t="0" r="0" b="0"/>
              <a:pathLst>
                <a:path w="296" h="284">
                  <a:moveTo>
                    <a:pt x="60" y="280"/>
                  </a:moveTo>
                  <a:lnTo>
                    <a:pt x="0" y="284"/>
                  </a:lnTo>
                  <a:lnTo>
                    <a:pt x="84" y="248"/>
                  </a:lnTo>
                  <a:lnTo>
                    <a:pt x="132" y="224"/>
                  </a:lnTo>
                  <a:lnTo>
                    <a:pt x="160" y="208"/>
                  </a:lnTo>
                  <a:lnTo>
                    <a:pt x="184" y="188"/>
                  </a:lnTo>
                  <a:lnTo>
                    <a:pt x="196" y="172"/>
                  </a:lnTo>
                  <a:lnTo>
                    <a:pt x="208" y="148"/>
                  </a:lnTo>
                  <a:lnTo>
                    <a:pt x="208" y="116"/>
                  </a:lnTo>
                  <a:lnTo>
                    <a:pt x="208" y="96"/>
                  </a:lnTo>
                  <a:lnTo>
                    <a:pt x="196" y="80"/>
                  </a:lnTo>
                  <a:lnTo>
                    <a:pt x="148" y="44"/>
                  </a:lnTo>
                  <a:lnTo>
                    <a:pt x="96" y="20"/>
                  </a:lnTo>
                  <a:lnTo>
                    <a:pt x="40" y="12"/>
                  </a:lnTo>
                  <a:lnTo>
                    <a:pt x="0" y="8"/>
                  </a:lnTo>
                  <a:lnTo>
                    <a:pt x="48" y="0"/>
                  </a:lnTo>
                  <a:lnTo>
                    <a:pt x="112" y="0"/>
                  </a:lnTo>
                  <a:lnTo>
                    <a:pt x="148" y="8"/>
                  </a:lnTo>
                  <a:lnTo>
                    <a:pt x="192" y="20"/>
                  </a:lnTo>
                  <a:lnTo>
                    <a:pt x="228" y="36"/>
                  </a:lnTo>
                  <a:lnTo>
                    <a:pt x="272" y="60"/>
                  </a:lnTo>
                  <a:lnTo>
                    <a:pt x="284" y="72"/>
                  </a:lnTo>
                  <a:lnTo>
                    <a:pt x="296" y="92"/>
                  </a:lnTo>
                  <a:lnTo>
                    <a:pt x="296" y="104"/>
                  </a:lnTo>
                  <a:lnTo>
                    <a:pt x="296" y="128"/>
                  </a:lnTo>
                  <a:lnTo>
                    <a:pt x="284" y="148"/>
                  </a:lnTo>
                  <a:lnTo>
                    <a:pt x="260" y="172"/>
                  </a:lnTo>
                  <a:lnTo>
                    <a:pt x="228" y="196"/>
                  </a:lnTo>
                  <a:lnTo>
                    <a:pt x="168" y="232"/>
                  </a:lnTo>
                  <a:lnTo>
                    <a:pt x="112" y="260"/>
                  </a:lnTo>
                  <a:lnTo>
                    <a:pt x="60" y="2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3824" y="140"/>
              <a:ext cx="284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48" y="260"/>
                </a:cxn>
                <a:cxn ang="0">
                  <a:pos x="96" y="236"/>
                </a:cxn>
                <a:cxn ang="0">
                  <a:pos x="144" y="200"/>
                </a:cxn>
                <a:cxn ang="0">
                  <a:pos x="180" y="176"/>
                </a:cxn>
                <a:cxn ang="0">
                  <a:pos x="200" y="156"/>
                </a:cxn>
                <a:cxn ang="0">
                  <a:pos x="212" y="132"/>
                </a:cxn>
                <a:cxn ang="0">
                  <a:pos x="216" y="108"/>
                </a:cxn>
                <a:cxn ang="0">
                  <a:pos x="212" y="88"/>
                </a:cxn>
                <a:cxn ang="0">
                  <a:pos x="204" y="76"/>
                </a:cxn>
                <a:cxn ang="0">
                  <a:pos x="188" y="60"/>
                </a:cxn>
                <a:cxn ang="0">
                  <a:pos x="144" y="36"/>
                </a:cxn>
                <a:cxn ang="0">
                  <a:pos x="100" y="16"/>
                </a:cxn>
                <a:cxn ang="0">
                  <a:pos x="60" y="4"/>
                </a:cxn>
                <a:cxn ang="0">
                  <a:pos x="16" y="0"/>
                </a:cxn>
                <a:cxn ang="0">
                  <a:pos x="64" y="0"/>
                </a:cxn>
                <a:cxn ang="0">
                  <a:pos x="120" y="4"/>
                </a:cxn>
                <a:cxn ang="0">
                  <a:pos x="180" y="16"/>
                </a:cxn>
                <a:cxn ang="0">
                  <a:pos x="212" y="28"/>
                </a:cxn>
                <a:cxn ang="0">
                  <a:pos x="236" y="48"/>
                </a:cxn>
                <a:cxn ang="0">
                  <a:pos x="260" y="72"/>
                </a:cxn>
                <a:cxn ang="0">
                  <a:pos x="276" y="96"/>
                </a:cxn>
                <a:cxn ang="0">
                  <a:pos x="284" y="120"/>
                </a:cxn>
                <a:cxn ang="0">
                  <a:pos x="284" y="136"/>
                </a:cxn>
                <a:cxn ang="0">
                  <a:pos x="272" y="156"/>
                </a:cxn>
                <a:cxn ang="0">
                  <a:pos x="236" y="192"/>
                </a:cxn>
                <a:cxn ang="0">
                  <a:pos x="168" y="236"/>
                </a:cxn>
                <a:cxn ang="0">
                  <a:pos x="108" y="260"/>
                </a:cxn>
                <a:cxn ang="0">
                  <a:pos x="72" y="276"/>
                </a:cxn>
                <a:cxn ang="0">
                  <a:pos x="0" y="284"/>
                </a:cxn>
              </a:cxnLst>
              <a:rect l="0" t="0" r="0" b="0"/>
              <a:pathLst>
                <a:path w="284" h="284">
                  <a:moveTo>
                    <a:pt x="0" y="284"/>
                  </a:moveTo>
                  <a:lnTo>
                    <a:pt x="48" y="260"/>
                  </a:lnTo>
                  <a:lnTo>
                    <a:pt x="96" y="236"/>
                  </a:lnTo>
                  <a:lnTo>
                    <a:pt x="144" y="200"/>
                  </a:lnTo>
                  <a:lnTo>
                    <a:pt x="180" y="176"/>
                  </a:lnTo>
                  <a:lnTo>
                    <a:pt x="200" y="156"/>
                  </a:lnTo>
                  <a:lnTo>
                    <a:pt x="212" y="132"/>
                  </a:lnTo>
                  <a:lnTo>
                    <a:pt x="216" y="108"/>
                  </a:lnTo>
                  <a:lnTo>
                    <a:pt x="212" y="88"/>
                  </a:lnTo>
                  <a:lnTo>
                    <a:pt x="204" y="76"/>
                  </a:lnTo>
                  <a:lnTo>
                    <a:pt x="188" y="60"/>
                  </a:lnTo>
                  <a:lnTo>
                    <a:pt x="144" y="36"/>
                  </a:lnTo>
                  <a:lnTo>
                    <a:pt x="100" y="16"/>
                  </a:lnTo>
                  <a:lnTo>
                    <a:pt x="60" y="4"/>
                  </a:lnTo>
                  <a:lnTo>
                    <a:pt x="16" y="0"/>
                  </a:lnTo>
                  <a:lnTo>
                    <a:pt x="64" y="0"/>
                  </a:lnTo>
                  <a:lnTo>
                    <a:pt x="120" y="4"/>
                  </a:lnTo>
                  <a:lnTo>
                    <a:pt x="180" y="16"/>
                  </a:lnTo>
                  <a:lnTo>
                    <a:pt x="212" y="28"/>
                  </a:lnTo>
                  <a:lnTo>
                    <a:pt x="236" y="48"/>
                  </a:lnTo>
                  <a:lnTo>
                    <a:pt x="260" y="72"/>
                  </a:lnTo>
                  <a:lnTo>
                    <a:pt x="276" y="96"/>
                  </a:lnTo>
                  <a:lnTo>
                    <a:pt x="284" y="120"/>
                  </a:lnTo>
                  <a:lnTo>
                    <a:pt x="284" y="136"/>
                  </a:lnTo>
                  <a:lnTo>
                    <a:pt x="272" y="156"/>
                  </a:lnTo>
                  <a:lnTo>
                    <a:pt x="236" y="192"/>
                  </a:lnTo>
                  <a:lnTo>
                    <a:pt x="168" y="236"/>
                  </a:lnTo>
                  <a:lnTo>
                    <a:pt x="108" y="260"/>
                  </a:lnTo>
                  <a:lnTo>
                    <a:pt x="72" y="276"/>
                  </a:lnTo>
                  <a:lnTo>
                    <a:pt x="0" y="2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3924" y="140"/>
              <a:ext cx="260" cy="272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88" y="224"/>
                </a:cxn>
                <a:cxn ang="0">
                  <a:pos x="140" y="192"/>
                </a:cxn>
                <a:cxn ang="0">
                  <a:pos x="160" y="180"/>
                </a:cxn>
                <a:cxn ang="0">
                  <a:pos x="176" y="164"/>
                </a:cxn>
                <a:cxn ang="0">
                  <a:pos x="184" y="144"/>
                </a:cxn>
                <a:cxn ang="0">
                  <a:pos x="188" y="120"/>
                </a:cxn>
                <a:cxn ang="0">
                  <a:pos x="184" y="96"/>
                </a:cxn>
                <a:cxn ang="0">
                  <a:pos x="164" y="72"/>
                </a:cxn>
                <a:cxn ang="0">
                  <a:pos x="140" y="40"/>
                </a:cxn>
                <a:cxn ang="0">
                  <a:pos x="112" y="24"/>
                </a:cxn>
                <a:cxn ang="0">
                  <a:pos x="80" y="12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128" y="4"/>
                </a:cxn>
                <a:cxn ang="0">
                  <a:pos x="176" y="16"/>
                </a:cxn>
                <a:cxn ang="0">
                  <a:pos x="212" y="36"/>
                </a:cxn>
                <a:cxn ang="0">
                  <a:pos x="244" y="60"/>
                </a:cxn>
                <a:cxn ang="0">
                  <a:pos x="248" y="64"/>
                </a:cxn>
                <a:cxn ang="0">
                  <a:pos x="260" y="88"/>
                </a:cxn>
                <a:cxn ang="0">
                  <a:pos x="260" y="100"/>
                </a:cxn>
                <a:cxn ang="0">
                  <a:pos x="260" y="124"/>
                </a:cxn>
                <a:cxn ang="0">
                  <a:pos x="256" y="144"/>
                </a:cxn>
                <a:cxn ang="0">
                  <a:pos x="236" y="164"/>
                </a:cxn>
                <a:cxn ang="0">
                  <a:pos x="200" y="192"/>
                </a:cxn>
                <a:cxn ang="0">
                  <a:pos x="124" y="228"/>
                </a:cxn>
                <a:cxn ang="0">
                  <a:pos x="56" y="252"/>
                </a:cxn>
                <a:cxn ang="0">
                  <a:pos x="0" y="272"/>
                </a:cxn>
              </a:cxnLst>
              <a:rect l="0" t="0" r="0" b="0"/>
              <a:pathLst>
                <a:path w="260" h="272">
                  <a:moveTo>
                    <a:pt x="0" y="272"/>
                  </a:moveTo>
                  <a:lnTo>
                    <a:pt x="88" y="224"/>
                  </a:lnTo>
                  <a:lnTo>
                    <a:pt x="140" y="192"/>
                  </a:lnTo>
                  <a:lnTo>
                    <a:pt x="160" y="180"/>
                  </a:lnTo>
                  <a:lnTo>
                    <a:pt x="176" y="164"/>
                  </a:lnTo>
                  <a:lnTo>
                    <a:pt x="184" y="144"/>
                  </a:lnTo>
                  <a:lnTo>
                    <a:pt x="188" y="120"/>
                  </a:lnTo>
                  <a:lnTo>
                    <a:pt x="184" y="96"/>
                  </a:lnTo>
                  <a:lnTo>
                    <a:pt x="164" y="72"/>
                  </a:lnTo>
                  <a:lnTo>
                    <a:pt x="140" y="40"/>
                  </a:lnTo>
                  <a:lnTo>
                    <a:pt x="112" y="24"/>
                  </a:lnTo>
                  <a:lnTo>
                    <a:pt x="80" y="12"/>
                  </a:lnTo>
                  <a:lnTo>
                    <a:pt x="8" y="0"/>
                  </a:lnTo>
                  <a:lnTo>
                    <a:pt x="80" y="0"/>
                  </a:lnTo>
                  <a:lnTo>
                    <a:pt x="128" y="4"/>
                  </a:lnTo>
                  <a:lnTo>
                    <a:pt x="176" y="16"/>
                  </a:lnTo>
                  <a:lnTo>
                    <a:pt x="212" y="36"/>
                  </a:lnTo>
                  <a:lnTo>
                    <a:pt x="244" y="60"/>
                  </a:lnTo>
                  <a:lnTo>
                    <a:pt x="248" y="64"/>
                  </a:lnTo>
                  <a:lnTo>
                    <a:pt x="260" y="88"/>
                  </a:lnTo>
                  <a:lnTo>
                    <a:pt x="260" y="100"/>
                  </a:lnTo>
                  <a:lnTo>
                    <a:pt x="260" y="124"/>
                  </a:lnTo>
                  <a:lnTo>
                    <a:pt x="256" y="144"/>
                  </a:lnTo>
                  <a:lnTo>
                    <a:pt x="236" y="164"/>
                  </a:lnTo>
                  <a:lnTo>
                    <a:pt x="200" y="192"/>
                  </a:lnTo>
                  <a:lnTo>
                    <a:pt x="124" y="228"/>
                  </a:lnTo>
                  <a:lnTo>
                    <a:pt x="56" y="252"/>
                  </a:lnTo>
                  <a:lnTo>
                    <a:pt x="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3976" y="332"/>
              <a:ext cx="248" cy="72"/>
            </a:xfrm>
            <a:custGeom>
              <a:avLst/>
              <a:gdLst/>
              <a:ahLst/>
              <a:cxnLst>
                <a:cxn ang="0">
                  <a:pos x="228" y="72"/>
                </a:cxn>
                <a:cxn ang="0">
                  <a:pos x="148" y="60"/>
                </a:cxn>
                <a:cxn ang="0">
                  <a:pos x="88" y="60"/>
                </a:cxn>
                <a:cxn ang="0">
                  <a:pos x="24" y="68"/>
                </a:cxn>
                <a:cxn ang="0">
                  <a:pos x="0" y="72"/>
                </a:cxn>
                <a:cxn ang="0">
                  <a:pos x="96" y="32"/>
                </a:cxn>
                <a:cxn ang="0">
                  <a:pos x="148" y="0"/>
                </a:cxn>
                <a:cxn ang="0">
                  <a:pos x="156" y="0"/>
                </a:cxn>
                <a:cxn ang="0">
                  <a:pos x="192" y="8"/>
                </a:cxn>
                <a:cxn ang="0">
                  <a:pos x="220" y="12"/>
                </a:cxn>
                <a:cxn ang="0">
                  <a:pos x="240" y="32"/>
                </a:cxn>
                <a:cxn ang="0">
                  <a:pos x="248" y="48"/>
                </a:cxn>
                <a:cxn ang="0">
                  <a:pos x="240" y="68"/>
                </a:cxn>
                <a:cxn ang="0">
                  <a:pos x="232" y="72"/>
                </a:cxn>
                <a:cxn ang="0">
                  <a:pos x="228" y="72"/>
                </a:cxn>
              </a:cxnLst>
              <a:rect l="0" t="0" r="0" b="0"/>
              <a:pathLst>
                <a:path w="248" h="72">
                  <a:moveTo>
                    <a:pt x="228" y="72"/>
                  </a:moveTo>
                  <a:lnTo>
                    <a:pt x="148" y="60"/>
                  </a:lnTo>
                  <a:lnTo>
                    <a:pt x="88" y="60"/>
                  </a:lnTo>
                  <a:lnTo>
                    <a:pt x="24" y="68"/>
                  </a:lnTo>
                  <a:lnTo>
                    <a:pt x="0" y="72"/>
                  </a:lnTo>
                  <a:lnTo>
                    <a:pt x="96" y="32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92" y="8"/>
                  </a:lnTo>
                  <a:lnTo>
                    <a:pt x="220" y="12"/>
                  </a:lnTo>
                  <a:lnTo>
                    <a:pt x="240" y="32"/>
                  </a:lnTo>
                  <a:lnTo>
                    <a:pt x="248" y="48"/>
                  </a:lnTo>
                  <a:lnTo>
                    <a:pt x="240" y="68"/>
                  </a:lnTo>
                  <a:lnTo>
                    <a:pt x="232" y="72"/>
                  </a:lnTo>
                  <a:lnTo>
                    <a:pt x="228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4136" y="328"/>
              <a:ext cx="152" cy="88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88" y="64"/>
                </a:cxn>
                <a:cxn ang="0">
                  <a:pos x="92" y="52"/>
                </a:cxn>
                <a:cxn ang="0">
                  <a:pos x="92" y="40"/>
                </a:cxn>
                <a:cxn ang="0">
                  <a:pos x="88" y="28"/>
                </a:cxn>
                <a:cxn ang="0">
                  <a:pos x="68" y="16"/>
                </a:cxn>
                <a:cxn ang="0">
                  <a:pos x="44" y="12"/>
                </a:cxn>
                <a:cxn ang="0">
                  <a:pos x="0" y="0"/>
                </a:cxn>
                <a:cxn ang="0">
                  <a:pos x="68" y="4"/>
                </a:cxn>
                <a:cxn ang="0">
                  <a:pos x="116" y="12"/>
                </a:cxn>
                <a:cxn ang="0">
                  <a:pos x="140" y="24"/>
                </a:cxn>
                <a:cxn ang="0">
                  <a:pos x="152" y="36"/>
                </a:cxn>
                <a:cxn ang="0">
                  <a:pos x="152" y="48"/>
                </a:cxn>
                <a:cxn ang="0">
                  <a:pos x="148" y="72"/>
                </a:cxn>
                <a:cxn ang="0">
                  <a:pos x="128" y="84"/>
                </a:cxn>
                <a:cxn ang="0">
                  <a:pos x="104" y="88"/>
                </a:cxn>
                <a:cxn ang="0">
                  <a:pos x="72" y="84"/>
                </a:cxn>
              </a:cxnLst>
              <a:rect l="0" t="0" r="0" b="0"/>
              <a:pathLst>
                <a:path w="152" h="88">
                  <a:moveTo>
                    <a:pt x="72" y="84"/>
                  </a:moveTo>
                  <a:lnTo>
                    <a:pt x="88" y="64"/>
                  </a:lnTo>
                  <a:lnTo>
                    <a:pt x="92" y="52"/>
                  </a:lnTo>
                  <a:lnTo>
                    <a:pt x="92" y="40"/>
                  </a:lnTo>
                  <a:lnTo>
                    <a:pt x="88" y="28"/>
                  </a:lnTo>
                  <a:lnTo>
                    <a:pt x="68" y="16"/>
                  </a:lnTo>
                  <a:lnTo>
                    <a:pt x="44" y="12"/>
                  </a:lnTo>
                  <a:lnTo>
                    <a:pt x="0" y="0"/>
                  </a:lnTo>
                  <a:lnTo>
                    <a:pt x="68" y="4"/>
                  </a:lnTo>
                  <a:lnTo>
                    <a:pt x="116" y="12"/>
                  </a:lnTo>
                  <a:lnTo>
                    <a:pt x="140" y="24"/>
                  </a:lnTo>
                  <a:lnTo>
                    <a:pt x="152" y="36"/>
                  </a:lnTo>
                  <a:lnTo>
                    <a:pt x="152" y="48"/>
                  </a:lnTo>
                  <a:lnTo>
                    <a:pt x="148" y="72"/>
                  </a:lnTo>
                  <a:lnTo>
                    <a:pt x="128" y="84"/>
                  </a:lnTo>
                  <a:lnTo>
                    <a:pt x="104" y="88"/>
                  </a:lnTo>
                  <a:lnTo>
                    <a:pt x="72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4144" y="320"/>
              <a:ext cx="216" cy="108"/>
            </a:xfrm>
            <a:custGeom>
              <a:avLst/>
              <a:gdLst/>
              <a:ahLst/>
              <a:cxnLst>
                <a:cxn ang="0">
                  <a:pos x="128" y="108"/>
                </a:cxn>
                <a:cxn ang="0">
                  <a:pos x="104" y="104"/>
                </a:cxn>
                <a:cxn ang="0">
                  <a:pos x="128" y="96"/>
                </a:cxn>
                <a:cxn ang="0">
                  <a:pos x="144" y="80"/>
                </a:cxn>
                <a:cxn ang="0">
                  <a:pos x="152" y="68"/>
                </a:cxn>
                <a:cxn ang="0">
                  <a:pos x="152" y="56"/>
                </a:cxn>
                <a:cxn ang="0">
                  <a:pos x="152" y="44"/>
                </a:cxn>
                <a:cxn ang="0">
                  <a:pos x="132" y="32"/>
                </a:cxn>
                <a:cxn ang="0">
                  <a:pos x="116" y="20"/>
                </a:cxn>
                <a:cxn ang="0">
                  <a:pos x="72" y="8"/>
                </a:cxn>
                <a:cxn ang="0">
                  <a:pos x="28" y="8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104" y="0"/>
                </a:cxn>
                <a:cxn ang="0">
                  <a:pos x="140" y="8"/>
                </a:cxn>
                <a:cxn ang="0">
                  <a:pos x="168" y="12"/>
                </a:cxn>
                <a:cxn ang="0">
                  <a:pos x="200" y="24"/>
                </a:cxn>
                <a:cxn ang="0">
                  <a:pos x="212" y="44"/>
                </a:cxn>
                <a:cxn ang="0">
                  <a:pos x="216" y="56"/>
                </a:cxn>
                <a:cxn ang="0">
                  <a:pos x="216" y="68"/>
                </a:cxn>
                <a:cxn ang="0">
                  <a:pos x="212" y="80"/>
                </a:cxn>
                <a:cxn ang="0">
                  <a:pos x="200" y="92"/>
                </a:cxn>
                <a:cxn ang="0">
                  <a:pos x="180" y="104"/>
                </a:cxn>
                <a:cxn ang="0">
                  <a:pos x="128" y="108"/>
                </a:cxn>
              </a:cxnLst>
              <a:rect l="0" t="0" r="0" b="0"/>
              <a:pathLst>
                <a:path w="216" h="108">
                  <a:moveTo>
                    <a:pt x="128" y="108"/>
                  </a:moveTo>
                  <a:lnTo>
                    <a:pt x="104" y="104"/>
                  </a:lnTo>
                  <a:lnTo>
                    <a:pt x="128" y="96"/>
                  </a:lnTo>
                  <a:lnTo>
                    <a:pt x="144" y="80"/>
                  </a:lnTo>
                  <a:lnTo>
                    <a:pt x="152" y="68"/>
                  </a:lnTo>
                  <a:lnTo>
                    <a:pt x="152" y="56"/>
                  </a:lnTo>
                  <a:lnTo>
                    <a:pt x="152" y="44"/>
                  </a:lnTo>
                  <a:lnTo>
                    <a:pt x="132" y="32"/>
                  </a:lnTo>
                  <a:lnTo>
                    <a:pt x="116" y="20"/>
                  </a:lnTo>
                  <a:lnTo>
                    <a:pt x="72" y="8"/>
                  </a:lnTo>
                  <a:lnTo>
                    <a:pt x="2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104" y="0"/>
                  </a:lnTo>
                  <a:lnTo>
                    <a:pt x="140" y="8"/>
                  </a:lnTo>
                  <a:lnTo>
                    <a:pt x="168" y="12"/>
                  </a:lnTo>
                  <a:lnTo>
                    <a:pt x="200" y="24"/>
                  </a:lnTo>
                  <a:lnTo>
                    <a:pt x="212" y="44"/>
                  </a:lnTo>
                  <a:lnTo>
                    <a:pt x="216" y="56"/>
                  </a:lnTo>
                  <a:lnTo>
                    <a:pt x="216" y="68"/>
                  </a:lnTo>
                  <a:lnTo>
                    <a:pt x="212" y="80"/>
                  </a:lnTo>
                  <a:lnTo>
                    <a:pt x="200" y="92"/>
                  </a:lnTo>
                  <a:lnTo>
                    <a:pt x="180" y="104"/>
                  </a:lnTo>
                  <a:lnTo>
                    <a:pt x="128" y="10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4156" y="296"/>
              <a:ext cx="296" cy="156"/>
            </a:xfrm>
            <a:custGeom>
              <a:avLst/>
              <a:gdLst/>
              <a:ahLst/>
              <a:cxnLst>
                <a:cxn ang="0">
                  <a:pos x="128" y="140"/>
                </a:cxn>
                <a:cxn ang="0">
                  <a:pos x="176" y="128"/>
                </a:cxn>
                <a:cxn ang="0">
                  <a:pos x="188" y="120"/>
                </a:cxn>
                <a:cxn ang="0">
                  <a:pos x="200" y="108"/>
                </a:cxn>
                <a:cxn ang="0">
                  <a:pos x="204" y="92"/>
                </a:cxn>
                <a:cxn ang="0">
                  <a:pos x="212" y="80"/>
                </a:cxn>
                <a:cxn ang="0">
                  <a:pos x="204" y="68"/>
                </a:cxn>
                <a:cxn ang="0">
                  <a:pos x="192" y="48"/>
                </a:cxn>
                <a:cxn ang="0">
                  <a:pos x="168" y="36"/>
                </a:cxn>
                <a:cxn ang="0">
                  <a:pos x="108" y="20"/>
                </a:cxn>
                <a:cxn ang="0">
                  <a:pos x="40" y="20"/>
                </a:cxn>
                <a:cxn ang="0">
                  <a:pos x="0" y="20"/>
                </a:cxn>
                <a:cxn ang="0">
                  <a:pos x="16" y="0"/>
                </a:cxn>
                <a:cxn ang="0">
                  <a:pos x="16" y="8"/>
                </a:cxn>
                <a:cxn ang="0">
                  <a:pos x="48" y="0"/>
                </a:cxn>
                <a:cxn ang="0">
                  <a:pos x="92" y="0"/>
                </a:cxn>
                <a:cxn ang="0">
                  <a:pos x="152" y="8"/>
                </a:cxn>
                <a:cxn ang="0">
                  <a:pos x="192" y="12"/>
                </a:cxn>
                <a:cxn ang="0">
                  <a:pos x="228" y="24"/>
                </a:cxn>
                <a:cxn ang="0">
                  <a:pos x="252" y="36"/>
                </a:cxn>
                <a:cxn ang="0">
                  <a:pos x="272" y="48"/>
                </a:cxn>
                <a:cxn ang="0">
                  <a:pos x="288" y="68"/>
                </a:cxn>
                <a:cxn ang="0">
                  <a:pos x="296" y="80"/>
                </a:cxn>
                <a:cxn ang="0">
                  <a:pos x="284" y="96"/>
                </a:cxn>
                <a:cxn ang="0">
                  <a:pos x="272" y="116"/>
                </a:cxn>
                <a:cxn ang="0">
                  <a:pos x="228" y="140"/>
                </a:cxn>
                <a:cxn ang="0">
                  <a:pos x="192" y="152"/>
                </a:cxn>
                <a:cxn ang="0">
                  <a:pos x="168" y="156"/>
                </a:cxn>
                <a:cxn ang="0">
                  <a:pos x="128" y="140"/>
                </a:cxn>
              </a:cxnLst>
              <a:rect l="0" t="0" r="0" b="0"/>
              <a:pathLst>
                <a:path w="296" h="156">
                  <a:moveTo>
                    <a:pt x="128" y="140"/>
                  </a:moveTo>
                  <a:lnTo>
                    <a:pt x="176" y="128"/>
                  </a:lnTo>
                  <a:lnTo>
                    <a:pt x="188" y="120"/>
                  </a:lnTo>
                  <a:lnTo>
                    <a:pt x="200" y="108"/>
                  </a:lnTo>
                  <a:lnTo>
                    <a:pt x="204" y="92"/>
                  </a:lnTo>
                  <a:lnTo>
                    <a:pt x="212" y="80"/>
                  </a:lnTo>
                  <a:lnTo>
                    <a:pt x="204" y="68"/>
                  </a:lnTo>
                  <a:lnTo>
                    <a:pt x="192" y="48"/>
                  </a:lnTo>
                  <a:lnTo>
                    <a:pt x="168" y="36"/>
                  </a:lnTo>
                  <a:lnTo>
                    <a:pt x="108" y="20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92" y="0"/>
                  </a:lnTo>
                  <a:lnTo>
                    <a:pt x="152" y="8"/>
                  </a:lnTo>
                  <a:lnTo>
                    <a:pt x="192" y="12"/>
                  </a:lnTo>
                  <a:lnTo>
                    <a:pt x="228" y="24"/>
                  </a:lnTo>
                  <a:lnTo>
                    <a:pt x="252" y="36"/>
                  </a:lnTo>
                  <a:lnTo>
                    <a:pt x="272" y="48"/>
                  </a:lnTo>
                  <a:lnTo>
                    <a:pt x="288" y="68"/>
                  </a:lnTo>
                  <a:lnTo>
                    <a:pt x="296" y="80"/>
                  </a:lnTo>
                  <a:lnTo>
                    <a:pt x="284" y="96"/>
                  </a:lnTo>
                  <a:lnTo>
                    <a:pt x="272" y="116"/>
                  </a:lnTo>
                  <a:lnTo>
                    <a:pt x="228" y="140"/>
                  </a:lnTo>
                  <a:lnTo>
                    <a:pt x="192" y="152"/>
                  </a:lnTo>
                  <a:lnTo>
                    <a:pt x="168" y="156"/>
                  </a:lnTo>
                  <a:lnTo>
                    <a:pt x="128" y="1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4172" y="272"/>
              <a:ext cx="328" cy="204"/>
            </a:xfrm>
            <a:custGeom>
              <a:avLst/>
              <a:gdLst/>
              <a:ahLst/>
              <a:cxnLst>
                <a:cxn ang="0">
                  <a:pos x="160" y="180"/>
                </a:cxn>
                <a:cxn ang="0">
                  <a:pos x="188" y="176"/>
                </a:cxn>
                <a:cxn ang="0">
                  <a:pos x="224" y="164"/>
                </a:cxn>
                <a:cxn ang="0">
                  <a:pos x="260" y="140"/>
                </a:cxn>
                <a:cxn ang="0">
                  <a:pos x="272" y="120"/>
                </a:cxn>
                <a:cxn ang="0">
                  <a:pos x="284" y="104"/>
                </a:cxn>
                <a:cxn ang="0">
                  <a:pos x="280" y="92"/>
                </a:cxn>
                <a:cxn ang="0">
                  <a:pos x="260" y="68"/>
                </a:cxn>
                <a:cxn ang="0">
                  <a:pos x="244" y="56"/>
                </a:cxn>
                <a:cxn ang="0">
                  <a:pos x="220" y="44"/>
                </a:cxn>
                <a:cxn ang="0">
                  <a:pos x="184" y="32"/>
                </a:cxn>
                <a:cxn ang="0">
                  <a:pos x="136" y="24"/>
                </a:cxn>
                <a:cxn ang="0">
                  <a:pos x="80" y="24"/>
                </a:cxn>
                <a:cxn ang="0">
                  <a:pos x="36" y="20"/>
                </a:cxn>
                <a:cxn ang="0">
                  <a:pos x="0" y="24"/>
                </a:cxn>
                <a:cxn ang="0">
                  <a:pos x="12" y="0"/>
                </a:cxn>
                <a:cxn ang="0">
                  <a:pos x="56" y="0"/>
                </a:cxn>
                <a:cxn ang="0">
                  <a:pos x="104" y="0"/>
                </a:cxn>
                <a:cxn ang="0">
                  <a:pos x="116" y="0"/>
                </a:cxn>
                <a:cxn ang="0">
                  <a:pos x="164" y="12"/>
                </a:cxn>
                <a:cxn ang="0">
                  <a:pos x="164" y="4"/>
                </a:cxn>
                <a:cxn ang="0">
                  <a:pos x="152" y="4"/>
                </a:cxn>
                <a:cxn ang="0">
                  <a:pos x="188" y="12"/>
                </a:cxn>
                <a:cxn ang="0">
                  <a:pos x="232" y="24"/>
                </a:cxn>
                <a:cxn ang="0">
                  <a:pos x="272" y="36"/>
                </a:cxn>
                <a:cxn ang="0">
                  <a:pos x="316" y="68"/>
                </a:cxn>
                <a:cxn ang="0">
                  <a:pos x="328" y="80"/>
                </a:cxn>
                <a:cxn ang="0">
                  <a:pos x="328" y="96"/>
                </a:cxn>
                <a:cxn ang="0">
                  <a:pos x="328" y="120"/>
                </a:cxn>
                <a:cxn ang="0">
                  <a:pos x="324" y="132"/>
                </a:cxn>
                <a:cxn ang="0">
                  <a:pos x="316" y="144"/>
                </a:cxn>
                <a:cxn ang="0">
                  <a:pos x="280" y="168"/>
                </a:cxn>
                <a:cxn ang="0">
                  <a:pos x="176" y="204"/>
                </a:cxn>
                <a:cxn ang="0">
                  <a:pos x="160" y="180"/>
                </a:cxn>
              </a:cxnLst>
              <a:rect l="0" t="0" r="0" b="0"/>
              <a:pathLst>
                <a:path w="328" h="204">
                  <a:moveTo>
                    <a:pt x="160" y="180"/>
                  </a:moveTo>
                  <a:lnTo>
                    <a:pt x="188" y="176"/>
                  </a:lnTo>
                  <a:lnTo>
                    <a:pt x="224" y="164"/>
                  </a:lnTo>
                  <a:lnTo>
                    <a:pt x="260" y="140"/>
                  </a:lnTo>
                  <a:lnTo>
                    <a:pt x="272" y="120"/>
                  </a:lnTo>
                  <a:lnTo>
                    <a:pt x="284" y="104"/>
                  </a:lnTo>
                  <a:lnTo>
                    <a:pt x="280" y="92"/>
                  </a:lnTo>
                  <a:lnTo>
                    <a:pt x="260" y="68"/>
                  </a:lnTo>
                  <a:lnTo>
                    <a:pt x="244" y="56"/>
                  </a:lnTo>
                  <a:lnTo>
                    <a:pt x="220" y="44"/>
                  </a:lnTo>
                  <a:lnTo>
                    <a:pt x="184" y="32"/>
                  </a:lnTo>
                  <a:lnTo>
                    <a:pt x="136" y="24"/>
                  </a:lnTo>
                  <a:lnTo>
                    <a:pt x="80" y="24"/>
                  </a:lnTo>
                  <a:lnTo>
                    <a:pt x="36" y="20"/>
                  </a:lnTo>
                  <a:lnTo>
                    <a:pt x="0" y="24"/>
                  </a:lnTo>
                  <a:lnTo>
                    <a:pt x="12" y="0"/>
                  </a:lnTo>
                  <a:lnTo>
                    <a:pt x="56" y="0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64" y="12"/>
                  </a:lnTo>
                  <a:lnTo>
                    <a:pt x="164" y="4"/>
                  </a:lnTo>
                  <a:lnTo>
                    <a:pt x="152" y="4"/>
                  </a:lnTo>
                  <a:lnTo>
                    <a:pt x="188" y="12"/>
                  </a:lnTo>
                  <a:lnTo>
                    <a:pt x="232" y="24"/>
                  </a:lnTo>
                  <a:lnTo>
                    <a:pt x="272" y="36"/>
                  </a:lnTo>
                  <a:lnTo>
                    <a:pt x="316" y="68"/>
                  </a:lnTo>
                  <a:lnTo>
                    <a:pt x="328" y="80"/>
                  </a:lnTo>
                  <a:lnTo>
                    <a:pt x="328" y="96"/>
                  </a:lnTo>
                  <a:lnTo>
                    <a:pt x="328" y="120"/>
                  </a:lnTo>
                  <a:lnTo>
                    <a:pt x="324" y="132"/>
                  </a:lnTo>
                  <a:lnTo>
                    <a:pt x="316" y="144"/>
                  </a:lnTo>
                  <a:lnTo>
                    <a:pt x="280" y="168"/>
                  </a:lnTo>
                  <a:lnTo>
                    <a:pt x="176" y="204"/>
                  </a:lnTo>
                  <a:lnTo>
                    <a:pt x="160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4344" y="284"/>
              <a:ext cx="320" cy="224"/>
            </a:xfrm>
            <a:custGeom>
              <a:avLst/>
              <a:gdLst/>
              <a:ahLst/>
              <a:cxnLst>
                <a:cxn ang="0">
                  <a:pos x="4" y="216"/>
                </a:cxn>
                <a:cxn ang="0">
                  <a:pos x="84" y="204"/>
                </a:cxn>
                <a:cxn ang="0">
                  <a:pos x="144" y="188"/>
                </a:cxn>
                <a:cxn ang="0">
                  <a:pos x="212" y="164"/>
                </a:cxn>
                <a:cxn ang="0">
                  <a:pos x="240" y="144"/>
                </a:cxn>
                <a:cxn ang="0">
                  <a:pos x="260" y="116"/>
                </a:cxn>
                <a:cxn ang="0">
                  <a:pos x="260" y="96"/>
                </a:cxn>
                <a:cxn ang="0">
                  <a:pos x="260" y="80"/>
                </a:cxn>
                <a:cxn ang="0">
                  <a:pos x="248" y="68"/>
                </a:cxn>
                <a:cxn ang="0">
                  <a:pos x="224" y="44"/>
                </a:cxn>
                <a:cxn ang="0">
                  <a:pos x="192" y="24"/>
                </a:cxn>
                <a:cxn ang="0">
                  <a:pos x="156" y="12"/>
                </a:cxn>
                <a:cxn ang="0">
                  <a:pos x="128" y="8"/>
                </a:cxn>
                <a:cxn ang="0">
                  <a:pos x="164" y="0"/>
                </a:cxn>
                <a:cxn ang="0">
                  <a:pos x="212" y="8"/>
                </a:cxn>
                <a:cxn ang="0">
                  <a:pos x="260" y="20"/>
                </a:cxn>
                <a:cxn ang="0">
                  <a:pos x="284" y="32"/>
                </a:cxn>
                <a:cxn ang="0">
                  <a:pos x="300" y="48"/>
                </a:cxn>
                <a:cxn ang="0">
                  <a:pos x="312" y="60"/>
                </a:cxn>
                <a:cxn ang="0">
                  <a:pos x="320" y="72"/>
                </a:cxn>
                <a:cxn ang="0">
                  <a:pos x="320" y="96"/>
                </a:cxn>
                <a:cxn ang="0">
                  <a:pos x="312" y="116"/>
                </a:cxn>
                <a:cxn ang="0">
                  <a:pos x="296" y="132"/>
                </a:cxn>
                <a:cxn ang="0">
                  <a:pos x="272" y="152"/>
                </a:cxn>
                <a:cxn ang="0">
                  <a:pos x="240" y="168"/>
                </a:cxn>
                <a:cxn ang="0">
                  <a:pos x="228" y="176"/>
                </a:cxn>
                <a:cxn ang="0">
                  <a:pos x="180" y="192"/>
                </a:cxn>
                <a:cxn ang="0">
                  <a:pos x="100" y="212"/>
                </a:cxn>
                <a:cxn ang="0">
                  <a:pos x="0" y="224"/>
                </a:cxn>
                <a:cxn ang="0">
                  <a:pos x="4" y="216"/>
                </a:cxn>
              </a:cxnLst>
              <a:rect l="0" t="0" r="0" b="0"/>
              <a:pathLst>
                <a:path w="320" h="224">
                  <a:moveTo>
                    <a:pt x="4" y="216"/>
                  </a:moveTo>
                  <a:lnTo>
                    <a:pt x="84" y="204"/>
                  </a:lnTo>
                  <a:lnTo>
                    <a:pt x="144" y="188"/>
                  </a:lnTo>
                  <a:lnTo>
                    <a:pt x="212" y="164"/>
                  </a:lnTo>
                  <a:lnTo>
                    <a:pt x="240" y="144"/>
                  </a:lnTo>
                  <a:lnTo>
                    <a:pt x="260" y="116"/>
                  </a:lnTo>
                  <a:lnTo>
                    <a:pt x="260" y="96"/>
                  </a:lnTo>
                  <a:lnTo>
                    <a:pt x="260" y="80"/>
                  </a:lnTo>
                  <a:lnTo>
                    <a:pt x="248" y="68"/>
                  </a:lnTo>
                  <a:lnTo>
                    <a:pt x="224" y="44"/>
                  </a:lnTo>
                  <a:lnTo>
                    <a:pt x="192" y="24"/>
                  </a:lnTo>
                  <a:lnTo>
                    <a:pt x="156" y="12"/>
                  </a:lnTo>
                  <a:lnTo>
                    <a:pt x="128" y="8"/>
                  </a:lnTo>
                  <a:lnTo>
                    <a:pt x="164" y="0"/>
                  </a:lnTo>
                  <a:lnTo>
                    <a:pt x="212" y="8"/>
                  </a:lnTo>
                  <a:lnTo>
                    <a:pt x="260" y="20"/>
                  </a:lnTo>
                  <a:lnTo>
                    <a:pt x="284" y="32"/>
                  </a:lnTo>
                  <a:lnTo>
                    <a:pt x="300" y="48"/>
                  </a:lnTo>
                  <a:lnTo>
                    <a:pt x="312" y="60"/>
                  </a:lnTo>
                  <a:lnTo>
                    <a:pt x="320" y="72"/>
                  </a:lnTo>
                  <a:lnTo>
                    <a:pt x="320" y="96"/>
                  </a:lnTo>
                  <a:lnTo>
                    <a:pt x="312" y="116"/>
                  </a:lnTo>
                  <a:lnTo>
                    <a:pt x="296" y="132"/>
                  </a:lnTo>
                  <a:lnTo>
                    <a:pt x="272" y="152"/>
                  </a:lnTo>
                  <a:lnTo>
                    <a:pt x="240" y="168"/>
                  </a:lnTo>
                  <a:lnTo>
                    <a:pt x="228" y="176"/>
                  </a:lnTo>
                  <a:lnTo>
                    <a:pt x="180" y="192"/>
                  </a:lnTo>
                  <a:lnTo>
                    <a:pt x="100" y="212"/>
                  </a:lnTo>
                  <a:lnTo>
                    <a:pt x="0" y="224"/>
                  </a:lnTo>
                  <a:lnTo>
                    <a:pt x="4" y="2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4288" y="296"/>
              <a:ext cx="528" cy="260"/>
            </a:xfrm>
            <a:custGeom>
              <a:avLst/>
              <a:gdLst/>
              <a:ahLst/>
              <a:cxnLst>
                <a:cxn ang="0">
                  <a:pos x="36" y="224"/>
                </a:cxn>
                <a:cxn ang="0">
                  <a:pos x="56" y="212"/>
                </a:cxn>
                <a:cxn ang="0">
                  <a:pos x="156" y="204"/>
                </a:cxn>
                <a:cxn ang="0">
                  <a:pos x="236" y="188"/>
                </a:cxn>
                <a:cxn ang="0">
                  <a:pos x="284" y="168"/>
                </a:cxn>
                <a:cxn ang="0">
                  <a:pos x="304" y="156"/>
                </a:cxn>
                <a:cxn ang="0">
                  <a:pos x="332" y="140"/>
                </a:cxn>
                <a:cxn ang="0">
                  <a:pos x="356" y="120"/>
                </a:cxn>
                <a:cxn ang="0">
                  <a:pos x="376" y="104"/>
                </a:cxn>
                <a:cxn ang="0">
                  <a:pos x="380" y="84"/>
                </a:cxn>
                <a:cxn ang="0">
                  <a:pos x="376" y="60"/>
                </a:cxn>
                <a:cxn ang="0">
                  <a:pos x="368" y="48"/>
                </a:cxn>
                <a:cxn ang="0">
                  <a:pos x="356" y="32"/>
                </a:cxn>
                <a:cxn ang="0">
                  <a:pos x="340" y="12"/>
                </a:cxn>
                <a:cxn ang="0">
                  <a:pos x="308" y="0"/>
                </a:cxn>
                <a:cxn ang="0">
                  <a:pos x="352" y="0"/>
                </a:cxn>
                <a:cxn ang="0">
                  <a:pos x="388" y="8"/>
                </a:cxn>
                <a:cxn ang="0">
                  <a:pos x="436" y="12"/>
                </a:cxn>
                <a:cxn ang="0">
                  <a:pos x="472" y="24"/>
                </a:cxn>
                <a:cxn ang="0">
                  <a:pos x="504" y="44"/>
                </a:cxn>
                <a:cxn ang="0">
                  <a:pos x="520" y="56"/>
                </a:cxn>
                <a:cxn ang="0">
                  <a:pos x="528" y="72"/>
                </a:cxn>
                <a:cxn ang="0">
                  <a:pos x="520" y="96"/>
                </a:cxn>
                <a:cxn ang="0">
                  <a:pos x="508" y="116"/>
                </a:cxn>
                <a:cxn ang="0">
                  <a:pos x="492" y="132"/>
                </a:cxn>
                <a:cxn ang="0">
                  <a:pos x="460" y="152"/>
                </a:cxn>
                <a:cxn ang="0">
                  <a:pos x="416" y="168"/>
                </a:cxn>
                <a:cxn ang="0">
                  <a:pos x="316" y="200"/>
                </a:cxn>
                <a:cxn ang="0">
                  <a:pos x="188" y="228"/>
                </a:cxn>
                <a:cxn ang="0">
                  <a:pos x="132" y="240"/>
                </a:cxn>
                <a:cxn ang="0">
                  <a:pos x="132" y="236"/>
                </a:cxn>
                <a:cxn ang="0">
                  <a:pos x="108" y="240"/>
                </a:cxn>
                <a:cxn ang="0">
                  <a:pos x="56" y="248"/>
                </a:cxn>
                <a:cxn ang="0">
                  <a:pos x="20" y="252"/>
                </a:cxn>
                <a:cxn ang="0">
                  <a:pos x="0" y="260"/>
                </a:cxn>
                <a:cxn ang="0">
                  <a:pos x="12" y="248"/>
                </a:cxn>
                <a:cxn ang="0">
                  <a:pos x="24" y="236"/>
                </a:cxn>
                <a:cxn ang="0">
                  <a:pos x="36" y="224"/>
                </a:cxn>
              </a:cxnLst>
              <a:rect l="0" t="0" r="0" b="0"/>
              <a:pathLst>
                <a:path w="528" h="260">
                  <a:moveTo>
                    <a:pt x="36" y="224"/>
                  </a:moveTo>
                  <a:lnTo>
                    <a:pt x="56" y="212"/>
                  </a:lnTo>
                  <a:lnTo>
                    <a:pt x="156" y="204"/>
                  </a:lnTo>
                  <a:lnTo>
                    <a:pt x="236" y="188"/>
                  </a:lnTo>
                  <a:lnTo>
                    <a:pt x="284" y="168"/>
                  </a:lnTo>
                  <a:lnTo>
                    <a:pt x="304" y="156"/>
                  </a:lnTo>
                  <a:lnTo>
                    <a:pt x="332" y="140"/>
                  </a:lnTo>
                  <a:lnTo>
                    <a:pt x="356" y="120"/>
                  </a:lnTo>
                  <a:lnTo>
                    <a:pt x="376" y="104"/>
                  </a:lnTo>
                  <a:lnTo>
                    <a:pt x="380" y="84"/>
                  </a:lnTo>
                  <a:lnTo>
                    <a:pt x="376" y="60"/>
                  </a:lnTo>
                  <a:lnTo>
                    <a:pt x="368" y="48"/>
                  </a:lnTo>
                  <a:lnTo>
                    <a:pt x="356" y="32"/>
                  </a:lnTo>
                  <a:lnTo>
                    <a:pt x="340" y="12"/>
                  </a:lnTo>
                  <a:lnTo>
                    <a:pt x="308" y="0"/>
                  </a:lnTo>
                  <a:lnTo>
                    <a:pt x="352" y="0"/>
                  </a:lnTo>
                  <a:lnTo>
                    <a:pt x="388" y="8"/>
                  </a:lnTo>
                  <a:lnTo>
                    <a:pt x="436" y="12"/>
                  </a:lnTo>
                  <a:lnTo>
                    <a:pt x="472" y="24"/>
                  </a:lnTo>
                  <a:lnTo>
                    <a:pt x="504" y="44"/>
                  </a:lnTo>
                  <a:lnTo>
                    <a:pt x="520" y="56"/>
                  </a:lnTo>
                  <a:lnTo>
                    <a:pt x="528" y="72"/>
                  </a:lnTo>
                  <a:lnTo>
                    <a:pt x="520" y="96"/>
                  </a:lnTo>
                  <a:lnTo>
                    <a:pt x="508" y="116"/>
                  </a:lnTo>
                  <a:lnTo>
                    <a:pt x="492" y="132"/>
                  </a:lnTo>
                  <a:lnTo>
                    <a:pt x="460" y="152"/>
                  </a:lnTo>
                  <a:lnTo>
                    <a:pt x="416" y="168"/>
                  </a:lnTo>
                  <a:lnTo>
                    <a:pt x="316" y="200"/>
                  </a:lnTo>
                  <a:lnTo>
                    <a:pt x="188" y="228"/>
                  </a:lnTo>
                  <a:lnTo>
                    <a:pt x="132" y="240"/>
                  </a:lnTo>
                  <a:lnTo>
                    <a:pt x="132" y="236"/>
                  </a:lnTo>
                  <a:lnTo>
                    <a:pt x="108" y="240"/>
                  </a:lnTo>
                  <a:lnTo>
                    <a:pt x="56" y="248"/>
                  </a:lnTo>
                  <a:lnTo>
                    <a:pt x="20" y="252"/>
                  </a:lnTo>
                  <a:lnTo>
                    <a:pt x="0" y="260"/>
                  </a:lnTo>
                  <a:lnTo>
                    <a:pt x="12" y="248"/>
                  </a:lnTo>
                  <a:lnTo>
                    <a:pt x="24" y="236"/>
                  </a:lnTo>
                  <a:lnTo>
                    <a:pt x="36" y="2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4288" y="544"/>
              <a:ext cx="104" cy="5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20"/>
                </a:cxn>
                <a:cxn ang="0">
                  <a:pos x="12" y="12"/>
                </a:cxn>
                <a:cxn ang="0">
                  <a:pos x="56" y="4"/>
                </a:cxn>
                <a:cxn ang="0">
                  <a:pos x="104" y="0"/>
                </a:cxn>
                <a:cxn ang="0">
                  <a:pos x="60" y="20"/>
                </a:cxn>
                <a:cxn ang="0">
                  <a:pos x="36" y="36"/>
                </a:cxn>
                <a:cxn ang="0">
                  <a:pos x="12" y="56"/>
                </a:cxn>
                <a:cxn ang="0">
                  <a:pos x="8" y="44"/>
                </a:cxn>
                <a:cxn ang="0">
                  <a:pos x="0" y="32"/>
                </a:cxn>
              </a:cxnLst>
              <a:rect l="0" t="0" r="0" b="0"/>
              <a:pathLst>
                <a:path w="104" h="56">
                  <a:moveTo>
                    <a:pt x="0" y="32"/>
                  </a:moveTo>
                  <a:lnTo>
                    <a:pt x="0" y="20"/>
                  </a:lnTo>
                  <a:lnTo>
                    <a:pt x="12" y="12"/>
                  </a:lnTo>
                  <a:lnTo>
                    <a:pt x="56" y="4"/>
                  </a:lnTo>
                  <a:lnTo>
                    <a:pt x="104" y="0"/>
                  </a:lnTo>
                  <a:lnTo>
                    <a:pt x="60" y="20"/>
                  </a:lnTo>
                  <a:lnTo>
                    <a:pt x="36" y="36"/>
                  </a:lnTo>
                  <a:lnTo>
                    <a:pt x="12" y="56"/>
                  </a:lnTo>
                  <a:lnTo>
                    <a:pt x="8" y="44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4300" y="276"/>
              <a:ext cx="580" cy="360"/>
            </a:xfrm>
            <a:custGeom>
              <a:avLst/>
              <a:gdLst/>
              <a:ahLst/>
              <a:cxnLst>
                <a:cxn ang="0">
                  <a:pos x="20" y="340"/>
                </a:cxn>
                <a:cxn ang="0">
                  <a:pos x="0" y="328"/>
                </a:cxn>
                <a:cxn ang="0">
                  <a:pos x="12" y="316"/>
                </a:cxn>
                <a:cxn ang="0">
                  <a:pos x="44" y="292"/>
                </a:cxn>
                <a:cxn ang="0">
                  <a:pos x="96" y="272"/>
                </a:cxn>
                <a:cxn ang="0">
                  <a:pos x="176" y="256"/>
                </a:cxn>
                <a:cxn ang="0">
                  <a:pos x="308" y="224"/>
                </a:cxn>
                <a:cxn ang="0">
                  <a:pos x="404" y="196"/>
                </a:cxn>
                <a:cxn ang="0">
                  <a:pos x="448" y="176"/>
                </a:cxn>
                <a:cxn ang="0">
                  <a:pos x="480" y="152"/>
                </a:cxn>
                <a:cxn ang="0">
                  <a:pos x="504" y="136"/>
                </a:cxn>
                <a:cxn ang="0">
                  <a:pos x="516" y="116"/>
                </a:cxn>
                <a:cxn ang="0">
                  <a:pos x="520" y="92"/>
                </a:cxn>
                <a:cxn ang="0">
                  <a:pos x="508" y="76"/>
                </a:cxn>
                <a:cxn ang="0">
                  <a:pos x="492" y="56"/>
                </a:cxn>
                <a:cxn ang="0">
                  <a:pos x="460" y="44"/>
                </a:cxn>
                <a:cxn ang="0">
                  <a:pos x="424" y="32"/>
                </a:cxn>
                <a:cxn ang="0">
                  <a:pos x="376" y="20"/>
                </a:cxn>
                <a:cxn ang="0">
                  <a:pos x="332" y="16"/>
                </a:cxn>
                <a:cxn ang="0">
                  <a:pos x="292" y="20"/>
                </a:cxn>
                <a:cxn ang="0">
                  <a:pos x="224" y="8"/>
                </a:cxn>
                <a:cxn ang="0">
                  <a:pos x="284" y="0"/>
                </a:cxn>
                <a:cxn ang="0">
                  <a:pos x="376" y="0"/>
                </a:cxn>
                <a:cxn ang="0">
                  <a:pos x="424" y="8"/>
                </a:cxn>
                <a:cxn ang="0">
                  <a:pos x="472" y="20"/>
                </a:cxn>
                <a:cxn ang="0">
                  <a:pos x="520" y="40"/>
                </a:cxn>
                <a:cxn ang="0">
                  <a:pos x="556" y="56"/>
                </a:cxn>
                <a:cxn ang="0">
                  <a:pos x="568" y="80"/>
                </a:cxn>
                <a:cxn ang="0">
                  <a:pos x="580" y="100"/>
                </a:cxn>
                <a:cxn ang="0">
                  <a:pos x="580" y="124"/>
                </a:cxn>
                <a:cxn ang="0">
                  <a:pos x="568" y="152"/>
                </a:cxn>
                <a:cxn ang="0">
                  <a:pos x="552" y="176"/>
                </a:cxn>
                <a:cxn ang="0">
                  <a:pos x="508" y="196"/>
                </a:cxn>
                <a:cxn ang="0">
                  <a:pos x="448" y="212"/>
                </a:cxn>
                <a:cxn ang="0">
                  <a:pos x="368" y="236"/>
                </a:cxn>
                <a:cxn ang="0">
                  <a:pos x="292" y="248"/>
                </a:cxn>
                <a:cxn ang="0">
                  <a:pos x="220" y="256"/>
                </a:cxn>
                <a:cxn ang="0">
                  <a:pos x="152" y="268"/>
                </a:cxn>
                <a:cxn ang="0">
                  <a:pos x="96" y="288"/>
                </a:cxn>
                <a:cxn ang="0">
                  <a:pos x="80" y="300"/>
                </a:cxn>
                <a:cxn ang="0">
                  <a:pos x="60" y="316"/>
                </a:cxn>
                <a:cxn ang="0">
                  <a:pos x="56" y="336"/>
                </a:cxn>
                <a:cxn ang="0">
                  <a:pos x="56" y="360"/>
                </a:cxn>
                <a:cxn ang="0">
                  <a:pos x="20" y="340"/>
                </a:cxn>
              </a:cxnLst>
              <a:rect l="0" t="0" r="0" b="0"/>
              <a:pathLst>
                <a:path w="580" h="360">
                  <a:moveTo>
                    <a:pt x="20" y="340"/>
                  </a:moveTo>
                  <a:lnTo>
                    <a:pt x="0" y="328"/>
                  </a:lnTo>
                  <a:lnTo>
                    <a:pt x="12" y="316"/>
                  </a:lnTo>
                  <a:lnTo>
                    <a:pt x="44" y="292"/>
                  </a:lnTo>
                  <a:lnTo>
                    <a:pt x="96" y="272"/>
                  </a:lnTo>
                  <a:lnTo>
                    <a:pt x="176" y="256"/>
                  </a:lnTo>
                  <a:lnTo>
                    <a:pt x="308" y="224"/>
                  </a:lnTo>
                  <a:lnTo>
                    <a:pt x="404" y="196"/>
                  </a:lnTo>
                  <a:lnTo>
                    <a:pt x="448" y="176"/>
                  </a:lnTo>
                  <a:lnTo>
                    <a:pt x="480" y="152"/>
                  </a:lnTo>
                  <a:lnTo>
                    <a:pt x="504" y="136"/>
                  </a:lnTo>
                  <a:lnTo>
                    <a:pt x="516" y="116"/>
                  </a:lnTo>
                  <a:lnTo>
                    <a:pt x="520" y="92"/>
                  </a:lnTo>
                  <a:lnTo>
                    <a:pt x="508" y="76"/>
                  </a:lnTo>
                  <a:lnTo>
                    <a:pt x="492" y="56"/>
                  </a:lnTo>
                  <a:lnTo>
                    <a:pt x="460" y="44"/>
                  </a:lnTo>
                  <a:lnTo>
                    <a:pt x="424" y="32"/>
                  </a:lnTo>
                  <a:lnTo>
                    <a:pt x="376" y="20"/>
                  </a:lnTo>
                  <a:lnTo>
                    <a:pt x="332" y="16"/>
                  </a:lnTo>
                  <a:lnTo>
                    <a:pt x="292" y="20"/>
                  </a:lnTo>
                  <a:lnTo>
                    <a:pt x="224" y="8"/>
                  </a:lnTo>
                  <a:lnTo>
                    <a:pt x="284" y="0"/>
                  </a:lnTo>
                  <a:lnTo>
                    <a:pt x="376" y="0"/>
                  </a:lnTo>
                  <a:lnTo>
                    <a:pt x="424" y="8"/>
                  </a:lnTo>
                  <a:lnTo>
                    <a:pt x="472" y="20"/>
                  </a:lnTo>
                  <a:lnTo>
                    <a:pt x="520" y="40"/>
                  </a:lnTo>
                  <a:lnTo>
                    <a:pt x="556" y="56"/>
                  </a:lnTo>
                  <a:lnTo>
                    <a:pt x="568" y="80"/>
                  </a:lnTo>
                  <a:lnTo>
                    <a:pt x="580" y="100"/>
                  </a:lnTo>
                  <a:lnTo>
                    <a:pt x="580" y="124"/>
                  </a:lnTo>
                  <a:lnTo>
                    <a:pt x="568" y="152"/>
                  </a:lnTo>
                  <a:lnTo>
                    <a:pt x="552" y="176"/>
                  </a:lnTo>
                  <a:lnTo>
                    <a:pt x="508" y="196"/>
                  </a:lnTo>
                  <a:lnTo>
                    <a:pt x="448" y="212"/>
                  </a:lnTo>
                  <a:lnTo>
                    <a:pt x="368" y="236"/>
                  </a:lnTo>
                  <a:lnTo>
                    <a:pt x="292" y="248"/>
                  </a:lnTo>
                  <a:lnTo>
                    <a:pt x="220" y="256"/>
                  </a:lnTo>
                  <a:lnTo>
                    <a:pt x="152" y="268"/>
                  </a:lnTo>
                  <a:lnTo>
                    <a:pt x="96" y="288"/>
                  </a:lnTo>
                  <a:lnTo>
                    <a:pt x="80" y="300"/>
                  </a:lnTo>
                  <a:lnTo>
                    <a:pt x="60" y="316"/>
                  </a:lnTo>
                  <a:lnTo>
                    <a:pt x="56" y="336"/>
                  </a:lnTo>
                  <a:lnTo>
                    <a:pt x="56" y="360"/>
                  </a:lnTo>
                  <a:lnTo>
                    <a:pt x="20" y="3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4360" y="292"/>
              <a:ext cx="612" cy="360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0" y="320"/>
                </a:cxn>
                <a:cxn ang="0">
                  <a:pos x="8" y="300"/>
                </a:cxn>
                <a:cxn ang="0">
                  <a:pos x="20" y="288"/>
                </a:cxn>
                <a:cxn ang="0">
                  <a:pos x="44" y="276"/>
                </a:cxn>
                <a:cxn ang="0">
                  <a:pos x="92" y="256"/>
                </a:cxn>
                <a:cxn ang="0">
                  <a:pos x="160" y="244"/>
                </a:cxn>
                <a:cxn ang="0">
                  <a:pos x="232" y="240"/>
                </a:cxn>
                <a:cxn ang="0">
                  <a:pos x="308" y="220"/>
                </a:cxn>
                <a:cxn ang="0">
                  <a:pos x="396" y="204"/>
                </a:cxn>
                <a:cxn ang="0">
                  <a:pos x="448" y="184"/>
                </a:cxn>
                <a:cxn ang="0">
                  <a:pos x="492" y="160"/>
                </a:cxn>
                <a:cxn ang="0">
                  <a:pos x="516" y="136"/>
                </a:cxn>
                <a:cxn ang="0">
                  <a:pos x="528" y="112"/>
                </a:cxn>
                <a:cxn ang="0">
                  <a:pos x="528" y="84"/>
                </a:cxn>
                <a:cxn ang="0">
                  <a:pos x="516" y="60"/>
                </a:cxn>
                <a:cxn ang="0">
                  <a:pos x="496" y="40"/>
                </a:cxn>
                <a:cxn ang="0">
                  <a:pos x="460" y="16"/>
                </a:cxn>
                <a:cxn ang="0">
                  <a:pos x="412" y="0"/>
                </a:cxn>
                <a:cxn ang="0">
                  <a:pos x="484" y="4"/>
                </a:cxn>
                <a:cxn ang="0">
                  <a:pos x="528" y="12"/>
                </a:cxn>
                <a:cxn ang="0">
                  <a:pos x="564" y="28"/>
                </a:cxn>
                <a:cxn ang="0">
                  <a:pos x="600" y="48"/>
                </a:cxn>
                <a:cxn ang="0">
                  <a:pos x="612" y="60"/>
                </a:cxn>
                <a:cxn ang="0">
                  <a:pos x="612" y="72"/>
                </a:cxn>
                <a:cxn ang="0">
                  <a:pos x="612" y="84"/>
                </a:cxn>
                <a:cxn ang="0">
                  <a:pos x="604" y="100"/>
                </a:cxn>
                <a:cxn ang="0">
                  <a:pos x="580" y="124"/>
                </a:cxn>
                <a:cxn ang="0">
                  <a:pos x="544" y="148"/>
                </a:cxn>
                <a:cxn ang="0">
                  <a:pos x="508" y="168"/>
                </a:cxn>
                <a:cxn ang="0">
                  <a:pos x="460" y="184"/>
                </a:cxn>
                <a:cxn ang="0">
                  <a:pos x="352" y="220"/>
                </a:cxn>
                <a:cxn ang="0">
                  <a:pos x="212" y="252"/>
                </a:cxn>
                <a:cxn ang="0">
                  <a:pos x="124" y="272"/>
                </a:cxn>
                <a:cxn ang="0">
                  <a:pos x="68" y="288"/>
                </a:cxn>
                <a:cxn ang="0">
                  <a:pos x="44" y="308"/>
                </a:cxn>
                <a:cxn ang="0">
                  <a:pos x="36" y="312"/>
                </a:cxn>
                <a:cxn ang="0">
                  <a:pos x="32" y="320"/>
                </a:cxn>
                <a:cxn ang="0">
                  <a:pos x="32" y="332"/>
                </a:cxn>
                <a:cxn ang="0">
                  <a:pos x="36" y="348"/>
                </a:cxn>
                <a:cxn ang="0">
                  <a:pos x="48" y="360"/>
                </a:cxn>
                <a:cxn ang="0">
                  <a:pos x="0" y="344"/>
                </a:cxn>
              </a:cxnLst>
              <a:rect l="0" t="0" r="0" b="0"/>
              <a:pathLst>
                <a:path w="612" h="360">
                  <a:moveTo>
                    <a:pt x="0" y="344"/>
                  </a:moveTo>
                  <a:lnTo>
                    <a:pt x="0" y="320"/>
                  </a:lnTo>
                  <a:lnTo>
                    <a:pt x="8" y="300"/>
                  </a:lnTo>
                  <a:lnTo>
                    <a:pt x="20" y="288"/>
                  </a:lnTo>
                  <a:lnTo>
                    <a:pt x="44" y="276"/>
                  </a:lnTo>
                  <a:lnTo>
                    <a:pt x="92" y="256"/>
                  </a:lnTo>
                  <a:lnTo>
                    <a:pt x="160" y="244"/>
                  </a:lnTo>
                  <a:lnTo>
                    <a:pt x="232" y="240"/>
                  </a:lnTo>
                  <a:lnTo>
                    <a:pt x="308" y="220"/>
                  </a:lnTo>
                  <a:lnTo>
                    <a:pt x="396" y="204"/>
                  </a:lnTo>
                  <a:lnTo>
                    <a:pt x="448" y="184"/>
                  </a:lnTo>
                  <a:lnTo>
                    <a:pt x="492" y="160"/>
                  </a:lnTo>
                  <a:lnTo>
                    <a:pt x="516" y="136"/>
                  </a:lnTo>
                  <a:lnTo>
                    <a:pt x="528" y="112"/>
                  </a:lnTo>
                  <a:lnTo>
                    <a:pt x="528" y="84"/>
                  </a:lnTo>
                  <a:lnTo>
                    <a:pt x="516" y="60"/>
                  </a:lnTo>
                  <a:lnTo>
                    <a:pt x="496" y="40"/>
                  </a:lnTo>
                  <a:lnTo>
                    <a:pt x="460" y="16"/>
                  </a:lnTo>
                  <a:lnTo>
                    <a:pt x="412" y="0"/>
                  </a:lnTo>
                  <a:lnTo>
                    <a:pt x="484" y="4"/>
                  </a:lnTo>
                  <a:lnTo>
                    <a:pt x="528" y="12"/>
                  </a:lnTo>
                  <a:lnTo>
                    <a:pt x="564" y="28"/>
                  </a:lnTo>
                  <a:lnTo>
                    <a:pt x="600" y="48"/>
                  </a:lnTo>
                  <a:lnTo>
                    <a:pt x="612" y="60"/>
                  </a:lnTo>
                  <a:lnTo>
                    <a:pt x="612" y="72"/>
                  </a:lnTo>
                  <a:lnTo>
                    <a:pt x="612" y="84"/>
                  </a:lnTo>
                  <a:lnTo>
                    <a:pt x="604" y="100"/>
                  </a:lnTo>
                  <a:lnTo>
                    <a:pt x="580" y="124"/>
                  </a:lnTo>
                  <a:lnTo>
                    <a:pt x="544" y="148"/>
                  </a:lnTo>
                  <a:lnTo>
                    <a:pt x="508" y="168"/>
                  </a:lnTo>
                  <a:lnTo>
                    <a:pt x="460" y="184"/>
                  </a:lnTo>
                  <a:lnTo>
                    <a:pt x="352" y="220"/>
                  </a:lnTo>
                  <a:lnTo>
                    <a:pt x="212" y="252"/>
                  </a:lnTo>
                  <a:lnTo>
                    <a:pt x="124" y="272"/>
                  </a:lnTo>
                  <a:lnTo>
                    <a:pt x="68" y="288"/>
                  </a:lnTo>
                  <a:lnTo>
                    <a:pt x="44" y="308"/>
                  </a:lnTo>
                  <a:lnTo>
                    <a:pt x="36" y="312"/>
                  </a:lnTo>
                  <a:lnTo>
                    <a:pt x="32" y="320"/>
                  </a:lnTo>
                  <a:lnTo>
                    <a:pt x="32" y="332"/>
                  </a:lnTo>
                  <a:lnTo>
                    <a:pt x="36" y="348"/>
                  </a:lnTo>
                  <a:lnTo>
                    <a:pt x="48" y="36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4392" y="296"/>
              <a:ext cx="640" cy="388"/>
            </a:xfrm>
            <a:custGeom>
              <a:avLst/>
              <a:gdLst/>
              <a:ahLst/>
              <a:cxnLst>
                <a:cxn ang="0">
                  <a:pos x="28" y="364"/>
                </a:cxn>
                <a:cxn ang="0">
                  <a:pos x="16" y="352"/>
                </a:cxn>
                <a:cxn ang="0">
                  <a:pos x="4" y="340"/>
                </a:cxn>
                <a:cxn ang="0">
                  <a:pos x="0" y="328"/>
                </a:cxn>
                <a:cxn ang="0">
                  <a:pos x="4" y="308"/>
                </a:cxn>
                <a:cxn ang="0">
                  <a:pos x="12" y="304"/>
                </a:cxn>
                <a:cxn ang="0">
                  <a:pos x="40" y="292"/>
                </a:cxn>
                <a:cxn ang="0">
                  <a:pos x="92" y="272"/>
                </a:cxn>
                <a:cxn ang="0">
                  <a:pos x="180" y="252"/>
                </a:cxn>
                <a:cxn ang="0">
                  <a:pos x="320" y="216"/>
                </a:cxn>
                <a:cxn ang="0">
                  <a:pos x="428" y="188"/>
                </a:cxn>
                <a:cxn ang="0">
                  <a:pos x="476" y="168"/>
                </a:cxn>
                <a:cxn ang="0">
                  <a:pos x="520" y="144"/>
                </a:cxn>
                <a:cxn ang="0">
                  <a:pos x="556" y="120"/>
                </a:cxn>
                <a:cxn ang="0">
                  <a:pos x="572" y="96"/>
                </a:cxn>
                <a:cxn ang="0">
                  <a:pos x="584" y="84"/>
                </a:cxn>
                <a:cxn ang="0">
                  <a:pos x="584" y="68"/>
                </a:cxn>
                <a:cxn ang="0">
                  <a:pos x="580" y="56"/>
                </a:cxn>
                <a:cxn ang="0">
                  <a:pos x="572" y="44"/>
                </a:cxn>
                <a:cxn ang="0">
                  <a:pos x="532" y="20"/>
                </a:cxn>
                <a:cxn ang="0">
                  <a:pos x="520" y="12"/>
                </a:cxn>
                <a:cxn ang="0">
                  <a:pos x="476" y="0"/>
                </a:cxn>
                <a:cxn ang="0">
                  <a:pos x="524" y="8"/>
                </a:cxn>
                <a:cxn ang="0">
                  <a:pos x="572" y="24"/>
                </a:cxn>
                <a:cxn ang="0">
                  <a:pos x="612" y="56"/>
                </a:cxn>
                <a:cxn ang="0">
                  <a:pos x="628" y="72"/>
                </a:cxn>
                <a:cxn ang="0">
                  <a:pos x="640" y="92"/>
                </a:cxn>
                <a:cxn ang="0">
                  <a:pos x="640" y="96"/>
                </a:cxn>
                <a:cxn ang="0">
                  <a:pos x="636" y="116"/>
                </a:cxn>
                <a:cxn ang="0">
                  <a:pos x="616" y="132"/>
                </a:cxn>
                <a:cxn ang="0">
                  <a:pos x="572" y="156"/>
                </a:cxn>
                <a:cxn ang="0">
                  <a:pos x="532" y="176"/>
                </a:cxn>
                <a:cxn ang="0">
                  <a:pos x="488" y="188"/>
                </a:cxn>
                <a:cxn ang="0">
                  <a:pos x="448" y="200"/>
                </a:cxn>
                <a:cxn ang="0">
                  <a:pos x="416" y="204"/>
                </a:cxn>
                <a:cxn ang="0">
                  <a:pos x="352" y="228"/>
                </a:cxn>
                <a:cxn ang="0">
                  <a:pos x="276" y="248"/>
                </a:cxn>
                <a:cxn ang="0">
                  <a:pos x="216" y="260"/>
                </a:cxn>
                <a:cxn ang="0">
                  <a:pos x="188" y="272"/>
                </a:cxn>
                <a:cxn ang="0">
                  <a:pos x="140" y="292"/>
                </a:cxn>
                <a:cxn ang="0">
                  <a:pos x="128" y="304"/>
                </a:cxn>
                <a:cxn ang="0">
                  <a:pos x="120" y="320"/>
                </a:cxn>
                <a:cxn ang="0">
                  <a:pos x="116" y="340"/>
                </a:cxn>
                <a:cxn ang="0">
                  <a:pos x="116" y="356"/>
                </a:cxn>
                <a:cxn ang="0">
                  <a:pos x="128" y="388"/>
                </a:cxn>
                <a:cxn ang="0">
                  <a:pos x="28" y="364"/>
                </a:cxn>
              </a:cxnLst>
              <a:rect l="0" t="0" r="0" b="0"/>
              <a:pathLst>
                <a:path w="640" h="388">
                  <a:moveTo>
                    <a:pt x="28" y="364"/>
                  </a:moveTo>
                  <a:lnTo>
                    <a:pt x="16" y="352"/>
                  </a:lnTo>
                  <a:lnTo>
                    <a:pt x="4" y="340"/>
                  </a:lnTo>
                  <a:lnTo>
                    <a:pt x="0" y="328"/>
                  </a:lnTo>
                  <a:lnTo>
                    <a:pt x="4" y="308"/>
                  </a:lnTo>
                  <a:lnTo>
                    <a:pt x="12" y="304"/>
                  </a:lnTo>
                  <a:lnTo>
                    <a:pt x="40" y="292"/>
                  </a:lnTo>
                  <a:lnTo>
                    <a:pt x="92" y="272"/>
                  </a:lnTo>
                  <a:lnTo>
                    <a:pt x="180" y="252"/>
                  </a:lnTo>
                  <a:lnTo>
                    <a:pt x="320" y="216"/>
                  </a:lnTo>
                  <a:lnTo>
                    <a:pt x="428" y="188"/>
                  </a:lnTo>
                  <a:lnTo>
                    <a:pt x="476" y="168"/>
                  </a:lnTo>
                  <a:lnTo>
                    <a:pt x="520" y="144"/>
                  </a:lnTo>
                  <a:lnTo>
                    <a:pt x="556" y="120"/>
                  </a:lnTo>
                  <a:lnTo>
                    <a:pt x="572" y="96"/>
                  </a:lnTo>
                  <a:lnTo>
                    <a:pt x="584" y="84"/>
                  </a:lnTo>
                  <a:lnTo>
                    <a:pt x="584" y="68"/>
                  </a:lnTo>
                  <a:lnTo>
                    <a:pt x="580" y="56"/>
                  </a:lnTo>
                  <a:lnTo>
                    <a:pt x="572" y="44"/>
                  </a:lnTo>
                  <a:lnTo>
                    <a:pt x="532" y="20"/>
                  </a:lnTo>
                  <a:lnTo>
                    <a:pt x="520" y="12"/>
                  </a:lnTo>
                  <a:lnTo>
                    <a:pt x="476" y="0"/>
                  </a:lnTo>
                  <a:lnTo>
                    <a:pt x="524" y="8"/>
                  </a:lnTo>
                  <a:lnTo>
                    <a:pt x="572" y="24"/>
                  </a:lnTo>
                  <a:lnTo>
                    <a:pt x="612" y="56"/>
                  </a:lnTo>
                  <a:lnTo>
                    <a:pt x="628" y="72"/>
                  </a:lnTo>
                  <a:lnTo>
                    <a:pt x="640" y="92"/>
                  </a:lnTo>
                  <a:lnTo>
                    <a:pt x="640" y="96"/>
                  </a:lnTo>
                  <a:lnTo>
                    <a:pt x="636" y="116"/>
                  </a:lnTo>
                  <a:lnTo>
                    <a:pt x="616" y="132"/>
                  </a:lnTo>
                  <a:lnTo>
                    <a:pt x="572" y="156"/>
                  </a:lnTo>
                  <a:lnTo>
                    <a:pt x="532" y="176"/>
                  </a:lnTo>
                  <a:lnTo>
                    <a:pt x="488" y="188"/>
                  </a:lnTo>
                  <a:lnTo>
                    <a:pt x="448" y="200"/>
                  </a:lnTo>
                  <a:lnTo>
                    <a:pt x="416" y="204"/>
                  </a:lnTo>
                  <a:lnTo>
                    <a:pt x="352" y="228"/>
                  </a:lnTo>
                  <a:lnTo>
                    <a:pt x="276" y="248"/>
                  </a:lnTo>
                  <a:lnTo>
                    <a:pt x="216" y="260"/>
                  </a:lnTo>
                  <a:lnTo>
                    <a:pt x="188" y="272"/>
                  </a:lnTo>
                  <a:lnTo>
                    <a:pt x="140" y="292"/>
                  </a:lnTo>
                  <a:lnTo>
                    <a:pt x="128" y="304"/>
                  </a:lnTo>
                  <a:lnTo>
                    <a:pt x="120" y="320"/>
                  </a:lnTo>
                  <a:lnTo>
                    <a:pt x="116" y="340"/>
                  </a:lnTo>
                  <a:lnTo>
                    <a:pt x="116" y="356"/>
                  </a:lnTo>
                  <a:lnTo>
                    <a:pt x="128" y="388"/>
                  </a:lnTo>
                  <a:lnTo>
                    <a:pt x="28" y="3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4512" y="548"/>
              <a:ext cx="140" cy="148"/>
            </a:xfrm>
            <a:custGeom>
              <a:avLst/>
              <a:gdLst/>
              <a:ahLst/>
              <a:cxnLst>
                <a:cxn ang="0">
                  <a:pos x="12" y="136"/>
                </a:cxn>
                <a:cxn ang="0">
                  <a:pos x="0" y="112"/>
                </a:cxn>
                <a:cxn ang="0">
                  <a:pos x="0" y="92"/>
                </a:cxn>
                <a:cxn ang="0">
                  <a:pos x="0" y="68"/>
                </a:cxn>
                <a:cxn ang="0">
                  <a:pos x="12" y="56"/>
                </a:cxn>
                <a:cxn ang="0">
                  <a:pos x="24" y="44"/>
                </a:cxn>
                <a:cxn ang="0">
                  <a:pos x="68" y="28"/>
                </a:cxn>
                <a:cxn ang="0">
                  <a:pos x="92" y="16"/>
                </a:cxn>
                <a:cxn ang="0">
                  <a:pos x="140" y="0"/>
                </a:cxn>
                <a:cxn ang="0">
                  <a:pos x="132" y="8"/>
                </a:cxn>
                <a:cxn ang="0">
                  <a:pos x="104" y="20"/>
                </a:cxn>
                <a:cxn ang="0">
                  <a:pos x="80" y="40"/>
                </a:cxn>
                <a:cxn ang="0">
                  <a:pos x="60" y="56"/>
                </a:cxn>
                <a:cxn ang="0">
                  <a:pos x="56" y="76"/>
                </a:cxn>
                <a:cxn ang="0">
                  <a:pos x="56" y="100"/>
                </a:cxn>
                <a:cxn ang="0">
                  <a:pos x="68" y="116"/>
                </a:cxn>
                <a:cxn ang="0">
                  <a:pos x="84" y="148"/>
                </a:cxn>
                <a:cxn ang="0">
                  <a:pos x="12" y="136"/>
                </a:cxn>
              </a:cxnLst>
              <a:rect l="0" t="0" r="0" b="0"/>
              <a:pathLst>
                <a:path w="140" h="148">
                  <a:moveTo>
                    <a:pt x="12" y="136"/>
                  </a:moveTo>
                  <a:lnTo>
                    <a:pt x="0" y="112"/>
                  </a:lnTo>
                  <a:lnTo>
                    <a:pt x="0" y="92"/>
                  </a:lnTo>
                  <a:lnTo>
                    <a:pt x="0" y="68"/>
                  </a:lnTo>
                  <a:lnTo>
                    <a:pt x="12" y="56"/>
                  </a:lnTo>
                  <a:lnTo>
                    <a:pt x="24" y="44"/>
                  </a:lnTo>
                  <a:lnTo>
                    <a:pt x="68" y="28"/>
                  </a:lnTo>
                  <a:lnTo>
                    <a:pt x="92" y="16"/>
                  </a:lnTo>
                  <a:lnTo>
                    <a:pt x="140" y="0"/>
                  </a:lnTo>
                  <a:lnTo>
                    <a:pt x="132" y="8"/>
                  </a:lnTo>
                  <a:lnTo>
                    <a:pt x="104" y="20"/>
                  </a:lnTo>
                  <a:lnTo>
                    <a:pt x="80" y="40"/>
                  </a:lnTo>
                  <a:lnTo>
                    <a:pt x="60" y="56"/>
                  </a:lnTo>
                  <a:lnTo>
                    <a:pt x="56" y="76"/>
                  </a:lnTo>
                  <a:lnTo>
                    <a:pt x="56" y="100"/>
                  </a:lnTo>
                  <a:lnTo>
                    <a:pt x="68" y="116"/>
                  </a:lnTo>
                  <a:lnTo>
                    <a:pt x="84" y="148"/>
                  </a:lnTo>
                  <a:lnTo>
                    <a:pt x="12" y="1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4572" y="536"/>
              <a:ext cx="144" cy="164"/>
            </a:xfrm>
            <a:custGeom>
              <a:avLst/>
              <a:gdLst/>
              <a:ahLst/>
              <a:cxnLst>
                <a:cxn ang="0">
                  <a:pos x="72" y="164"/>
                </a:cxn>
                <a:cxn ang="0">
                  <a:pos x="36" y="160"/>
                </a:cxn>
                <a:cxn ang="0">
                  <a:pos x="12" y="136"/>
                </a:cxn>
                <a:cxn ang="0">
                  <a:pos x="0" y="112"/>
                </a:cxn>
                <a:cxn ang="0">
                  <a:pos x="0" y="88"/>
                </a:cxn>
                <a:cxn ang="0">
                  <a:pos x="8" y="68"/>
                </a:cxn>
                <a:cxn ang="0">
                  <a:pos x="20" y="52"/>
                </a:cxn>
                <a:cxn ang="0">
                  <a:pos x="44" y="40"/>
                </a:cxn>
                <a:cxn ang="0">
                  <a:pos x="72" y="28"/>
                </a:cxn>
                <a:cxn ang="0">
                  <a:pos x="96" y="12"/>
                </a:cxn>
                <a:cxn ang="0">
                  <a:pos x="144" y="0"/>
                </a:cxn>
                <a:cxn ang="0">
                  <a:pos x="104" y="28"/>
                </a:cxn>
                <a:cxn ang="0">
                  <a:pos x="68" y="56"/>
                </a:cxn>
                <a:cxn ang="0">
                  <a:pos x="56" y="68"/>
                </a:cxn>
                <a:cxn ang="0">
                  <a:pos x="48" y="88"/>
                </a:cxn>
                <a:cxn ang="0">
                  <a:pos x="48" y="104"/>
                </a:cxn>
                <a:cxn ang="0">
                  <a:pos x="56" y="136"/>
                </a:cxn>
                <a:cxn ang="0">
                  <a:pos x="84" y="164"/>
                </a:cxn>
                <a:cxn ang="0">
                  <a:pos x="72" y="164"/>
                </a:cxn>
              </a:cxnLst>
              <a:rect l="0" t="0" r="0" b="0"/>
              <a:pathLst>
                <a:path w="144" h="164">
                  <a:moveTo>
                    <a:pt x="72" y="164"/>
                  </a:moveTo>
                  <a:lnTo>
                    <a:pt x="36" y="160"/>
                  </a:lnTo>
                  <a:lnTo>
                    <a:pt x="12" y="136"/>
                  </a:lnTo>
                  <a:lnTo>
                    <a:pt x="0" y="112"/>
                  </a:lnTo>
                  <a:lnTo>
                    <a:pt x="0" y="88"/>
                  </a:lnTo>
                  <a:lnTo>
                    <a:pt x="8" y="68"/>
                  </a:lnTo>
                  <a:lnTo>
                    <a:pt x="20" y="52"/>
                  </a:lnTo>
                  <a:lnTo>
                    <a:pt x="44" y="40"/>
                  </a:lnTo>
                  <a:lnTo>
                    <a:pt x="72" y="28"/>
                  </a:lnTo>
                  <a:lnTo>
                    <a:pt x="96" y="12"/>
                  </a:lnTo>
                  <a:lnTo>
                    <a:pt x="144" y="0"/>
                  </a:lnTo>
                  <a:lnTo>
                    <a:pt x="104" y="28"/>
                  </a:lnTo>
                  <a:lnTo>
                    <a:pt x="68" y="56"/>
                  </a:lnTo>
                  <a:lnTo>
                    <a:pt x="56" y="68"/>
                  </a:lnTo>
                  <a:lnTo>
                    <a:pt x="48" y="88"/>
                  </a:lnTo>
                  <a:lnTo>
                    <a:pt x="48" y="104"/>
                  </a:lnTo>
                  <a:lnTo>
                    <a:pt x="56" y="136"/>
                  </a:lnTo>
                  <a:lnTo>
                    <a:pt x="84" y="164"/>
                  </a:lnTo>
                  <a:lnTo>
                    <a:pt x="72" y="1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4620" y="500"/>
              <a:ext cx="212" cy="200"/>
            </a:xfrm>
            <a:custGeom>
              <a:avLst/>
              <a:gdLst/>
              <a:ahLst/>
              <a:cxnLst>
                <a:cxn ang="0">
                  <a:pos x="44" y="200"/>
                </a:cxn>
                <a:cxn ang="0">
                  <a:pos x="12" y="172"/>
                </a:cxn>
                <a:cxn ang="0">
                  <a:pos x="8" y="152"/>
                </a:cxn>
                <a:cxn ang="0">
                  <a:pos x="0" y="140"/>
                </a:cxn>
                <a:cxn ang="0">
                  <a:pos x="8" y="124"/>
                </a:cxn>
                <a:cxn ang="0">
                  <a:pos x="12" y="104"/>
                </a:cxn>
                <a:cxn ang="0">
                  <a:pos x="24" y="92"/>
                </a:cxn>
                <a:cxn ang="0">
                  <a:pos x="68" y="56"/>
                </a:cxn>
                <a:cxn ang="0">
                  <a:pos x="124" y="24"/>
                </a:cxn>
                <a:cxn ang="0">
                  <a:pos x="184" y="8"/>
                </a:cxn>
                <a:cxn ang="0">
                  <a:pos x="212" y="0"/>
                </a:cxn>
                <a:cxn ang="0">
                  <a:pos x="136" y="32"/>
                </a:cxn>
                <a:cxn ang="0">
                  <a:pos x="92" y="56"/>
                </a:cxn>
                <a:cxn ang="0">
                  <a:pos x="68" y="80"/>
                </a:cxn>
                <a:cxn ang="0">
                  <a:pos x="60" y="88"/>
                </a:cxn>
                <a:cxn ang="0">
                  <a:pos x="48" y="112"/>
                </a:cxn>
                <a:cxn ang="0">
                  <a:pos x="48" y="136"/>
                </a:cxn>
                <a:cxn ang="0">
                  <a:pos x="60" y="160"/>
                </a:cxn>
                <a:cxn ang="0">
                  <a:pos x="80" y="176"/>
                </a:cxn>
                <a:cxn ang="0">
                  <a:pos x="104" y="200"/>
                </a:cxn>
                <a:cxn ang="0">
                  <a:pos x="44" y="200"/>
                </a:cxn>
              </a:cxnLst>
              <a:rect l="0" t="0" r="0" b="0"/>
              <a:pathLst>
                <a:path w="212" h="200">
                  <a:moveTo>
                    <a:pt x="44" y="200"/>
                  </a:moveTo>
                  <a:lnTo>
                    <a:pt x="12" y="172"/>
                  </a:lnTo>
                  <a:lnTo>
                    <a:pt x="8" y="152"/>
                  </a:lnTo>
                  <a:lnTo>
                    <a:pt x="0" y="140"/>
                  </a:lnTo>
                  <a:lnTo>
                    <a:pt x="8" y="124"/>
                  </a:lnTo>
                  <a:lnTo>
                    <a:pt x="12" y="104"/>
                  </a:lnTo>
                  <a:lnTo>
                    <a:pt x="24" y="92"/>
                  </a:lnTo>
                  <a:lnTo>
                    <a:pt x="68" y="56"/>
                  </a:lnTo>
                  <a:lnTo>
                    <a:pt x="124" y="24"/>
                  </a:lnTo>
                  <a:lnTo>
                    <a:pt x="184" y="8"/>
                  </a:lnTo>
                  <a:lnTo>
                    <a:pt x="212" y="0"/>
                  </a:lnTo>
                  <a:lnTo>
                    <a:pt x="136" y="32"/>
                  </a:lnTo>
                  <a:lnTo>
                    <a:pt x="92" y="56"/>
                  </a:lnTo>
                  <a:lnTo>
                    <a:pt x="68" y="80"/>
                  </a:lnTo>
                  <a:lnTo>
                    <a:pt x="60" y="88"/>
                  </a:lnTo>
                  <a:lnTo>
                    <a:pt x="48" y="112"/>
                  </a:lnTo>
                  <a:lnTo>
                    <a:pt x="48" y="136"/>
                  </a:lnTo>
                  <a:lnTo>
                    <a:pt x="60" y="160"/>
                  </a:lnTo>
                  <a:lnTo>
                    <a:pt x="80" y="176"/>
                  </a:lnTo>
                  <a:lnTo>
                    <a:pt x="104" y="200"/>
                  </a:lnTo>
                  <a:lnTo>
                    <a:pt x="44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4796" y="712"/>
              <a:ext cx="1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0" b="0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4668" y="156"/>
              <a:ext cx="432" cy="556"/>
            </a:xfrm>
            <a:custGeom>
              <a:avLst/>
              <a:gdLst/>
              <a:ahLst/>
              <a:cxnLst>
                <a:cxn ang="0">
                  <a:pos x="424" y="212"/>
                </a:cxn>
                <a:cxn ang="0">
                  <a:pos x="432" y="244"/>
                </a:cxn>
                <a:cxn ang="0">
                  <a:pos x="408" y="280"/>
                </a:cxn>
                <a:cxn ang="0">
                  <a:pos x="348" y="304"/>
                </a:cxn>
                <a:cxn ang="0">
                  <a:pos x="172" y="352"/>
                </a:cxn>
                <a:cxn ang="0">
                  <a:pos x="80" y="400"/>
                </a:cxn>
                <a:cxn ang="0">
                  <a:pos x="44" y="444"/>
                </a:cxn>
                <a:cxn ang="0">
                  <a:pos x="48" y="496"/>
                </a:cxn>
                <a:cxn ang="0">
                  <a:pos x="92" y="540"/>
                </a:cxn>
                <a:cxn ang="0">
                  <a:pos x="100" y="544"/>
                </a:cxn>
                <a:cxn ang="0">
                  <a:pos x="64" y="544"/>
                </a:cxn>
                <a:cxn ang="0">
                  <a:pos x="20" y="504"/>
                </a:cxn>
                <a:cxn ang="0">
                  <a:pos x="8" y="456"/>
                </a:cxn>
                <a:cxn ang="0">
                  <a:pos x="24" y="424"/>
                </a:cxn>
                <a:cxn ang="0">
                  <a:pos x="100" y="376"/>
                </a:cxn>
                <a:cxn ang="0">
                  <a:pos x="188" y="340"/>
                </a:cxn>
                <a:cxn ang="0">
                  <a:pos x="296" y="296"/>
                </a:cxn>
                <a:cxn ang="0">
                  <a:pos x="360" y="256"/>
                </a:cxn>
                <a:cxn ang="0">
                  <a:pos x="364" y="232"/>
                </a:cxn>
                <a:cxn ang="0">
                  <a:pos x="324" y="176"/>
                </a:cxn>
                <a:cxn ang="0">
                  <a:pos x="248" y="148"/>
                </a:cxn>
                <a:cxn ang="0">
                  <a:pos x="152" y="128"/>
                </a:cxn>
                <a:cxn ang="0">
                  <a:pos x="44" y="96"/>
                </a:cxn>
                <a:cxn ang="0">
                  <a:pos x="8" y="80"/>
                </a:cxn>
                <a:cxn ang="0">
                  <a:pos x="0" y="56"/>
                </a:cxn>
                <a:cxn ang="0">
                  <a:pos x="32" y="24"/>
                </a:cxn>
                <a:cxn ang="0">
                  <a:pos x="92" y="8"/>
                </a:cxn>
                <a:cxn ang="0">
                  <a:pos x="196" y="0"/>
                </a:cxn>
                <a:cxn ang="0">
                  <a:pos x="148" y="20"/>
                </a:cxn>
                <a:cxn ang="0">
                  <a:pos x="124" y="44"/>
                </a:cxn>
                <a:cxn ang="0">
                  <a:pos x="124" y="72"/>
                </a:cxn>
                <a:cxn ang="0">
                  <a:pos x="164" y="104"/>
                </a:cxn>
                <a:cxn ang="0">
                  <a:pos x="224" y="120"/>
                </a:cxn>
                <a:cxn ang="0">
                  <a:pos x="336" y="120"/>
                </a:cxn>
                <a:cxn ang="0">
                  <a:pos x="336" y="140"/>
                </a:cxn>
                <a:cxn ang="0">
                  <a:pos x="340" y="164"/>
                </a:cxn>
                <a:cxn ang="0">
                  <a:pos x="412" y="196"/>
                </a:cxn>
              </a:cxnLst>
              <a:rect l="0" t="0" r="0" b="0"/>
              <a:pathLst>
                <a:path w="432" h="556">
                  <a:moveTo>
                    <a:pt x="412" y="196"/>
                  </a:moveTo>
                  <a:lnTo>
                    <a:pt x="424" y="212"/>
                  </a:lnTo>
                  <a:lnTo>
                    <a:pt x="432" y="224"/>
                  </a:lnTo>
                  <a:lnTo>
                    <a:pt x="432" y="244"/>
                  </a:lnTo>
                  <a:lnTo>
                    <a:pt x="424" y="260"/>
                  </a:lnTo>
                  <a:lnTo>
                    <a:pt x="408" y="280"/>
                  </a:lnTo>
                  <a:lnTo>
                    <a:pt x="384" y="292"/>
                  </a:lnTo>
                  <a:lnTo>
                    <a:pt x="348" y="304"/>
                  </a:lnTo>
                  <a:lnTo>
                    <a:pt x="224" y="332"/>
                  </a:lnTo>
                  <a:lnTo>
                    <a:pt x="172" y="352"/>
                  </a:lnTo>
                  <a:lnTo>
                    <a:pt x="124" y="368"/>
                  </a:lnTo>
                  <a:lnTo>
                    <a:pt x="80" y="400"/>
                  </a:lnTo>
                  <a:lnTo>
                    <a:pt x="56" y="420"/>
                  </a:lnTo>
                  <a:lnTo>
                    <a:pt x="44" y="444"/>
                  </a:lnTo>
                  <a:lnTo>
                    <a:pt x="44" y="472"/>
                  </a:lnTo>
                  <a:lnTo>
                    <a:pt x="48" y="496"/>
                  </a:lnTo>
                  <a:lnTo>
                    <a:pt x="68" y="520"/>
                  </a:lnTo>
                  <a:lnTo>
                    <a:pt x="92" y="540"/>
                  </a:lnTo>
                  <a:lnTo>
                    <a:pt x="128" y="556"/>
                  </a:lnTo>
                  <a:lnTo>
                    <a:pt x="100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36" y="528"/>
                  </a:lnTo>
                  <a:lnTo>
                    <a:pt x="20" y="504"/>
                  </a:lnTo>
                  <a:lnTo>
                    <a:pt x="8" y="472"/>
                  </a:lnTo>
                  <a:lnTo>
                    <a:pt x="8" y="456"/>
                  </a:lnTo>
                  <a:lnTo>
                    <a:pt x="20" y="436"/>
                  </a:lnTo>
                  <a:lnTo>
                    <a:pt x="24" y="424"/>
                  </a:lnTo>
                  <a:lnTo>
                    <a:pt x="48" y="408"/>
                  </a:lnTo>
                  <a:lnTo>
                    <a:pt x="100" y="376"/>
                  </a:lnTo>
                  <a:lnTo>
                    <a:pt x="188" y="344"/>
                  </a:lnTo>
                  <a:lnTo>
                    <a:pt x="188" y="340"/>
                  </a:lnTo>
                  <a:lnTo>
                    <a:pt x="260" y="316"/>
                  </a:lnTo>
                  <a:lnTo>
                    <a:pt x="296" y="296"/>
                  </a:lnTo>
                  <a:lnTo>
                    <a:pt x="340" y="280"/>
                  </a:lnTo>
                  <a:lnTo>
                    <a:pt x="360" y="256"/>
                  </a:lnTo>
                  <a:lnTo>
                    <a:pt x="364" y="236"/>
                  </a:lnTo>
                  <a:lnTo>
                    <a:pt x="364" y="232"/>
                  </a:lnTo>
                  <a:lnTo>
                    <a:pt x="348" y="200"/>
                  </a:lnTo>
                  <a:lnTo>
                    <a:pt x="324" y="176"/>
                  </a:lnTo>
                  <a:lnTo>
                    <a:pt x="284" y="160"/>
                  </a:lnTo>
                  <a:lnTo>
                    <a:pt x="248" y="148"/>
                  </a:lnTo>
                  <a:lnTo>
                    <a:pt x="188" y="136"/>
                  </a:lnTo>
                  <a:lnTo>
                    <a:pt x="152" y="128"/>
                  </a:lnTo>
                  <a:lnTo>
                    <a:pt x="92" y="116"/>
                  </a:lnTo>
                  <a:lnTo>
                    <a:pt x="44" y="96"/>
                  </a:lnTo>
                  <a:lnTo>
                    <a:pt x="24" y="84"/>
                  </a:lnTo>
                  <a:lnTo>
                    <a:pt x="8" y="80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8" y="48"/>
                  </a:lnTo>
                  <a:lnTo>
                    <a:pt x="32" y="24"/>
                  </a:lnTo>
                  <a:lnTo>
                    <a:pt x="56" y="12"/>
                  </a:lnTo>
                  <a:lnTo>
                    <a:pt x="92" y="8"/>
                  </a:lnTo>
                  <a:lnTo>
                    <a:pt x="140" y="0"/>
                  </a:lnTo>
                  <a:lnTo>
                    <a:pt x="196" y="0"/>
                  </a:lnTo>
                  <a:lnTo>
                    <a:pt x="164" y="8"/>
                  </a:lnTo>
                  <a:lnTo>
                    <a:pt x="148" y="20"/>
                  </a:lnTo>
                  <a:lnTo>
                    <a:pt x="128" y="32"/>
                  </a:lnTo>
                  <a:lnTo>
                    <a:pt x="124" y="44"/>
                  </a:lnTo>
                  <a:lnTo>
                    <a:pt x="116" y="60"/>
                  </a:lnTo>
                  <a:lnTo>
                    <a:pt x="124" y="72"/>
                  </a:lnTo>
                  <a:lnTo>
                    <a:pt x="148" y="92"/>
                  </a:lnTo>
                  <a:lnTo>
                    <a:pt x="164" y="104"/>
                  </a:lnTo>
                  <a:lnTo>
                    <a:pt x="188" y="116"/>
                  </a:lnTo>
                  <a:lnTo>
                    <a:pt x="224" y="120"/>
                  </a:lnTo>
                  <a:lnTo>
                    <a:pt x="268" y="128"/>
                  </a:lnTo>
                  <a:lnTo>
                    <a:pt x="336" y="120"/>
                  </a:lnTo>
                  <a:lnTo>
                    <a:pt x="336" y="136"/>
                  </a:lnTo>
                  <a:lnTo>
                    <a:pt x="336" y="140"/>
                  </a:lnTo>
                  <a:lnTo>
                    <a:pt x="336" y="148"/>
                  </a:lnTo>
                  <a:lnTo>
                    <a:pt x="340" y="164"/>
                  </a:lnTo>
                  <a:lnTo>
                    <a:pt x="360" y="176"/>
                  </a:lnTo>
                  <a:lnTo>
                    <a:pt x="412" y="1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 dirty="0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4792" y="156"/>
              <a:ext cx="212" cy="120"/>
            </a:xfrm>
            <a:custGeom>
              <a:avLst/>
              <a:gdLst/>
              <a:ahLst/>
              <a:cxnLst>
                <a:cxn ang="0">
                  <a:pos x="212" y="116"/>
                </a:cxn>
                <a:cxn ang="0">
                  <a:pos x="144" y="120"/>
                </a:cxn>
                <a:cxn ang="0">
                  <a:pos x="100" y="116"/>
                </a:cxn>
                <a:cxn ang="0">
                  <a:pos x="64" y="108"/>
                </a:cxn>
                <a:cxn ang="0">
                  <a:pos x="48" y="96"/>
                </a:cxn>
                <a:cxn ang="0">
                  <a:pos x="24" y="84"/>
                </a:cxn>
                <a:cxn ang="0">
                  <a:pos x="4" y="72"/>
                </a:cxn>
                <a:cxn ang="0">
                  <a:pos x="0" y="60"/>
                </a:cxn>
                <a:cxn ang="0">
                  <a:pos x="0" y="48"/>
                </a:cxn>
                <a:cxn ang="0">
                  <a:pos x="12" y="32"/>
                </a:cxn>
                <a:cxn ang="0">
                  <a:pos x="28" y="20"/>
                </a:cxn>
                <a:cxn ang="0">
                  <a:pos x="60" y="8"/>
                </a:cxn>
                <a:cxn ang="0">
                  <a:pos x="84" y="0"/>
                </a:cxn>
                <a:cxn ang="0">
                  <a:pos x="144" y="8"/>
                </a:cxn>
                <a:cxn ang="0">
                  <a:pos x="108" y="12"/>
                </a:cxn>
                <a:cxn ang="0">
                  <a:pos x="96" y="12"/>
                </a:cxn>
                <a:cxn ang="0">
                  <a:pos x="64" y="24"/>
                </a:cxn>
                <a:cxn ang="0">
                  <a:pos x="48" y="44"/>
                </a:cxn>
                <a:cxn ang="0">
                  <a:pos x="48" y="60"/>
                </a:cxn>
                <a:cxn ang="0">
                  <a:pos x="52" y="72"/>
                </a:cxn>
                <a:cxn ang="0">
                  <a:pos x="64" y="80"/>
                </a:cxn>
                <a:cxn ang="0">
                  <a:pos x="76" y="92"/>
                </a:cxn>
                <a:cxn ang="0">
                  <a:pos x="132" y="104"/>
                </a:cxn>
                <a:cxn ang="0">
                  <a:pos x="180" y="116"/>
                </a:cxn>
                <a:cxn ang="0">
                  <a:pos x="212" y="116"/>
                </a:cxn>
              </a:cxnLst>
              <a:rect l="0" t="0" r="0" b="0"/>
              <a:pathLst>
                <a:path w="212" h="120">
                  <a:moveTo>
                    <a:pt x="212" y="116"/>
                  </a:moveTo>
                  <a:lnTo>
                    <a:pt x="144" y="120"/>
                  </a:lnTo>
                  <a:lnTo>
                    <a:pt x="100" y="116"/>
                  </a:lnTo>
                  <a:lnTo>
                    <a:pt x="64" y="108"/>
                  </a:lnTo>
                  <a:lnTo>
                    <a:pt x="48" y="96"/>
                  </a:lnTo>
                  <a:lnTo>
                    <a:pt x="24" y="84"/>
                  </a:lnTo>
                  <a:lnTo>
                    <a:pt x="4" y="72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12" y="32"/>
                  </a:lnTo>
                  <a:lnTo>
                    <a:pt x="28" y="20"/>
                  </a:lnTo>
                  <a:lnTo>
                    <a:pt x="60" y="8"/>
                  </a:lnTo>
                  <a:lnTo>
                    <a:pt x="84" y="0"/>
                  </a:lnTo>
                  <a:lnTo>
                    <a:pt x="144" y="8"/>
                  </a:lnTo>
                  <a:lnTo>
                    <a:pt x="108" y="12"/>
                  </a:lnTo>
                  <a:lnTo>
                    <a:pt x="96" y="12"/>
                  </a:lnTo>
                  <a:lnTo>
                    <a:pt x="64" y="24"/>
                  </a:lnTo>
                  <a:lnTo>
                    <a:pt x="48" y="44"/>
                  </a:lnTo>
                  <a:lnTo>
                    <a:pt x="48" y="60"/>
                  </a:lnTo>
                  <a:lnTo>
                    <a:pt x="52" y="72"/>
                  </a:lnTo>
                  <a:lnTo>
                    <a:pt x="64" y="80"/>
                  </a:lnTo>
                  <a:lnTo>
                    <a:pt x="76" y="92"/>
                  </a:lnTo>
                  <a:lnTo>
                    <a:pt x="132" y="104"/>
                  </a:lnTo>
                  <a:lnTo>
                    <a:pt x="180" y="116"/>
                  </a:lnTo>
                  <a:lnTo>
                    <a:pt x="212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4844" y="164"/>
              <a:ext cx="172" cy="100"/>
            </a:xfrm>
            <a:custGeom>
              <a:avLst/>
              <a:gdLst/>
              <a:ahLst/>
              <a:cxnLst>
                <a:cxn ang="0">
                  <a:pos x="164" y="100"/>
                </a:cxn>
                <a:cxn ang="0">
                  <a:pos x="84" y="96"/>
                </a:cxn>
                <a:cxn ang="0">
                  <a:pos x="32" y="76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0" y="52"/>
                </a:cxn>
                <a:cxn ang="0">
                  <a:pos x="0" y="36"/>
                </a:cxn>
                <a:cxn ang="0">
                  <a:pos x="12" y="24"/>
                </a:cxn>
                <a:cxn ang="0">
                  <a:pos x="44" y="12"/>
                </a:cxn>
                <a:cxn ang="0">
                  <a:pos x="68" y="4"/>
                </a:cxn>
                <a:cxn ang="0">
                  <a:pos x="116" y="0"/>
                </a:cxn>
                <a:cxn ang="0">
                  <a:pos x="72" y="16"/>
                </a:cxn>
                <a:cxn ang="0">
                  <a:pos x="56" y="28"/>
                </a:cxn>
                <a:cxn ang="0">
                  <a:pos x="48" y="48"/>
                </a:cxn>
                <a:cxn ang="0">
                  <a:pos x="48" y="52"/>
                </a:cxn>
                <a:cxn ang="0">
                  <a:pos x="60" y="72"/>
                </a:cxn>
                <a:cxn ang="0">
                  <a:pos x="96" y="84"/>
                </a:cxn>
                <a:cxn ang="0">
                  <a:pos x="172" y="96"/>
                </a:cxn>
                <a:cxn ang="0">
                  <a:pos x="164" y="100"/>
                </a:cxn>
              </a:cxnLst>
              <a:rect l="0" t="0" r="0" b="0"/>
              <a:pathLst>
                <a:path w="172" h="100">
                  <a:moveTo>
                    <a:pt x="164" y="100"/>
                  </a:moveTo>
                  <a:lnTo>
                    <a:pt x="84" y="96"/>
                  </a:lnTo>
                  <a:lnTo>
                    <a:pt x="32" y="76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12" y="24"/>
                  </a:lnTo>
                  <a:lnTo>
                    <a:pt x="44" y="12"/>
                  </a:lnTo>
                  <a:lnTo>
                    <a:pt x="68" y="4"/>
                  </a:lnTo>
                  <a:lnTo>
                    <a:pt x="116" y="0"/>
                  </a:lnTo>
                  <a:lnTo>
                    <a:pt x="72" y="16"/>
                  </a:lnTo>
                  <a:lnTo>
                    <a:pt x="56" y="28"/>
                  </a:lnTo>
                  <a:lnTo>
                    <a:pt x="48" y="48"/>
                  </a:lnTo>
                  <a:lnTo>
                    <a:pt x="48" y="52"/>
                  </a:lnTo>
                  <a:lnTo>
                    <a:pt x="60" y="72"/>
                  </a:lnTo>
                  <a:lnTo>
                    <a:pt x="96" y="84"/>
                  </a:lnTo>
                  <a:lnTo>
                    <a:pt x="172" y="96"/>
                  </a:lnTo>
                  <a:lnTo>
                    <a:pt x="164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4892" y="164"/>
              <a:ext cx="140" cy="96"/>
            </a:xfrm>
            <a:custGeom>
              <a:avLst/>
              <a:gdLst/>
              <a:ahLst/>
              <a:cxnLst>
                <a:cxn ang="0">
                  <a:pos x="124" y="96"/>
                </a:cxn>
                <a:cxn ang="0">
                  <a:pos x="128" y="88"/>
                </a:cxn>
                <a:cxn ang="0">
                  <a:pos x="56" y="76"/>
                </a:cxn>
                <a:cxn ang="0">
                  <a:pos x="20" y="64"/>
                </a:cxn>
                <a:cxn ang="0">
                  <a:pos x="8" y="52"/>
                </a:cxn>
                <a:cxn ang="0">
                  <a:pos x="0" y="48"/>
                </a:cxn>
                <a:cxn ang="0">
                  <a:pos x="8" y="36"/>
                </a:cxn>
                <a:cxn ang="0">
                  <a:pos x="20" y="28"/>
                </a:cxn>
                <a:cxn ang="0">
                  <a:pos x="44" y="12"/>
                </a:cxn>
                <a:cxn ang="0">
                  <a:pos x="84" y="4"/>
                </a:cxn>
                <a:cxn ang="0">
                  <a:pos x="84" y="0"/>
                </a:cxn>
                <a:cxn ang="0">
                  <a:pos x="100" y="4"/>
                </a:cxn>
                <a:cxn ang="0">
                  <a:pos x="112" y="4"/>
                </a:cxn>
                <a:cxn ang="0">
                  <a:pos x="72" y="16"/>
                </a:cxn>
                <a:cxn ang="0">
                  <a:pos x="48" y="28"/>
                </a:cxn>
                <a:cxn ang="0">
                  <a:pos x="44" y="36"/>
                </a:cxn>
                <a:cxn ang="0">
                  <a:pos x="36" y="40"/>
                </a:cxn>
                <a:cxn ang="0">
                  <a:pos x="44" y="52"/>
                </a:cxn>
                <a:cxn ang="0">
                  <a:pos x="48" y="60"/>
                </a:cxn>
                <a:cxn ang="0">
                  <a:pos x="80" y="72"/>
                </a:cxn>
                <a:cxn ang="0">
                  <a:pos x="140" y="84"/>
                </a:cxn>
                <a:cxn ang="0">
                  <a:pos x="124" y="96"/>
                </a:cxn>
              </a:cxnLst>
              <a:rect l="0" t="0" r="0" b="0"/>
              <a:pathLst>
                <a:path w="140" h="96">
                  <a:moveTo>
                    <a:pt x="124" y="96"/>
                  </a:moveTo>
                  <a:lnTo>
                    <a:pt x="128" y="88"/>
                  </a:lnTo>
                  <a:lnTo>
                    <a:pt x="56" y="76"/>
                  </a:lnTo>
                  <a:lnTo>
                    <a:pt x="20" y="64"/>
                  </a:lnTo>
                  <a:lnTo>
                    <a:pt x="8" y="52"/>
                  </a:lnTo>
                  <a:lnTo>
                    <a:pt x="0" y="48"/>
                  </a:lnTo>
                  <a:lnTo>
                    <a:pt x="8" y="36"/>
                  </a:lnTo>
                  <a:lnTo>
                    <a:pt x="20" y="28"/>
                  </a:lnTo>
                  <a:lnTo>
                    <a:pt x="44" y="12"/>
                  </a:lnTo>
                  <a:lnTo>
                    <a:pt x="84" y="4"/>
                  </a:lnTo>
                  <a:lnTo>
                    <a:pt x="84" y="0"/>
                  </a:lnTo>
                  <a:lnTo>
                    <a:pt x="100" y="4"/>
                  </a:lnTo>
                  <a:lnTo>
                    <a:pt x="112" y="4"/>
                  </a:lnTo>
                  <a:lnTo>
                    <a:pt x="72" y="16"/>
                  </a:lnTo>
                  <a:lnTo>
                    <a:pt x="48" y="28"/>
                  </a:lnTo>
                  <a:lnTo>
                    <a:pt x="44" y="36"/>
                  </a:lnTo>
                  <a:lnTo>
                    <a:pt x="36" y="40"/>
                  </a:lnTo>
                  <a:lnTo>
                    <a:pt x="44" y="52"/>
                  </a:lnTo>
                  <a:lnTo>
                    <a:pt x="48" y="60"/>
                  </a:lnTo>
                  <a:lnTo>
                    <a:pt x="80" y="72"/>
                  </a:lnTo>
                  <a:lnTo>
                    <a:pt x="140" y="84"/>
                  </a:lnTo>
                  <a:lnTo>
                    <a:pt x="124" y="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4936" y="168"/>
              <a:ext cx="276" cy="72"/>
            </a:xfrm>
            <a:custGeom>
              <a:avLst/>
              <a:gdLst/>
              <a:ahLst/>
              <a:cxnLst>
                <a:cxn ang="0">
                  <a:pos x="156" y="56"/>
                </a:cxn>
                <a:cxn ang="0">
                  <a:pos x="104" y="72"/>
                </a:cxn>
                <a:cxn ang="0">
                  <a:pos x="36" y="68"/>
                </a:cxn>
                <a:cxn ang="0">
                  <a:pos x="12" y="56"/>
                </a:cxn>
                <a:cxn ang="0">
                  <a:pos x="4" y="48"/>
                </a:cxn>
                <a:cxn ang="0">
                  <a:pos x="0" y="36"/>
                </a:cxn>
                <a:cxn ang="0">
                  <a:pos x="4" y="32"/>
                </a:cxn>
                <a:cxn ang="0">
                  <a:pos x="12" y="24"/>
                </a:cxn>
                <a:cxn ang="0">
                  <a:pos x="40" y="12"/>
                </a:cxn>
                <a:cxn ang="0">
                  <a:pos x="92" y="0"/>
                </a:cxn>
                <a:cxn ang="0">
                  <a:pos x="164" y="12"/>
                </a:cxn>
                <a:cxn ang="0">
                  <a:pos x="240" y="20"/>
                </a:cxn>
                <a:cxn ang="0">
                  <a:pos x="276" y="24"/>
                </a:cxn>
                <a:cxn ang="0">
                  <a:pos x="188" y="44"/>
                </a:cxn>
                <a:cxn ang="0">
                  <a:pos x="156" y="56"/>
                </a:cxn>
              </a:cxnLst>
              <a:rect l="0" t="0" r="0" b="0"/>
              <a:pathLst>
                <a:path w="276" h="72">
                  <a:moveTo>
                    <a:pt x="156" y="56"/>
                  </a:moveTo>
                  <a:lnTo>
                    <a:pt x="104" y="72"/>
                  </a:lnTo>
                  <a:lnTo>
                    <a:pt x="36" y="68"/>
                  </a:lnTo>
                  <a:lnTo>
                    <a:pt x="12" y="56"/>
                  </a:lnTo>
                  <a:lnTo>
                    <a:pt x="4" y="48"/>
                  </a:lnTo>
                  <a:lnTo>
                    <a:pt x="0" y="36"/>
                  </a:lnTo>
                  <a:lnTo>
                    <a:pt x="4" y="32"/>
                  </a:lnTo>
                  <a:lnTo>
                    <a:pt x="12" y="24"/>
                  </a:lnTo>
                  <a:lnTo>
                    <a:pt x="40" y="12"/>
                  </a:lnTo>
                  <a:lnTo>
                    <a:pt x="92" y="0"/>
                  </a:lnTo>
                  <a:lnTo>
                    <a:pt x="164" y="12"/>
                  </a:lnTo>
                  <a:lnTo>
                    <a:pt x="240" y="20"/>
                  </a:lnTo>
                  <a:lnTo>
                    <a:pt x="276" y="24"/>
                  </a:lnTo>
                  <a:lnTo>
                    <a:pt x="188" y="44"/>
                  </a:lnTo>
                  <a:lnTo>
                    <a:pt x="156" y="5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5292" y="960"/>
              <a:ext cx="452" cy="344"/>
            </a:xfrm>
            <a:custGeom>
              <a:avLst/>
              <a:gdLst/>
              <a:ahLst/>
              <a:cxnLst>
                <a:cxn ang="0">
                  <a:pos x="244" y="72"/>
                </a:cxn>
                <a:cxn ang="0">
                  <a:pos x="72" y="116"/>
                </a:cxn>
                <a:cxn ang="0">
                  <a:pos x="20" y="144"/>
                </a:cxn>
                <a:cxn ang="0">
                  <a:pos x="0" y="200"/>
                </a:cxn>
                <a:cxn ang="0">
                  <a:pos x="20" y="236"/>
                </a:cxn>
                <a:cxn ang="0">
                  <a:pos x="68" y="280"/>
                </a:cxn>
                <a:cxn ang="0">
                  <a:pos x="164" y="320"/>
                </a:cxn>
                <a:cxn ang="0">
                  <a:pos x="320" y="344"/>
                </a:cxn>
                <a:cxn ang="0">
                  <a:pos x="284" y="332"/>
                </a:cxn>
                <a:cxn ang="0">
                  <a:pos x="152" y="292"/>
                </a:cxn>
                <a:cxn ang="0">
                  <a:pos x="84" y="244"/>
                </a:cxn>
                <a:cxn ang="0">
                  <a:pos x="72" y="212"/>
                </a:cxn>
                <a:cxn ang="0">
                  <a:pos x="96" y="176"/>
                </a:cxn>
                <a:cxn ang="0">
                  <a:pos x="156" y="128"/>
                </a:cxn>
                <a:cxn ang="0">
                  <a:pos x="284" y="84"/>
                </a:cxn>
                <a:cxn ang="0">
                  <a:pos x="452" y="68"/>
                </a:cxn>
                <a:cxn ang="0">
                  <a:pos x="368" y="72"/>
                </a:cxn>
                <a:cxn ang="0">
                  <a:pos x="212" y="104"/>
                </a:cxn>
                <a:cxn ang="0">
                  <a:pos x="120" y="152"/>
                </a:cxn>
                <a:cxn ang="0">
                  <a:pos x="80" y="196"/>
                </a:cxn>
                <a:cxn ang="0">
                  <a:pos x="80" y="236"/>
                </a:cxn>
                <a:cxn ang="0">
                  <a:pos x="120" y="280"/>
                </a:cxn>
                <a:cxn ang="0">
                  <a:pos x="220" y="320"/>
                </a:cxn>
                <a:cxn ang="0">
                  <a:pos x="212" y="328"/>
                </a:cxn>
                <a:cxn ang="0">
                  <a:pos x="104" y="292"/>
                </a:cxn>
                <a:cxn ang="0">
                  <a:pos x="20" y="232"/>
                </a:cxn>
                <a:cxn ang="0">
                  <a:pos x="0" y="200"/>
                </a:cxn>
                <a:cxn ang="0">
                  <a:pos x="24" y="152"/>
                </a:cxn>
                <a:cxn ang="0">
                  <a:pos x="72" y="120"/>
                </a:cxn>
                <a:cxn ang="0">
                  <a:pos x="244" y="80"/>
                </a:cxn>
                <a:cxn ang="0">
                  <a:pos x="388" y="56"/>
                </a:cxn>
                <a:cxn ang="0">
                  <a:pos x="436" y="32"/>
                </a:cxn>
                <a:cxn ang="0">
                  <a:pos x="452" y="0"/>
                </a:cxn>
                <a:cxn ang="0">
                  <a:pos x="436" y="24"/>
                </a:cxn>
                <a:cxn ang="0">
                  <a:pos x="388" y="48"/>
                </a:cxn>
              </a:cxnLst>
              <a:rect l="0" t="0" r="0" b="0"/>
              <a:pathLst>
                <a:path w="452" h="344">
                  <a:moveTo>
                    <a:pt x="352" y="60"/>
                  </a:moveTo>
                  <a:lnTo>
                    <a:pt x="244" y="72"/>
                  </a:lnTo>
                  <a:lnTo>
                    <a:pt x="152" y="92"/>
                  </a:lnTo>
                  <a:lnTo>
                    <a:pt x="72" y="116"/>
                  </a:lnTo>
                  <a:lnTo>
                    <a:pt x="44" y="128"/>
                  </a:lnTo>
                  <a:lnTo>
                    <a:pt x="20" y="144"/>
                  </a:lnTo>
                  <a:lnTo>
                    <a:pt x="0" y="172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20" y="236"/>
                  </a:lnTo>
                  <a:lnTo>
                    <a:pt x="36" y="256"/>
                  </a:lnTo>
                  <a:lnTo>
                    <a:pt x="68" y="280"/>
                  </a:lnTo>
                  <a:lnTo>
                    <a:pt x="108" y="304"/>
                  </a:lnTo>
                  <a:lnTo>
                    <a:pt x="164" y="320"/>
                  </a:lnTo>
                  <a:lnTo>
                    <a:pt x="236" y="332"/>
                  </a:lnTo>
                  <a:lnTo>
                    <a:pt x="320" y="344"/>
                  </a:lnTo>
                  <a:lnTo>
                    <a:pt x="320" y="340"/>
                  </a:lnTo>
                  <a:lnTo>
                    <a:pt x="284" y="332"/>
                  </a:lnTo>
                  <a:lnTo>
                    <a:pt x="192" y="308"/>
                  </a:lnTo>
                  <a:lnTo>
                    <a:pt x="152" y="292"/>
                  </a:lnTo>
                  <a:lnTo>
                    <a:pt x="116" y="268"/>
                  </a:lnTo>
                  <a:lnTo>
                    <a:pt x="84" y="244"/>
                  </a:lnTo>
                  <a:lnTo>
                    <a:pt x="80" y="224"/>
                  </a:lnTo>
                  <a:lnTo>
                    <a:pt x="72" y="212"/>
                  </a:lnTo>
                  <a:lnTo>
                    <a:pt x="84" y="200"/>
                  </a:lnTo>
                  <a:lnTo>
                    <a:pt x="96" y="176"/>
                  </a:lnTo>
                  <a:lnTo>
                    <a:pt x="120" y="152"/>
                  </a:lnTo>
                  <a:lnTo>
                    <a:pt x="156" y="128"/>
                  </a:lnTo>
                  <a:lnTo>
                    <a:pt x="212" y="108"/>
                  </a:lnTo>
                  <a:lnTo>
                    <a:pt x="284" y="84"/>
                  </a:lnTo>
                  <a:lnTo>
                    <a:pt x="368" y="80"/>
                  </a:lnTo>
                  <a:lnTo>
                    <a:pt x="452" y="68"/>
                  </a:lnTo>
                  <a:lnTo>
                    <a:pt x="452" y="60"/>
                  </a:lnTo>
                  <a:lnTo>
                    <a:pt x="368" y="72"/>
                  </a:lnTo>
                  <a:lnTo>
                    <a:pt x="280" y="84"/>
                  </a:lnTo>
                  <a:lnTo>
                    <a:pt x="212" y="104"/>
                  </a:lnTo>
                  <a:lnTo>
                    <a:pt x="156" y="128"/>
                  </a:lnTo>
                  <a:lnTo>
                    <a:pt x="120" y="152"/>
                  </a:lnTo>
                  <a:lnTo>
                    <a:pt x="96" y="176"/>
                  </a:lnTo>
                  <a:lnTo>
                    <a:pt x="80" y="196"/>
                  </a:lnTo>
                  <a:lnTo>
                    <a:pt x="72" y="212"/>
                  </a:lnTo>
                  <a:lnTo>
                    <a:pt x="80" y="236"/>
                  </a:lnTo>
                  <a:lnTo>
                    <a:pt x="96" y="260"/>
                  </a:lnTo>
                  <a:lnTo>
                    <a:pt x="120" y="280"/>
                  </a:lnTo>
                  <a:lnTo>
                    <a:pt x="152" y="296"/>
                  </a:lnTo>
                  <a:lnTo>
                    <a:pt x="220" y="320"/>
                  </a:lnTo>
                  <a:lnTo>
                    <a:pt x="284" y="340"/>
                  </a:lnTo>
                  <a:lnTo>
                    <a:pt x="212" y="328"/>
                  </a:lnTo>
                  <a:lnTo>
                    <a:pt x="152" y="308"/>
                  </a:lnTo>
                  <a:lnTo>
                    <a:pt x="104" y="292"/>
                  </a:lnTo>
                  <a:lnTo>
                    <a:pt x="68" y="272"/>
                  </a:lnTo>
                  <a:lnTo>
                    <a:pt x="20" y="232"/>
                  </a:lnTo>
                  <a:lnTo>
                    <a:pt x="8" y="220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24" y="152"/>
                  </a:lnTo>
                  <a:lnTo>
                    <a:pt x="48" y="132"/>
                  </a:lnTo>
                  <a:lnTo>
                    <a:pt x="72" y="120"/>
                  </a:lnTo>
                  <a:lnTo>
                    <a:pt x="152" y="96"/>
                  </a:lnTo>
                  <a:lnTo>
                    <a:pt x="244" y="80"/>
                  </a:lnTo>
                  <a:lnTo>
                    <a:pt x="352" y="68"/>
                  </a:lnTo>
                  <a:lnTo>
                    <a:pt x="388" y="56"/>
                  </a:lnTo>
                  <a:lnTo>
                    <a:pt x="416" y="44"/>
                  </a:lnTo>
                  <a:lnTo>
                    <a:pt x="436" y="32"/>
                  </a:lnTo>
                  <a:lnTo>
                    <a:pt x="452" y="12"/>
                  </a:lnTo>
                  <a:lnTo>
                    <a:pt x="452" y="0"/>
                  </a:lnTo>
                  <a:lnTo>
                    <a:pt x="452" y="8"/>
                  </a:lnTo>
                  <a:lnTo>
                    <a:pt x="436" y="24"/>
                  </a:lnTo>
                  <a:lnTo>
                    <a:pt x="412" y="44"/>
                  </a:lnTo>
                  <a:lnTo>
                    <a:pt x="388" y="48"/>
                  </a:lnTo>
                  <a:lnTo>
                    <a:pt x="352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5696" y="600"/>
              <a:ext cx="48" cy="96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8" y="72"/>
                </a:cxn>
                <a:cxn ang="0">
                  <a:pos x="20" y="84"/>
                </a:cxn>
                <a:cxn ang="0">
                  <a:pos x="36" y="88"/>
                </a:cxn>
                <a:cxn ang="0">
                  <a:pos x="48" y="96"/>
                </a:cxn>
                <a:cxn ang="0">
                  <a:pos x="48" y="88"/>
                </a:cxn>
                <a:cxn ang="0">
                  <a:pos x="36" y="88"/>
                </a:cxn>
                <a:cxn ang="0">
                  <a:pos x="24" y="76"/>
                </a:cxn>
                <a:cxn ang="0">
                  <a:pos x="12" y="72"/>
                </a:cxn>
                <a:cxn ang="0">
                  <a:pos x="8" y="52"/>
                </a:cxn>
                <a:cxn ang="0">
                  <a:pos x="12" y="36"/>
                </a:cxn>
                <a:cxn ang="0">
                  <a:pos x="36" y="12"/>
                </a:cxn>
                <a:cxn ang="0">
                  <a:pos x="48" y="4"/>
                </a:cxn>
                <a:cxn ang="0">
                  <a:pos x="48" y="0"/>
                </a:cxn>
                <a:cxn ang="0">
                  <a:pos x="36" y="12"/>
                </a:cxn>
                <a:cxn ang="0">
                  <a:pos x="8" y="36"/>
                </a:cxn>
                <a:cxn ang="0">
                  <a:pos x="0" y="40"/>
                </a:cxn>
                <a:cxn ang="0">
                  <a:pos x="0" y="52"/>
                </a:cxn>
              </a:cxnLst>
              <a:rect l="0" t="0" r="0" b="0"/>
              <a:pathLst>
                <a:path w="48" h="96">
                  <a:moveTo>
                    <a:pt x="0" y="52"/>
                  </a:moveTo>
                  <a:lnTo>
                    <a:pt x="8" y="72"/>
                  </a:lnTo>
                  <a:lnTo>
                    <a:pt x="20" y="84"/>
                  </a:lnTo>
                  <a:lnTo>
                    <a:pt x="36" y="88"/>
                  </a:lnTo>
                  <a:lnTo>
                    <a:pt x="48" y="96"/>
                  </a:lnTo>
                  <a:lnTo>
                    <a:pt x="48" y="88"/>
                  </a:lnTo>
                  <a:lnTo>
                    <a:pt x="36" y="88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8" y="52"/>
                  </a:lnTo>
                  <a:lnTo>
                    <a:pt x="12" y="36"/>
                  </a:lnTo>
                  <a:lnTo>
                    <a:pt x="36" y="1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8" y="36"/>
                  </a:lnTo>
                  <a:lnTo>
                    <a:pt x="0" y="4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5560" y="520"/>
              <a:ext cx="184" cy="192"/>
            </a:xfrm>
            <a:custGeom>
              <a:avLst/>
              <a:gdLst/>
              <a:ahLst/>
              <a:cxnLst>
                <a:cxn ang="0">
                  <a:pos x="4" y="80"/>
                </a:cxn>
                <a:cxn ang="0">
                  <a:pos x="0" y="104"/>
                </a:cxn>
                <a:cxn ang="0">
                  <a:pos x="12" y="128"/>
                </a:cxn>
                <a:cxn ang="0">
                  <a:pos x="24" y="140"/>
                </a:cxn>
                <a:cxn ang="0">
                  <a:pos x="40" y="152"/>
                </a:cxn>
                <a:cxn ang="0">
                  <a:pos x="84" y="176"/>
                </a:cxn>
                <a:cxn ang="0">
                  <a:pos x="136" y="180"/>
                </a:cxn>
                <a:cxn ang="0">
                  <a:pos x="184" y="192"/>
                </a:cxn>
                <a:cxn ang="0">
                  <a:pos x="184" y="188"/>
                </a:cxn>
                <a:cxn ang="0">
                  <a:pos x="136" y="180"/>
                </a:cxn>
                <a:cxn ang="0">
                  <a:pos x="84" y="168"/>
                </a:cxn>
                <a:cxn ang="0">
                  <a:pos x="40" y="144"/>
                </a:cxn>
                <a:cxn ang="0">
                  <a:pos x="12" y="120"/>
                </a:cxn>
                <a:cxn ang="0">
                  <a:pos x="4" y="104"/>
                </a:cxn>
                <a:cxn ang="0">
                  <a:pos x="12" y="84"/>
                </a:cxn>
                <a:cxn ang="0">
                  <a:pos x="12" y="72"/>
                </a:cxn>
                <a:cxn ang="0">
                  <a:pos x="36" y="56"/>
                </a:cxn>
                <a:cxn ang="0">
                  <a:pos x="88" y="28"/>
                </a:cxn>
                <a:cxn ang="0">
                  <a:pos x="132" y="16"/>
                </a:cxn>
                <a:cxn ang="0">
                  <a:pos x="184" y="4"/>
                </a:cxn>
                <a:cxn ang="0">
                  <a:pos x="184" y="0"/>
                </a:cxn>
                <a:cxn ang="0">
                  <a:pos x="132" y="12"/>
                </a:cxn>
                <a:cxn ang="0">
                  <a:pos x="88" y="24"/>
                </a:cxn>
                <a:cxn ang="0">
                  <a:pos x="36" y="48"/>
                </a:cxn>
                <a:cxn ang="0">
                  <a:pos x="12" y="72"/>
                </a:cxn>
                <a:cxn ang="0">
                  <a:pos x="4" y="80"/>
                </a:cxn>
              </a:cxnLst>
              <a:rect l="0" t="0" r="0" b="0"/>
              <a:pathLst>
                <a:path w="184" h="192">
                  <a:moveTo>
                    <a:pt x="4" y="80"/>
                  </a:moveTo>
                  <a:lnTo>
                    <a:pt x="0" y="104"/>
                  </a:lnTo>
                  <a:lnTo>
                    <a:pt x="12" y="128"/>
                  </a:lnTo>
                  <a:lnTo>
                    <a:pt x="24" y="140"/>
                  </a:lnTo>
                  <a:lnTo>
                    <a:pt x="40" y="152"/>
                  </a:lnTo>
                  <a:lnTo>
                    <a:pt x="84" y="176"/>
                  </a:lnTo>
                  <a:lnTo>
                    <a:pt x="136" y="180"/>
                  </a:lnTo>
                  <a:lnTo>
                    <a:pt x="184" y="192"/>
                  </a:lnTo>
                  <a:lnTo>
                    <a:pt x="184" y="188"/>
                  </a:lnTo>
                  <a:lnTo>
                    <a:pt x="136" y="180"/>
                  </a:lnTo>
                  <a:lnTo>
                    <a:pt x="84" y="168"/>
                  </a:lnTo>
                  <a:lnTo>
                    <a:pt x="40" y="144"/>
                  </a:lnTo>
                  <a:lnTo>
                    <a:pt x="12" y="120"/>
                  </a:lnTo>
                  <a:lnTo>
                    <a:pt x="4" y="104"/>
                  </a:lnTo>
                  <a:lnTo>
                    <a:pt x="12" y="84"/>
                  </a:lnTo>
                  <a:lnTo>
                    <a:pt x="12" y="72"/>
                  </a:lnTo>
                  <a:lnTo>
                    <a:pt x="36" y="56"/>
                  </a:lnTo>
                  <a:lnTo>
                    <a:pt x="88" y="28"/>
                  </a:lnTo>
                  <a:lnTo>
                    <a:pt x="132" y="16"/>
                  </a:lnTo>
                  <a:lnTo>
                    <a:pt x="184" y="4"/>
                  </a:lnTo>
                  <a:lnTo>
                    <a:pt x="184" y="0"/>
                  </a:lnTo>
                  <a:lnTo>
                    <a:pt x="132" y="12"/>
                  </a:lnTo>
                  <a:lnTo>
                    <a:pt x="88" y="24"/>
                  </a:lnTo>
                  <a:lnTo>
                    <a:pt x="36" y="48"/>
                  </a:lnTo>
                  <a:lnTo>
                    <a:pt x="12" y="72"/>
                  </a:lnTo>
                  <a:lnTo>
                    <a:pt x="4" y="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9" name="図形 88"/>
            <p:cNvSpPr>
              <a:spLocks/>
            </p:cNvSpPr>
            <p:nvPr/>
          </p:nvSpPr>
          <p:spPr bwMode="auto">
            <a:xfrm>
              <a:off x="5316" y="464"/>
              <a:ext cx="428" cy="292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176"/>
                </a:cxn>
                <a:cxn ang="0">
                  <a:pos x="12" y="196"/>
                </a:cxn>
                <a:cxn ang="0">
                  <a:pos x="44" y="224"/>
                </a:cxn>
                <a:cxn ang="0">
                  <a:pos x="80" y="236"/>
                </a:cxn>
                <a:cxn ang="0">
                  <a:pos x="128" y="256"/>
                </a:cxn>
                <a:cxn ang="0">
                  <a:pos x="176" y="268"/>
                </a:cxn>
                <a:cxn ang="0">
                  <a:pos x="260" y="284"/>
                </a:cxn>
                <a:cxn ang="0">
                  <a:pos x="304" y="292"/>
                </a:cxn>
                <a:cxn ang="0">
                  <a:pos x="304" y="284"/>
                </a:cxn>
                <a:cxn ang="0">
                  <a:pos x="272" y="280"/>
                </a:cxn>
                <a:cxn ang="0">
                  <a:pos x="196" y="256"/>
                </a:cxn>
                <a:cxn ang="0">
                  <a:pos x="108" y="224"/>
                </a:cxn>
                <a:cxn ang="0">
                  <a:pos x="80" y="200"/>
                </a:cxn>
                <a:cxn ang="0">
                  <a:pos x="56" y="172"/>
                </a:cxn>
                <a:cxn ang="0">
                  <a:pos x="56" y="152"/>
                </a:cxn>
                <a:cxn ang="0">
                  <a:pos x="56" y="136"/>
                </a:cxn>
                <a:cxn ang="0">
                  <a:pos x="72" y="116"/>
                </a:cxn>
                <a:cxn ang="0">
                  <a:pos x="120" y="84"/>
                </a:cxn>
                <a:cxn ang="0">
                  <a:pos x="168" y="60"/>
                </a:cxn>
                <a:cxn ang="0">
                  <a:pos x="224" y="44"/>
                </a:cxn>
                <a:cxn ang="0">
                  <a:pos x="304" y="24"/>
                </a:cxn>
                <a:cxn ang="0">
                  <a:pos x="392" y="8"/>
                </a:cxn>
                <a:cxn ang="0">
                  <a:pos x="428" y="8"/>
                </a:cxn>
                <a:cxn ang="0">
                  <a:pos x="428" y="0"/>
                </a:cxn>
                <a:cxn ang="0">
                  <a:pos x="368" y="8"/>
                </a:cxn>
                <a:cxn ang="0">
                  <a:pos x="248" y="20"/>
                </a:cxn>
                <a:cxn ang="0">
                  <a:pos x="156" y="44"/>
                </a:cxn>
                <a:cxn ang="0">
                  <a:pos x="92" y="68"/>
                </a:cxn>
                <a:cxn ang="0">
                  <a:pos x="48" y="92"/>
                </a:cxn>
                <a:cxn ang="0">
                  <a:pos x="20" y="116"/>
                </a:cxn>
                <a:cxn ang="0">
                  <a:pos x="8" y="136"/>
                </a:cxn>
                <a:cxn ang="0">
                  <a:pos x="0" y="152"/>
                </a:cxn>
              </a:cxnLst>
              <a:rect l="0" t="0" r="0" b="0"/>
              <a:pathLst>
                <a:path w="428" h="292">
                  <a:moveTo>
                    <a:pt x="0" y="152"/>
                  </a:moveTo>
                  <a:lnTo>
                    <a:pt x="0" y="176"/>
                  </a:lnTo>
                  <a:lnTo>
                    <a:pt x="12" y="196"/>
                  </a:lnTo>
                  <a:lnTo>
                    <a:pt x="44" y="224"/>
                  </a:lnTo>
                  <a:lnTo>
                    <a:pt x="80" y="236"/>
                  </a:lnTo>
                  <a:lnTo>
                    <a:pt x="128" y="256"/>
                  </a:lnTo>
                  <a:lnTo>
                    <a:pt x="176" y="268"/>
                  </a:lnTo>
                  <a:lnTo>
                    <a:pt x="260" y="284"/>
                  </a:lnTo>
                  <a:lnTo>
                    <a:pt x="304" y="292"/>
                  </a:lnTo>
                  <a:lnTo>
                    <a:pt x="304" y="284"/>
                  </a:lnTo>
                  <a:lnTo>
                    <a:pt x="272" y="280"/>
                  </a:lnTo>
                  <a:lnTo>
                    <a:pt x="196" y="256"/>
                  </a:lnTo>
                  <a:lnTo>
                    <a:pt x="108" y="224"/>
                  </a:lnTo>
                  <a:lnTo>
                    <a:pt x="80" y="200"/>
                  </a:lnTo>
                  <a:lnTo>
                    <a:pt x="56" y="172"/>
                  </a:lnTo>
                  <a:lnTo>
                    <a:pt x="56" y="152"/>
                  </a:lnTo>
                  <a:lnTo>
                    <a:pt x="56" y="136"/>
                  </a:lnTo>
                  <a:lnTo>
                    <a:pt x="72" y="116"/>
                  </a:lnTo>
                  <a:lnTo>
                    <a:pt x="120" y="84"/>
                  </a:lnTo>
                  <a:lnTo>
                    <a:pt x="168" y="60"/>
                  </a:lnTo>
                  <a:lnTo>
                    <a:pt x="224" y="44"/>
                  </a:lnTo>
                  <a:lnTo>
                    <a:pt x="304" y="24"/>
                  </a:lnTo>
                  <a:lnTo>
                    <a:pt x="392" y="8"/>
                  </a:lnTo>
                  <a:lnTo>
                    <a:pt x="428" y="8"/>
                  </a:lnTo>
                  <a:lnTo>
                    <a:pt x="428" y="0"/>
                  </a:lnTo>
                  <a:lnTo>
                    <a:pt x="368" y="8"/>
                  </a:lnTo>
                  <a:lnTo>
                    <a:pt x="248" y="20"/>
                  </a:lnTo>
                  <a:lnTo>
                    <a:pt x="156" y="44"/>
                  </a:lnTo>
                  <a:lnTo>
                    <a:pt x="92" y="68"/>
                  </a:lnTo>
                  <a:lnTo>
                    <a:pt x="48" y="92"/>
                  </a:lnTo>
                  <a:lnTo>
                    <a:pt x="20" y="116"/>
                  </a:lnTo>
                  <a:lnTo>
                    <a:pt x="8" y="136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0" name="図形 89"/>
            <p:cNvSpPr>
              <a:spLocks/>
            </p:cNvSpPr>
            <p:nvPr/>
          </p:nvSpPr>
          <p:spPr bwMode="auto">
            <a:xfrm>
              <a:off x="5324" y="476"/>
              <a:ext cx="324" cy="268"/>
            </a:xfrm>
            <a:custGeom>
              <a:avLst/>
              <a:gdLst/>
              <a:ahLst/>
              <a:cxnLst>
                <a:cxn ang="0">
                  <a:pos x="48" y="124"/>
                </a:cxn>
                <a:cxn ang="0">
                  <a:pos x="40" y="140"/>
                </a:cxn>
                <a:cxn ang="0">
                  <a:pos x="48" y="164"/>
                </a:cxn>
                <a:cxn ang="0">
                  <a:pos x="60" y="184"/>
                </a:cxn>
                <a:cxn ang="0">
                  <a:pos x="84" y="200"/>
                </a:cxn>
                <a:cxn ang="0">
                  <a:pos x="136" y="224"/>
                </a:cxn>
                <a:cxn ang="0">
                  <a:pos x="204" y="256"/>
                </a:cxn>
                <a:cxn ang="0">
                  <a:pos x="260" y="268"/>
                </a:cxn>
                <a:cxn ang="0">
                  <a:pos x="200" y="260"/>
                </a:cxn>
                <a:cxn ang="0">
                  <a:pos x="124" y="236"/>
                </a:cxn>
                <a:cxn ang="0">
                  <a:pos x="52" y="220"/>
                </a:cxn>
                <a:cxn ang="0">
                  <a:pos x="28" y="200"/>
                </a:cxn>
                <a:cxn ang="0">
                  <a:pos x="12" y="184"/>
                </a:cxn>
                <a:cxn ang="0">
                  <a:pos x="0" y="164"/>
                </a:cxn>
                <a:cxn ang="0">
                  <a:pos x="0" y="148"/>
                </a:cxn>
                <a:cxn ang="0">
                  <a:pos x="0" y="140"/>
                </a:cxn>
                <a:cxn ang="0">
                  <a:pos x="4" y="124"/>
                </a:cxn>
                <a:cxn ang="0">
                  <a:pos x="16" y="104"/>
                </a:cxn>
                <a:cxn ang="0">
                  <a:pos x="40" y="88"/>
                </a:cxn>
                <a:cxn ang="0">
                  <a:pos x="76" y="60"/>
                </a:cxn>
                <a:cxn ang="0">
                  <a:pos x="136" y="36"/>
                </a:cxn>
                <a:cxn ang="0">
                  <a:pos x="216" y="20"/>
                </a:cxn>
                <a:cxn ang="0">
                  <a:pos x="324" y="0"/>
                </a:cxn>
                <a:cxn ang="0">
                  <a:pos x="248" y="20"/>
                </a:cxn>
                <a:cxn ang="0">
                  <a:pos x="188" y="36"/>
                </a:cxn>
                <a:cxn ang="0">
                  <a:pos x="136" y="56"/>
                </a:cxn>
                <a:cxn ang="0">
                  <a:pos x="100" y="72"/>
                </a:cxn>
                <a:cxn ang="0">
                  <a:pos x="60" y="104"/>
                </a:cxn>
                <a:cxn ang="0">
                  <a:pos x="48" y="124"/>
                </a:cxn>
              </a:cxnLst>
              <a:rect l="0" t="0" r="0" b="0"/>
              <a:pathLst>
                <a:path w="324" h="268">
                  <a:moveTo>
                    <a:pt x="48" y="124"/>
                  </a:moveTo>
                  <a:lnTo>
                    <a:pt x="40" y="140"/>
                  </a:lnTo>
                  <a:lnTo>
                    <a:pt x="48" y="164"/>
                  </a:lnTo>
                  <a:lnTo>
                    <a:pt x="60" y="184"/>
                  </a:lnTo>
                  <a:lnTo>
                    <a:pt x="84" y="200"/>
                  </a:lnTo>
                  <a:lnTo>
                    <a:pt x="136" y="224"/>
                  </a:lnTo>
                  <a:lnTo>
                    <a:pt x="204" y="256"/>
                  </a:lnTo>
                  <a:lnTo>
                    <a:pt x="260" y="268"/>
                  </a:lnTo>
                  <a:lnTo>
                    <a:pt x="200" y="260"/>
                  </a:lnTo>
                  <a:lnTo>
                    <a:pt x="124" y="236"/>
                  </a:lnTo>
                  <a:lnTo>
                    <a:pt x="52" y="220"/>
                  </a:lnTo>
                  <a:lnTo>
                    <a:pt x="28" y="200"/>
                  </a:lnTo>
                  <a:lnTo>
                    <a:pt x="12" y="184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4" y="124"/>
                  </a:lnTo>
                  <a:lnTo>
                    <a:pt x="16" y="104"/>
                  </a:lnTo>
                  <a:lnTo>
                    <a:pt x="40" y="88"/>
                  </a:lnTo>
                  <a:lnTo>
                    <a:pt x="76" y="60"/>
                  </a:lnTo>
                  <a:lnTo>
                    <a:pt x="136" y="36"/>
                  </a:lnTo>
                  <a:lnTo>
                    <a:pt x="216" y="20"/>
                  </a:lnTo>
                  <a:lnTo>
                    <a:pt x="324" y="0"/>
                  </a:lnTo>
                  <a:lnTo>
                    <a:pt x="248" y="20"/>
                  </a:lnTo>
                  <a:lnTo>
                    <a:pt x="188" y="36"/>
                  </a:lnTo>
                  <a:lnTo>
                    <a:pt x="136" y="56"/>
                  </a:lnTo>
                  <a:lnTo>
                    <a:pt x="100" y="72"/>
                  </a:lnTo>
                  <a:lnTo>
                    <a:pt x="60" y="104"/>
                  </a:lnTo>
                  <a:lnTo>
                    <a:pt x="48" y="1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  <p:grpSp>
        <p:nvGrpSpPr>
          <p:cNvPr id="3" name="グループ化 90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  <a:noFill/>
        </p:grpSpPr>
        <p:sp>
          <p:nvSpPr>
            <p:cNvPr id="92" name="図形 91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3" name="図形 92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4" name="図形 93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5" name="図形 94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6" name="図形 95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7" name="図形 96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8" name="図形 97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9" name="図形 98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0" name="図形 99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1" name="図形 100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2" name="図形 101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3" name="図形 102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4" name="図形 103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5" name="図形 104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6" name="図形 105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7" name="図形 106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8" name="図形 107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9" name="図形 108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0" name="図形 109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1" name="図形 110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2" name="図形 111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3" name="図形 112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4" name="図形 113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5" name="図形 114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6" name="図形 115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7" name="図形 116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8" name="図形 117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9" name="図形 118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0" name="図形 119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1" name="図形 120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2" name="図形 121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3" name="図形 122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4" name="図形 123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5" name="図形 124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6" name="図形 125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7" name="図形 126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8" name="図形 127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9" name="図形 128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0" name="図形 129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1" name="図形 130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2" name="図形 131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3" name="図形 132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4" name="図形 133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5" name="図形 134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6" name="図形 135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7" name="図形 136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8" name="図形 137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9" name="図形 138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0" name="図形 139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1" name="図形 140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2" name="図形 141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3" name="図形 142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4" name="図形 143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5" name="図形 144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6" name="図形 145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7" name="図形 146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8" name="図形 147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9" name="図形 148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0" name="図形 149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1" name="図形 150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2" name="図形 151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3" name="図形 152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4" name="図形 153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5" name="図形 154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6" name="図形 155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7" name="図形 156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8" name="図形 157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9" name="図形 158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0" name="図形 159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1" name="図形 160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2" name="図形 161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3" name="図形 162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4" name="図形 163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5" name="図形 164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solidFill>
            <a:schemeClr val="tx2"/>
          </a:solidFill>
          <a:effectLst>
            <a:glow rad="101600">
              <a:schemeClr val="bg1">
                <a:alpha val="60000"/>
              </a:schemeClr>
            </a:glo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55000"/>
        <a:buFont typeface="Wingdings"/>
        <a:buChar char="p"/>
        <a:defRPr kumimoji="1" sz="32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"/>
        <a:buChar char="n"/>
        <a:defRPr kumimoji="1" sz="28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48000"/>
        <a:buFont typeface="Wingdings"/>
        <a:buChar char="n"/>
        <a:defRPr kumimoji="1" sz="24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4"/>
        </a:buClr>
        <a:buSzPct val="45000"/>
        <a:buFont typeface="Wingdings"/>
        <a:buChar char="n"/>
        <a:defRPr kumimoji="1" sz="20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/>
        </a:buClr>
        <a:buSzPct val="40000"/>
        <a:buFont typeface="Wingdings"/>
        <a:buChar char="n"/>
        <a:defRPr kumimoji="1" sz="20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6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6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4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4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Ethics, Privacy, and</a:t>
            </a:r>
            <a:br>
              <a:rPr lang="en-US" dirty="0" smtClean="0"/>
            </a:br>
            <a:r>
              <a:rPr lang="en-US" dirty="0" smtClean="0"/>
              <a:t>Information Security</a:t>
            </a:r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Framework of Accuracy Issues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Who is responsible for the authenticity, </a:t>
            </a:r>
            <a:r>
              <a:rPr lang="en-US" dirty="0" err="1" smtClean="0"/>
              <a:t>ﬁdelity</a:t>
            </a:r>
            <a:r>
              <a:rPr lang="en-US" dirty="0" smtClean="0"/>
              <a:t>, and accuracy of the information collected?</a:t>
            </a:r>
          </a:p>
          <a:p>
            <a:r>
              <a:rPr lang="en-US" dirty="0" smtClean="0"/>
              <a:t>How can we ensure that the information will be processed properly and presented</a:t>
            </a:r>
            <a:r>
              <a:rPr lang="id-ID" dirty="0" smtClean="0"/>
              <a:t> </a:t>
            </a:r>
            <a:r>
              <a:rPr lang="en-US" dirty="0" smtClean="0"/>
              <a:t>accurately to users?</a:t>
            </a:r>
          </a:p>
          <a:p>
            <a:r>
              <a:rPr lang="en-US" dirty="0" smtClean="0"/>
              <a:t>How can we ensure that errors in databases, data transmissions, and data processing</a:t>
            </a:r>
            <a:r>
              <a:rPr lang="id-ID" dirty="0" smtClean="0"/>
              <a:t> </a:t>
            </a:r>
            <a:r>
              <a:rPr lang="en-US" dirty="0" smtClean="0"/>
              <a:t>are accidental and not intentional?</a:t>
            </a:r>
          </a:p>
          <a:p>
            <a:r>
              <a:rPr lang="en-US" dirty="0" smtClean="0"/>
              <a:t>Who is to be held accountable for errors in information, and how should the injured</a:t>
            </a:r>
            <a:r>
              <a:rPr lang="id-ID" dirty="0" smtClean="0"/>
              <a:t> </a:t>
            </a:r>
            <a:r>
              <a:rPr lang="en-US" dirty="0" smtClean="0"/>
              <a:t>parties be compensated?</a:t>
            </a:r>
            <a:endParaRPr lang="id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Framework of Property Issues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Who owns the information?</a:t>
            </a:r>
          </a:p>
          <a:p>
            <a:r>
              <a:rPr lang="en-US" dirty="0" smtClean="0"/>
              <a:t>What are the just and fair prices for its exchange?</a:t>
            </a:r>
          </a:p>
          <a:p>
            <a:r>
              <a:rPr lang="en-US" dirty="0" smtClean="0"/>
              <a:t>How should one handle software piracy (copying copyrighted software)?</a:t>
            </a:r>
          </a:p>
          <a:p>
            <a:r>
              <a:rPr lang="en-US" dirty="0" smtClean="0"/>
              <a:t>Under what circumstances can one use proprietary databases?</a:t>
            </a:r>
          </a:p>
          <a:p>
            <a:r>
              <a:rPr lang="en-US" dirty="0" smtClean="0"/>
              <a:t>Can corporate computers be used for private purposes?</a:t>
            </a:r>
          </a:p>
          <a:p>
            <a:r>
              <a:rPr lang="en-US" dirty="0" smtClean="0"/>
              <a:t>How should experts who contribute their knowledge to create expert systems be</a:t>
            </a:r>
            <a:r>
              <a:rPr lang="id-ID" dirty="0" smtClean="0"/>
              <a:t> </a:t>
            </a:r>
            <a:r>
              <a:rPr lang="en-US" dirty="0" smtClean="0"/>
              <a:t>compensated?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Framework of Accessibility Issues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Who is allowed to access information?</a:t>
            </a:r>
          </a:p>
          <a:p>
            <a:r>
              <a:rPr lang="en-US" dirty="0" smtClean="0"/>
              <a:t>How much should companies charge for permitting accessibility to information?</a:t>
            </a:r>
          </a:p>
          <a:p>
            <a:r>
              <a:rPr lang="en-US" dirty="0" smtClean="0"/>
              <a:t>How can accessibility to computers be provided for employees with disabilities?</a:t>
            </a:r>
          </a:p>
          <a:p>
            <a:r>
              <a:rPr lang="en-US" dirty="0" smtClean="0"/>
              <a:t>Who will be provided with equipment needed for accessing information?</a:t>
            </a:r>
          </a:p>
          <a:p>
            <a:r>
              <a:rPr lang="en-US" dirty="0" smtClean="0"/>
              <a:t>What information does a person or an organization have a right or a privilege to</a:t>
            </a:r>
            <a:r>
              <a:rPr lang="id-ID" dirty="0" smtClean="0"/>
              <a:t> </a:t>
            </a:r>
            <a:r>
              <a:rPr lang="en-US" dirty="0" smtClean="0"/>
              <a:t>obtain, under what conditions and with what safeguards?</a:t>
            </a:r>
            <a:endParaRPr lang="id-ID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Protecting Privacy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 </a:t>
            </a:r>
            <a:r>
              <a:rPr lang="id-ID" b="1" i="1" dirty="0" smtClean="0"/>
              <a:t>P</a:t>
            </a:r>
            <a:r>
              <a:rPr lang="en-US" b="1" i="1" dirty="0" err="1" smtClean="0"/>
              <a:t>rivacy</a:t>
            </a:r>
            <a:r>
              <a:rPr lang="en-US" b="1" i="1" dirty="0" smtClean="0"/>
              <a:t> </a:t>
            </a:r>
            <a:r>
              <a:rPr lang="en-US" dirty="0" smtClean="0"/>
              <a:t>is the right to be left alone and to be free of unreasonable personal intrusions. </a:t>
            </a:r>
            <a:endParaRPr lang="id-ID" dirty="0" smtClean="0"/>
          </a:p>
          <a:p>
            <a:r>
              <a:rPr lang="en-US" b="1" i="1" dirty="0" smtClean="0"/>
              <a:t>Information privacy </a:t>
            </a:r>
            <a:r>
              <a:rPr lang="en-US" dirty="0" smtClean="0"/>
              <a:t>is the right to determine when, and to what extent, information</a:t>
            </a:r>
            <a:r>
              <a:rPr lang="id-ID" dirty="0" smtClean="0"/>
              <a:t> </a:t>
            </a:r>
            <a:r>
              <a:rPr lang="en-US" dirty="0" smtClean="0"/>
              <a:t>about yourself can be gathered and/or communicated to others. </a:t>
            </a:r>
            <a:endParaRPr lang="id-ID" dirty="0" smtClean="0"/>
          </a:p>
          <a:p>
            <a:r>
              <a:rPr lang="en-US" dirty="0" smtClean="0"/>
              <a:t>Privacy rights apply to individuals, groups, and institutions.</a:t>
            </a:r>
            <a:endParaRPr lang="id-ID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Definition of Privacy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right of privacy is not absolute. Privacy must be balanced against the needs of society.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public’s right to know supersedes the individual’s right of privacy</a:t>
            </a:r>
            <a:endParaRPr lang="id-ID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Rapid advances in information technologies have made it much easier to collect, </a:t>
            </a:r>
            <a:r>
              <a:rPr lang="en-US" dirty="0" err="1" smtClean="0"/>
              <a:t>store,and</a:t>
            </a:r>
            <a:r>
              <a:rPr lang="en-US" dirty="0" smtClean="0"/>
              <a:t> </a:t>
            </a:r>
            <a:r>
              <a:rPr lang="en-US" dirty="0" smtClean="0"/>
              <a:t>integrate data on individuals in large databases. </a:t>
            </a:r>
            <a:endParaRPr lang="id-ID" dirty="0" smtClean="0"/>
          </a:p>
          <a:p>
            <a:r>
              <a:rPr lang="en-US" dirty="0" smtClean="0"/>
              <a:t>On </a:t>
            </a:r>
            <a:r>
              <a:rPr lang="en-US" dirty="0" smtClean="0"/>
              <a:t>an average day, you generate </a:t>
            </a:r>
            <a:r>
              <a:rPr lang="en-US" dirty="0" smtClean="0"/>
              <a:t>data</a:t>
            </a:r>
            <a:r>
              <a:rPr lang="id-ID" dirty="0" smtClean="0"/>
              <a:t> </a:t>
            </a:r>
            <a:r>
              <a:rPr lang="en-US" dirty="0" smtClean="0"/>
              <a:t>about </a:t>
            </a:r>
            <a:r>
              <a:rPr lang="en-US" dirty="0" smtClean="0"/>
              <a:t>yourself in many ways: </a:t>
            </a:r>
            <a:endParaRPr lang="id-ID" dirty="0" smtClean="0"/>
          </a:p>
          <a:p>
            <a:pPr lvl="1"/>
            <a:r>
              <a:rPr lang="en-US" dirty="0" smtClean="0"/>
              <a:t>surveillance </a:t>
            </a:r>
            <a:r>
              <a:rPr lang="en-US" dirty="0" smtClean="0"/>
              <a:t>cameras on toll roads, in public places, and </a:t>
            </a:r>
            <a:r>
              <a:rPr lang="en-US" dirty="0" smtClean="0"/>
              <a:t>at</a:t>
            </a:r>
            <a:r>
              <a:rPr lang="id-ID" dirty="0" smtClean="0"/>
              <a:t> </a:t>
            </a:r>
            <a:r>
              <a:rPr lang="en-US" dirty="0" smtClean="0"/>
              <a:t>work;</a:t>
            </a:r>
            <a:endParaRPr lang="id-ID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credit card transactions; </a:t>
            </a:r>
            <a:endParaRPr lang="id-ID" dirty="0" smtClean="0"/>
          </a:p>
          <a:p>
            <a:pPr lvl="1"/>
            <a:r>
              <a:rPr lang="en-US" dirty="0" smtClean="0"/>
              <a:t>telephone </a:t>
            </a:r>
            <a:r>
              <a:rPr lang="en-US" dirty="0" smtClean="0"/>
              <a:t>calls (land-line and cellular); </a:t>
            </a:r>
            <a:endParaRPr lang="id-ID" dirty="0" smtClean="0"/>
          </a:p>
          <a:p>
            <a:pPr lvl="1"/>
            <a:r>
              <a:rPr lang="en-US" dirty="0" smtClean="0"/>
              <a:t>banking </a:t>
            </a:r>
            <a:r>
              <a:rPr lang="en-US" dirty="0" smtClean="0"/>
              <a:t>transactions;</a:t>
            </a:r>
          </a:p>
          <a:p>
            <a:pPr lvl="1"/>
            <a:r>
              <a:rPr lang="en-US" dirty="0" smtClean="0"/>
              <a:t>queries to search engines; and government records (including police records). </a:t>
            </a:r>
            <a:endParaRPr lang="id-ID" dirty="0" smtClean="0"/>
          </a:p>
          <a:p>
            <a:r>
              <a:rPr lang="en-US" dirty="0" smtClean="0"/>
              <a:t>These data</a:t>
            </a:r>
            <a:r>
              <a:rPr lang="id-ID" dirty="0" smtClean="0"/>
              <a:t> </a:t>
            </a:r>
            <a:r>
              <a:rPr lang="en-US" dirty="0" smtClean="0"/>
              <a:t>can </a:t>
            </a:r>
            <a:r>
              <a:rPr lang="en-US" dirty="0" smtClean="0"/>
              <a:t>be integrated to produce a </a:t>
            </a:r>
            <a:r>
              <a:rPr lang="en-US" b="1" i="1" dirty="0" smtClean="0"/>
              <a:t>digital dossier</a:t>
            </a:r>
            <a:r>
              <a:rPr lang="en-US" dirty="0" smtClean="0"/>
              <a:t>, which is an electronic description of you </a:t>
            </a:r>
            <a:r>
              <a:rPr lang="en-US" dirty="0" smtClean="0"/>
              <a:t>and</a:t>
            </a:r>
            <a:r>
              <a:rPr lang="id-ID" dirty="0" smtClean="0"/>
              <a:t> </a:t>
            </a:r>
            <a:r>
              <a:rPr lang="en-US" dirty="0" smtClean="0"/>
              <a:t>your </a:t>
            </a:r>
            <a:r>
              <a:rPr lang="en-US" dirty="0" smtClean="0"/>
              <a:t>habits. </a:t>
            </a:r>
            <a:endParaRPr lang="id-ID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process of forming a digital dossier is called </a:t>
            </a:r>
            <a:r>
              <a:rPr lang="en-US" b="1" i="1" dirty="0" err="1" smtClean="0"/>
              <a:t>proﬁling</a:t>
            </a:r>
            <a:r>
              <a:rPr lang="en-US" b="1" i="1" dirty="0" smtClean="0"/>
              <a:t>.</a:t>
            </a:r>
            <a:endParaRPr lang="id-ID" b="1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Personal Information in Databases.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Information about individuals is kept in many</a:t>
            </a:r>
            <a:r>
              <a:rPr lang="id-ID" dirty="0" smtClean="0"/>
              <a:t> </a:t>
            </a:r>
            <a:r>
              <a:rPr lang="en-US" dirty="0" smtClean="0"/>
              <a:t>databases.</a:t>
            </a:r>
            <a:endParaRPr lang="id-ID" dirty="0" smtClean="0"/>
          </a:p>
          <a:p>
            <a:r>
              <a:rPr lang="id-ID" dirty="0" smtClean="0"/>
              <a:t>Concerns about personal informations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you know where the records are?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Are the records accurate?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Can you change inaccurate data?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How long will it take to make a change?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Under what circumstances will personal data be released?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How are the data used?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To whom are they given or sold?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How secure are the data against access by unauthorized people?</a:t>
            </a:r>
            <a:endParaRPr lang="id-ID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Informations on Internet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Newsgroups, </a:t>
            </a:r>
            <a:endParaRPr lang="id-ID" dirty="0" smtClean="0"/>
          </a:p>
          <a:p>
            <a:r>
              <a:rPr lang="en-US" dirty="0" smtClean="0"/>
              <a:t>Social Networking Sites.</a:t>
            </a:r>
            <a:endParaRPr lang="id-ID" dirty="0" smtClean="0"/>
          </a:p>
          <a:p>
            <a:r>
              <a:rPr lang="id-ID" dirty="0" smtClean="0"/>
              <a:t>Ellectronic discussion</a:t>
            </a:r>
          </a:p>
          <a:p>
            <a:r>
              <a:rPr lang="id-ID" dirty="0" smtClean="0"/>
              <a:t>A blog</a:t>
            </a:r>
            <a:endParaRPr lang="id-ID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Privacy Policy Guidelines : </a:t>
            </a:r>
            <a:br>
              <a:rPr lang="id-ID" dirty="0" smtClean="0"/>
            </a:br>
            <a:r>
              <a:rPr lang="id-ID" dirty="0" smtClean="0"/>
              <a:t>Data Collection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should be collected on individuals only for the purpose of accomplishing a</a:t>
            </a:r>
            <a:r>
              <a:rPr lang="id-ID" dirty="0" smtClean="0"/>
              <a:t> </a:t>
            </a:r>
            <a:r>
              <a:rPr lang="en-US" dirty="0" smtClean="0"/>
              <a:t>legitimate business objective.</a:t>
            </a:r>
          </a:p>
          <a:p>
            <a:r>
              <a:rPr lang="en-US" dirty="0" smtClean="0"/>
              <a:t>Data should be adequate, relevant, and not excessive in relation to the business</a:t>
            </a:r>
            <a:r>
              <a:rPr lang="id-ID" dirty="0" smtClean="0"/>
              <a:t> </a:t>
            </a:r>
            <a:r>
              <a:rPr lang="en-US" dirty="0" smtClean="0"/>
              <a:t>objective.</a:t>
            </a:r>
          </a:p>
          <a:p>
            <a:r>
              <a:rPr lang="en-US" dirty="0" smtClean="0"/>
              <a:t>Individuals must give their consent before data pertaining to them can be gathered.</a:t>
            </a:r>
          </a:p>
          <a:p>
            <a:r>
              <a:rPr lang="en-US" dirty="0" smtClean="0"/>
              <a:t>Such consent may be implied from the individual’s actions (e.g., applications for credit,</a:t>
            </a:r>
            <a:r>
              <a:rPr lang="id-ID" dirty="0" smtClean="0"/>
              <a:t> </a:t>
            </a:r>
            <a:r>
              <a:rPr lang="en-US" dirty="0" smtClean="0"/>
              <a:t>insurance, or employment)</a:t>
            </a:r>
            <a:endParaRPr lang="id-ID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Privacy Policy Guidelines : </a:t>
            </a:r>
            <a:br>
              <a:rPr lang="id-ID" dirty="0" smtClean="0"/>
            </a:br>
            <a:r>
              <a:rPr lang="id-ID" dirty="0" smtClean="0"/>
              <a:t>Data Accuracy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Sensitive data gathered on individuals should be </a:t>
            </a:r>
            <a:r>
              <a:rPr lang="en-US" dirty="0" err="1" smtClean="0"/>
              <a:t>veriﬁed</a:t>
            </a:r>
            <a:r>
              <a:rPr lang="en-US" dirty="0" smtClean="0"/>
              <a:t> before they are entered into</a:t>
            </a:r>
            <a:r>
              <a:rPr lang="id-ID" dirty="0" smtClean="0"/>
              <a:t> </a:t>
            </a:r>
            <a:r>
              <a:rPr lang="en-US" dirty="0" smtClean="0"/>
              <a:t>the database.</a:t>
            </a:r>
          </a:p>
          <a:p>
            <a:r>
              <a:rPr lang="en-US" dirty="0" smtClean="0"/>
              <a:t>Data should, where and when necessary, be kept current.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ﬁle</a:t>
            </a:r>
            <a:r>
              <a:rPr lang="en-US" dirty="0" smtClean="0"/>
              <a:t> should be made available so the individual can ensure that the data are</a:t>
            </a:r>
            <a:r>
              <a:rPr lang="id-ID" dirty="0" smtClean="0"/>
              <a:t> </a:t>
            </a:r>
            <a:r>
              <a:rPr lang="en-US" dirty="0" smtClean="0"/>
              <a:t>correct.</a:t>
            </a:r>
          </a:p>
          <a:p>
            <a:r>
              <a:rPr lang="en-US" dirty="0" smtClean="0"/>
              <a:t>If there is disagreement about the accuracy of the data, the individual’s version should</a:t>
            </a:r>
            <a:r>
              <a:rPr lang="id-ID" dirty="0" smtClean="0"/>
              <a:t> </a:t>
            </a:r>
            <a:r>
              <a:rPr lang="en-US" dirty="0" smtClean="0"/>
              <a:t>be noted and included with any disclosure of the </a:t>
            </a:r>
            <a:r>
              <a:rPr lang="en-US" dirty="0" err="1" smtClean="0"/>
              <a:t>ﬁle</a:t>
            </a:r>
            <a:r>
              <a:rPr lang="en-US" dirty="0" smtClean="0"/>
              <a:t>.</a:t>
            </a: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The background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Information technologies, properly used, can have enormous </a:t>
            </a:r>
            <a:r>
              <a:rPr lang="en-US" dirty="0" err="1" smtClean="0"/>
              <a:t>beneﬁts</a:t>
            </a:r>
            <a:r>
              <a:rPr lang="en-US" dirty="0" smtClean="0"/>
              <a:t> for individuals, organizations, and entire societies</a:t>
            </a:r>
            <a:endParaRPr lang="id-ID" dirty="0" smtClean="0"/>
          </a:p>
          <a:p>
            <a:r>
              <a:rPr lang="en-US" dirty="0" smtClean="0"/>
              <a:t> information technologies can also be misused, often with </a:t>
            </a:r>
            <a:r>
              <a:rPr lang="en-US" dirty="0" err="1" smtClean="0"/>
              <a:t>devas</a:t>
            </a:r>
            <a:r>
              <a:rPr lang="id-ID" dirty="0" smtClean="0"/>
              <a:t>tat</a:t>
            </a:r>
            <a:r>
              <a:rPr lang="en-US" dirty="0" err="1" smtClean="0"/>
              <a:t>ing</a:t>
            </a:r>
            <a:r>
              <a:rPr lang="en-US" dirty="0" smtClean="0"/>
              <a:t> consequences.</a:t>
            </a:r>
            <a:endParaRPr lang="id-ID" dirty="0" smtClean="0"/>
          </a:p>
          <a:p>
            <a:pPr lvl="1"/>
            <a:r>
              <a:rPr lang="en-US" dirty="0" smtClean="0"/>
              <a:t>Individuals can have their identities stolen.</a:t>
            </a:r>
          </a:p>
          <a:p>
            <a:pPr lvl="1"/>
            <a:r>
              <a:rPr lang="en-US" dirty="0" smtClean="0"/>
              <a:t>Organizations can have customer information stolen, leading to </a:t>
            </a:r>
            <a:r>
              <a:rPr lang="en-US" dirty="0" err="1" smtClean="0"/>
              <a:t>ﬁnancial</a:t>
            </a:r>
            <a:r>
              <a:rPr lang="en-US" dirty="0" smtClean="0"/>
              <a:t> losses, erosion</a:t>
            </a:r>
            <a:r>
              <a:rPr lang="id-ID" dirty="0" smtClean="0"/>
              <a:t> </a:t>
            </a:r>
            <a:r>
              <a:rPr lang="en-US" dirty="0" smtClean="0"/>
              <a:t>of customer </a:t>
            </a:r>
            <a:r>
              <a:rPr lang="en-US" dirty="0" err="1" smtClean="0"/>
              <a:t>conﬁdence</a:t>
            </a:r>
            <a:r>
              <a:rPr lang="en-US" dirty="0" smtClean="0"/>
              <a:t>, and legal action.</a:t>
            </a:r>
          </a:p>
          <a:p>
            <a:pPr lvl="1"/>
            <a:r>
              <a:rPr lang="en-US" dirty="0" smtClean="0"/>
              <a:t>Countries face the threat of </a:t>
            </a:r>
            <a:r>
              <a:rPr lang="en-US" dirty="0" err="1" smtClean="0"/>
              <a:t>cyberterrorism</a:t>
            </a:r>
            <a:r>
              <a:rPr lang="en-US" dirty="0" smtClean="0"/>
              <a:t> and </a:t>
            </a:r>
            <a:r>
              <a:rPr lang="en-US" dirty="0" err="1" smtClean="0"/>
              <a:t>cyberwarfare</a:t>
            </a:r>
            <a:r>
              <a:rPr lang="en-US" dirty="0" smtClean="0"/>
              <a:t>.</a:t>
            </a:r>
            <a:endParaRPr lang="id-ID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Privacy Policy Guidelines :</a:t>
            </a:r>
            <a:br>
              <a:rPr lang="id-ID" dirty="0" smtClean="0"/>
            </a:br>
            <a:r>
              <a:rPr lang="id-ID" dirty="0" smtClean="0"/>
              <a:t> Data Conﬁdentiality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Computer security procedures should be implemented to ensure against unauthorized</a:t>
            </a:r>
            <a:r>
              <a:rPr lang="id-ID" dirty="0" smtClean="0"/>
              <a:t> </a:t>
            </a:r>
            <a:r>
              <a:rPr lang="en-US" dirty="0" smtClean="0"/>
              <a:t>disclosure of data. These procedures should include physical, technical, and</a:t>
            </a:r>
            <a:r>
              <a:rPr lang="id-ID" dirty="0" smtClean="0"/>
              <a:t> </a:t>
            </a:r>
            <a:r>
              <a:rPr lang="en-US" dirty="0" smtClean="0"/>
              <a:t>administrative security measures.</a:t>
            </a:r>
          </a:p>
          <a:p>
            <a:r>
              <a:rPr lang="en-US" dirty="0" smtClean="0"/>
              <a:t>Third parties should not be given access to data without the individual’s knowledge or</a:t>
            </a:r>
            <a:r>
              <a:rPr lang="id-ID" dirty="0" smtClean="0"/>
              <a:t> </a:t>
            </a:r>
            <a:r>
              <a:rPr lang="en-US" dirty="0" smtClean="0"/>
              <a:t>permission, except as required by law.</a:t>
            </a:r>
          </a:p>
          <a:p>
            <a:r>
              <a:rPr lang="en-US" dirty="0" smtClean="0"/>
              <a:t>Disclosures of data, other than the most routine, should be noted and maintained for</a:t>
            </a:r>
            <a:r>
              <a:rPr lang="id-ID" dirty="0" smtClean="0"/>
              <a:t> </a:t>
            </a:r>
            <a:r>
              <a:rPr lang="en-US" dirty="0" smtClean="0"/>
              <a:t>as long as the data are maintained.</a:t>
            </a:r>
          </a:p>
          <a:p>
            <a:r>
              <a:rPr lang="en-US" dirty="0" smtClean="0"/>
              <a:t>Data should not be disclosed for reasons incompatible with the business objective for</a:t>
            </a:r>
            <a:r>
              <a:rPr lang="id-ID" dirty="0" smtClean="0"/>
              <a:t> </a:t>
            </a:r>
            <a:r>
              <a:rPr lang="en-US" dirty="0" smtClean="0"/>
              <a:t>which they are collected.</a:t>
            </a:r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Ethical Issues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Ethics </a:t>
            </a:r>
            <a:r>
              <a:rPr lang="id-ID" dirty="0" smtClean="0"/>
              <a:t>: </a:t>
            </a:r>
            <a:r>
              <a:rPr lang="en-US" dirty="0" smtClean="0"/>
              <a:t>the principles of right and wrong that individuals use to make choices to</a:t>
            </a:r>
            <a:r>
              <a:rPr lang="id-ID" dirty="0" smtClean="0"/>
              <a:t> g</a:t>
            </a:r>
            <a:r>
              <a:rPr lang="en-US" dirty="0" err="1" smtClean="0"/>
              <a:t>uide</a:t>
            </a:r>
            <a:r>
              <a:rPr lang="en-US" dirty="0" smtClean="0"/>
              <a:t> their behaviors</a:t>
            </a:r>
            <a:r>
              <a:rPr lang="id-ID" dirty="0" smtClean="0"/>
              <a:t>.</a:t>
            </a:r>
          </a:p>
          <a:p>
            <a:r>
              <a:rPr lang="en-US" b="1" i="1" dirty="0" smtClean="0"/>
              <a:t>A code of ethics</a:t>
            </a:r>
            <a:r>
              <a:rPr lang="en-US" dirty="0" smtClean="0"/>
              <a:t> is a collection of principles that are intended to guide decision making by members of the organization.</a:t>
            </a:r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Fundamental Principals of ethics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 tenets of ethics</a:t>
            </a:r>
            <a:r>
              <a:rPr lang="id-ID" dirty="0" smtClean="0"/>
              <a:t>: </a:t>
            </a:r>
          </a:p>
          <a:p>
            <a:pPr lvl="1"/>
            <a:r>
              <a:rPr lang="id-ID" b="1" i="1" dirty="0" smtClean="0"/>
              <a:t>Res</a:t>
            </a:r>
            <a:r>
              <a:rPr lang="en-US" b="1" i="1" dirty="0" err="1" smtClean="0"/>
              <a:t>ponsibility</a:t>
            </a:r>
            <a:r>
              <a:rPr lang="id-ID" b="1" i="1" dirty="0" smtClean="0"/>
              <a:t> </a:t>
            </a:r>
            <a:r>
              <a:rPr lang="id-ID" dirty="0" smtClean="0"/>
              <a:t>: </a:t>
            </a:r>
            <a:r>
              <a:rPr lang="en-US" dirty="0" smtClean="0"/>
              <a:t>accept the consequences of </a:t>
            </a:r>
            <a:r>
              <a:rPr lang="id-ID" dirty="0" smtClean="0"/>
              <a:t>the</a:t>
            </a:r>
            <a:r>
              <a:rPr lang="en-US" dirty="0" smtClean="0"/>
              <a:t> decisions and actions</a:t>
            </a:r>
            <a:endParaRPr lang="id-ID" dirty="0" smtClean="0"/>
          </a:p>
          <a:p>
            <a:pPr lvl="1"/>
            <a:r>
              <a:rPr lang="en-US" b="1" i="1" dirty="0" smtClean="0"/>
              <a:t>accountability</a:t>
            </a:r>
            <a:r>
              <a:rPr lang="en-US" dirty="0" smtClean="0"/>
              <a:t> </a:t>
            </a:r>
            <a:r>
              <a:rPr lang="id-ID" dirty="0" smtClean="0"/>
              <a:t>: </a:t>
            </a:r>
            <a:r>
              <a:rPr lang="en-US" dirty="0" smtClean="0"/>
              <a:t>a determination of who is responsible for actions that were taken. </a:t>
            </a:r>
            <a:endParaRPr lang="id-ID" dirty="0" smtClean="0"/>
          </a:p>
          <a:p>
            <a:pPr lvl="1"/>
            <a:r>
              <a:rPr lang="en-US" b="1" i="1" dirty="0" smtClean="0"/>
              <a:t>liability</a:t>
            </a:r>
            <a:r>
              <a:rPr lang="id-ID" dirty="0" smtClean="0"/>
              <a:t> : </a:t>
            </a:r>
            <a:r>
              <a:rPr lang="en-US" dirty="0" smtClean="0"/>
              <a:t>a legal</a:t>
            </a:r>
            <a:r>
              <a:rPr lang="id-ID" dirty="0" smtClean="0"/>
              <a:t> </a:t>
            </a:r>
            <a:r>
              <a:rPr lang="en-US" dirty="0" smtClean="0"/>
              <a:t>concept meaning that individuals have the right to recover the damages done to them by other</a:t>
            </a:r>
            <a:r>
              <a:rPr lang="id-ID" dirty="0" smtClean="0"/>
              <a:t> </a:t>
            </a:r>
            <a:r>
              <a:rPr lang="en-US" dirty="0" smtClean="0"/>
              <a:t>individuals, organizations, or systems.</a:t>
            </a:r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unethical is not</a:t>
            </a:r>
            <a:r>
              <a:rPr lang="id-ID" dirty="0" smtClean="0"/>
              <a:t> </a:t>
            </a:r>
            <a:r>
              <a:rPr lang="en-US" dirty="0" smtClean="0"/>
              <a:t>necessarily illegal.</a:t>
            </a:r>
            <a:endParaRPr lang="id-ID" dirty="0" smtClean="0"/>
          </a:p>
          <a:p>
            <a:r>
              <a:rPr lang="en-US" dirty="0" smtClean="0"/>
              <a:t>an individual or organization faced with an ethical</a:t>
            </a:r>
            <a:r>
              <a:rPr lang="id-ID" dirty="0" smtClean="0"/>
              <a:t> </a:t>
            </a:r>
            <a:r>
              <a:rPr lang="en-US" dirty="0" smtClean="0"/>
              <a:t>decision is not considering whether to break the law</a:t>
            </a:r>
            <a:endParaRPr lang="id-ID" dirty="0" smtClean="0"/>
          </a:p>
          <a:p>
            <a:r>
              <a:rPr lang="en-US" dirty="0" smtClean="0"/>
              <a:t>Improvements in information technologies are causing an increasing number of ethical</a:t>
            </a:r>
            <a:r>
              <a:rPr lang="id-ID" dirty="0" smtClean="0"/>
              <a:t> </a:t>
            </a:r>
            <a:r>
              <a:rPr lang="en-US" dirty="0" smtClean="0"/>
              <a:t>problems</a:t>
            </a:r>
            <a:endParaRPr lang="id-ID" dirty="0" smtClean="0"/>
          </a:p>
          <a:p>
            <a:r>
              <a:rPr lang="en-US" dirty="0" smtClean="0"/>
              <a:t>organizations are more dependent than ever before on  their information systems. </a:t>
            </a:r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Dependence on the 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Increasing</a:t>
            </a:r>
            <a:r>
              <a:rPr lang="id-ID" dirty="0" smtClean="0"/>
              <a:t> </a:t>
            </a:r>
            <a:r>
              <a:rPr lang="en-US" dirty="0" smtClean="0"/>
              <a:t>amounts of data can be stored at decreasing cost</a:t>
            </a:r>
            <a:endParaRPr lang="id-ID" dirty="0" smtClean="0"/>
          </a:p>
          <a:p>
            <a:r>
              <a:rPr lang="en-US" dirty="0" smtClean="0"/>
              <a:t>Computer networks</a:t>
            </a:r>
            <a:r>
              <a:rPr lang="id-ID" dirty="0" smtClean="0"/>
              <a:t> </a:t>
            </a:r>
            <a:r>
              <a:rPr lang="en-US" dirty="0" smtClean="0"/>
              <a:t>enable organizations to collect, integrate, and distribute enormous amounts of information on individuals, groups, and institutions.</a:t>
            </a:r>
            <a:endParaRPr lang="id-ID" dirty="0" smtClean="0"/>
          </a:p>
          <a:p>
            <a:r>
              <a:rPr lang="id-ID" dirty="0" smtClean="0"/>
              <a:t>Result : </a:t>
            </a:r>
            <a:r>
              <a:rPr lang="en-US" dirty="0" smtClean="0"/>
              <a:t>ethical </a:t>
            </a:r>
            <a:r>
              <a:rPr lang="en-US" dirty="0" smtClean="0"/>
              <a:t>problems are arising about</a:t>
            </a:r>
            <a:r>
              <a:rPr lang="id-ID" dirty="0" smtClean="0"/>
              <a:t> </a:t>
            </a:r>
            <a:r>
              <a:rPr lang="en-US" dirty="0" smtClean="0"/>
              <a:t>the appropriate use of customer information, personal privacy, and the protection of intellectual property.</a:t>
            </a:r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B</a:t>
            </a:r>
            <a:r>
              <a:rPr lang="en-US" dirty="0" err="1" smtClean="0"/>
              <a:t>usiness</a:t>
            </a:r>
            <a:r>
              <a:rPr lang="en-US" dirty="0" smtClean="0"/>
              <a:t> decisions will have an</a:t>
            </a:r>
            <a:r>
              <a:rPr lang="id-ID" dirty="0" smtClean="0"/>
              <a:t> </a:t>
            </a:r>
            <a:r>
              <a:rPr lang="en-US" dirty="0" smtClean="0"/>
              <a:t>ethical dimension. </a:t>
            </a:r>
            <a:endParaRPr lang="id-ID" dirty="0" smtClean="0"/>
          </a:p>
          <a:p>
            <a:r>
              <a:rPr lang="en-US" dirty="0" smtClean="0"/>
              <a:t>Consider these decisions you might have to make:</a:t>
            </a:r>
            <a:endParaRPr lang="id-ID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Should organizations monitor employees’ Web </a:t>
            </a:r>
            <a:r>
              <a:rPr lang="en-US" dirty="0" err="1" smtClean="0"/>
              <a:t>surﬁng</a:t>
            </a:r>
            <a:r>
              <a:rPr lang="en-US" dirty="0" smtClean="0"/>
              <a:t> and e-mail?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Should organizations sell customer information to other companies?</a:t>
            </a:r>
            <a:endParaRPr lang="id-ID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Should organizations audit employees’ computers for unauthorized software or illegally</a:t>
            </a:r>
            <a:r>
              <a:rPr lang="id-ID" dirty="0" smtClean="0"/>
              <a:t> </a:t>
            </a:r>
            <a:r>
              <a:rPr lang="en-US" dirty="0" smtClean="0"/>
              <a:t>downloaded music or video </a:t>
            </a:r>
            <a:r>
              <a:rPr lang="en-US" dirty="0" err="1" smtClean="0"/>
              <a:t>ﬁles</a:t>
            </a:r>
            <a:r>
              <a:rPr lang="en-US" dirty="0" smtClean="0"/>
              <a:t>?</a:t>
            </a: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Categories of Issues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Privacy issues </a:t>
            </a:r>
            <a:r>
              <a:rPr lang="en-US" dirty="0" smtClean="0"/>
              <a:t>involve collecting, storing, and disseminating information about individuals.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Accuracy issues </a:t>
            </a:r>
            <a:r>
              <a:rPr lang="en-US" dirty="0" smtClean="0"/>
              <a:t>involve the authenticity, </a:t>
            </a:r>
            <a:r>
              <a:rPr lang="en-US" dirty="0" err="1" smtClean="0"/>
              <a:t>ﬁdelity</a:t>
            </a:r>
            <a:r>
              <a:rPr lang="en-US" dirty="0" smtClean="0"/>
              <a:t>, and accuracy of information that is collected and processed.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Property issues </a:t>
            </a:r>
            <a:r>
              <a:rPr lang="en-US" dirty="0" smtClean="0"/>
              <a:t>involve the ownership and value of information.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Accessibility issues</a:t>
            </a:r>
            <a:r>
              <a:rPr lang="en-US" dirty="0" smtClean="0"/>
              <a:t> revolve around who should have access to information and whether</a:t>
            </a:r>
            <a:r>
              <a:rPr lang="id-ID" dirty="0" smtClean="0"/>
              <a:t> </a:t>
            </a:r>
            <a:r>
              <a:rPr lang="en-US" dirty="0" smtClean="0"/>
              <a:t>they should have to pay for this access.</a:t>
            </a:r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Framework of Privacy Issues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information about oneself should an individual be required to reveal to others?</a:t>
            </a:r>
          </a:p>
          <a:p>
            <a:r>
              <a:rPr lang="en-US" dirty="0" smtClean="0"/>
              <a:t>What kind of surveillance can an employer use on its employees?</a:t>
            </a:r>
          </a:p>
          <a:p>
            <a:r>
              <a:rPr lang="en-US" dirty="0" smtClean="0"/>
              <a:t>What types of personal information can people keep to themselves and not be forced</a:t>
            </a:r>
            <a:r>
              <a:rPr lang="id-ID" dirty="0" smtClean="0"/>
              <a:t> </a:t>
            </a:r>
            <a:r>
              <a:rPr lang="en-US" dirty="0" smtClean="0"/>
              <a:t>to reveal to others?</a:t>
            </a:r>
          </a:p>
          <a:p>
            <a:r>
              <a:rPr lang="en-US" dirty="0" smtClean="0"/>
              <a:t>What information about individuals should be kept in databases, and how secure is the</a:t>
            </a:r>
            <a:r>
              <a:rPr lang="id-ID" dirty="0" smtClean="0"/>
              <a:t> </a:t>
            </a:r>
            <a:r>
              <a:rPr lang="en-US" dirty="0" smtClean="0"/>
              <a:t>information there?</a:t>
            </a:r>
            <a:endParaRPr lang="id-ID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ooklet">
  <a:themeElements>
    <a:clrScheme name="Brooklet">
      <a:dk1>
        <a:sysClr val="windowText" lastClr="000000"/>
      </a:dk1>
      <a:lt1>
        <a:sysClr val="window" lastClr="FFFFFF"/>
      </a:lt1>
      <a:dk2>
        <a:srgbClr val="4062E3"/>
      </a:dk2>
      <a:lt2>
        <a:srgbClr val="C7E4F8"/>
      </a:lt2>
      <a:accent1>
        <a:srgbClr val="79498D"/>
      </a:accent1>
      <a:accent2>
        <a:srgbClr val="AE236A"/>
      </a:accent2>
      <a:accent3>
        <a:srgbClr val="F88941"/>
      </a:accent3>
      <a:accent4>
        <a:srgbClr val="DEC441"/>
      </a:accent4>
      <a:accent5>
        <a:srgbClr val="9FA500"/>
      </a:accent5>
      <a:accent6>
        <a:srgbClr val="707070"/>
      </a:accent6>
      <a:hlink>
        <a:srgbClr val="0000E1"/>
      </a:hlink>
      <a:folHlink>
        <a:srgbClr val="800080"/>
      </a:folHlink>
    </a:clrScheme>
    <a:fontScheme name="Brooklet">
      <a:majorFont>
        <a:latin typeface="Constantia"/>
        <a:ea typeface=""/>
        <a:cs typeface=""/>
        <a:font script="Jpan" typeface="HG明朝E"/>
        <a:font script="Hang" typeface="궁서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华文楷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rooklet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6175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952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</a:effectStyle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perspectiveFront" fov="7200000"/>
            <a:lightRig rig="glow" dir="t">
              <a:rot lat="0" lon="0" rev="2100000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perspectiveFront" fov="0"/>
            <a:lightRig rig="glow" dir="t">
              <a:rot lat="0" lon="0" rev="21000000"/>
            </a:lightRig>
          </a:scene3d>
          <a:sp3d>
            <a:bevelT w="342900" h="38100" prst="softRound"/>
            <a:bevelB w="342900" h="38100" prst="softRound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5000"/>
              </a:schemeClr>
            </a:gs>
            <a:gs pos="65000">
              <a:schemeClr val="phClr">
                <a:shade val="75000"/>
              </a:schemeClr>
            </a:gs>
            <a:gs pos="100000">
              <a:schemeClr val="phClr">
                <a:shade val="75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75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Brooklet</Template>
  <TotalTime>169</TotalTime>
  <Words>1226</Words>
  <Application>Microsoft Office PowerPoint</Application>
  <PresentationFormat>On-screen Show (4:3)</PresentationFormat>
  <Paragraphs>103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Brooklet</vt:lpstr>
      <vt:lpstr>Ethics, Privacy, and Information Security</vt:lpstr>
      <vt:lpstr>The background</vt:lpstr>
      <vt:lpstr>Ethical Issues</vt:lpstr>
      <vt:lpstr>Fundamental Principals of ethics</vt:lpstr>
      <vt:lpstr>Slide 5</vt:lpstr>
      <vt:lpstr>Dependence on the IS</vt:lpstr>
      <vt:lpstr>Slide 7</vt:lpstr>
      <vt:lpstr>Categories of Issues</vt:lpstr>
      <vt:lpstr>Framework of Privacy Issues</vt:lpstr>
      <vt:lpstr>Framework of Accuracy Issues</vt:lpstr>
      <vt:lpstr>Framework of Property Issues</vt:lpstr>
      <vt:lpstr>Framework of Accessibility Issues</vt:lpstr>
      <vt:lpstr>Protecting Privacy</vt:lpstr>
      <vt:lpstr>Definition of Privacy</vt:lpstr>
      <vt:lpstr>Slide 15</vt:lpstr>
      <vt:lpstr>Personal Information in Databases.</vt:lpstr>
      <vt:lpstr>Informations on Internet</vt:lpstr>
      <vt:lpstr>Privacy Policy Guidelines :  Data Collection</vt:lpstr>
      <vt:lpstr>Privacy Policy Guidelines :  Data Accuracy</vt:lpstr>
      <vt:lpstr>Privacy Policy Guidelines :  Data Conﬁdentiality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7</cp:revision>
  <dcterms:created xsi:type="dcterms:W3CDTF">2012-05-15T12:23:14Z</dcterms:created>
  <dcterms:modified xsi:type="dcterms:W3CDTF">2014-09-24T00:17:20Z</dcterms:modified>
</cp:coreProperties>
</file>