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57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64" r:id="rId13"/>
    <p:sldId id="276" r:id="rId14"/>
    <p:sldId id="261" r:id="rId15"/>
    <p:sldId id="265" r:id="rId16"/>
    <p:sldId id="263" r:id="rId17"/>
    <p:sldId id="269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C407-E500-4950-90CD-01EBD4566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F5EE-75D6-407D-A843-52C6B851D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F52E-702A-47E0-9A52-337B293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F323-7D73-4680-8DFA-8470E611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0E37-30FE-4051-ABF9-D23BD48A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79A5-7818-4004-B711-82A47C0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D318-3AA3-48D8-9927-F15606AD5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BDBD-21D3-4F4D-98E5-CC5FB4AB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4BE7-C46D-4E19-95F2-744D5984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DD4A-3C51-4537-AD88-3545443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9E196-747C-413B-B6B7-B6FB560E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8C5B-8F84-4D8F-9D6C-E3271D08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C7B7-A7D4-441D-9302-BA775AD7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E1D8-4899-4AEF-B881-2C8A3103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02AF-5576-4C80-9DC7-D027FD4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9567-34DA-4EF0-8A1B-1A39086E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386F-9FE1-4BC7-A842-CF987645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7B89-DB45-4627-BB9F-9321AEC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5766-F11E-42EA-8E3A-C7B89E17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B9F1-FEAE-4D1C-9EBD-C87B7BB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219F-AFA4-423F-9EFC-5427B979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C004-7EFA-48FD-B774-BD1E1B34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C1B4-AB88-4724-B233-F4B277A2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2FDA-6A63-42E9-AB74-764D5E48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D00A-25D8-41FD-9CA7-6A19D3A2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3086-531C-46F8-93EF-11B6F6D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5F38-DD4B-498B-94BA-521579CAE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3D87A-B643-4B62-9B63-B6C11C7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462B-7BEF-46E9-B4FD-4823C725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0034D-C294-4AB9-8249-57C21508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FB0F-D9E9-4859-A6C8-E368271B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D7BF-EC02-4FE8-BB4D-673C872E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713D-ED19-4F89-A23A-0137A9B4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E5547-EA99-451A-A980-1ABAF6619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E8627-329D-4DFD-8495-47AB650E2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7BF2-C6D4-4455-A8CC-35D9F9405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A90E0-DBEE-43DD-8589-0A97E49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1ACA2-55E0-4BA3-9891-D3C788CB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6C2D7-42DF-4B23-B27D-741CED08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1776-8528-44F0-B926-55A2EF07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715BC-95F8-4060-A044-3BBD33E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78002-5938-4222-9665-596704D1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4B8BB-C096-426C-B316-1AD4FAD5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B0E3-7276-46E6-A87D-822AE7FF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EFD5E-2E8D-40DE-B528-603E2AA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A0338-6FC7-4A12-A381-6FF732C0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4FFD-0D5F-4A44-87B5-A5C9C7D3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A5DF-B1ED-419B-8C42-78799FE4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D14CB-49DF-4E72-8F25-57BCEC51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6861-4768-4E71-A03C-40ABB98D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F848-73B8-46A5-91B9-C1868902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0453-7993-434B-B6AE-B403E5DC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0FC7-B5A1-4903-B25D-95145A7B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14E02-8E85-4110-B818-1C9CBF8FA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38284-3432-4C9A-935A-DBEA69F7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EE29-8E33-49CB-96D8-AEC66416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0D1E-6731-47EF-9AF9-02E4B68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6860-F9F0-4061-BDCE-198AF445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1AF85-F09C-482B-A5D5-474847A6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13DE-D73D-40E5-9380-241275D3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1FF9-C793-4171-AC44-F729AB3C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3292-8091-44F3-B9A6-102E042B155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4921-B2FC-48F0-B7F9-DE26BC17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B851-D086-4E9B-BA43-5245FE1E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AFE6-C725-4B0E-890A-CD971BB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3018" y="385010"/>
            <a:ext cx="4765964" cy="87905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KELOMPOK 6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21"/>
            <a:ext cx="9144000" cy="399373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Disusun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oleh :</a:t>
            </a:r>
          </a:p>
          <a:p>
            <a:pPr algn="l"/>
            <a:endParaRPr lang="en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Faza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Amri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Insani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( 24060118120046 )</a:t>
            </a:r>
          </a:p>
          <a:p>
            <a:pPr marL="457200" indent="-457200" algn="l">
              <a:buAutoNum type="arabicPeriod"/>
            </a:pP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Dandi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Arimansyah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( 24060118130093 )</a:t>
            </a:r>
          </a:p>
          <a:p>
            <a:pPr marL="457200" indent="-457200" algn="l">
              <a:buAutoNum type="arabicPeriod"/>
            </a:pP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Aufarizq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Niza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Bayzoni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( 24060118130075 )</a:t>
            </a:r>
          </a:p>
          <a:p>
            <a:pPr marL="457200" indent="-457200" algn="l">
              <a:buAutoNum type="arabicPeriod"/>
            </a:pP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Rizky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Muhammad </a:t>
            </a:r>
            <a:r>
              <a:rPr lang="en-ID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Baihaqy</a:t>
            </a:r>
            <a:r>
              <a:rPr lang="en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( 24060118130131 )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F7E7F-4499-45AC-9841-5EFC148C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7" y="6563044"/>
            <a:ext cx="3104785" cy="2328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B7F3C-D6E7-4767-8865-BE82DD27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3" y="6563044"/>
            <a:ext cx="3104785" cy="2328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C818B-A2E2-458B-AD8C-20D642D2C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626">
            <a:off x="11201398" y="-1817860"/>
            <a:ext cx="3104785" cy="2328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C3A3E-C1F0-4A36-BF6D-765A3A1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28080" y="2420535"/>
            <a:ext cx="3104785" cy="23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1.11022E-16 -0.2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022E-16 -0.25 L 1.11022E-16 4.29344E-17 " pathEditMode="relative" rAng="0" ptsTypes="AA">
                                      <p:cBhvr>
                                        <p:cTn id="9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-3.7037E-7 L 1.45833E-6 -0.25 " pathEditMode="relative" rAng="0" ptsTypes="AA">
                                      <p:cBhvr>
                                        <p:cTn id="12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4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25 L 1.45833E-6 4.29344E-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-0.00463 L -0.17109 0.27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09 0.2794 L 4.16667E-6 3.7037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00"/>
                            </p:stCondLst>
                            <p:childTnLst>
                              <p:par>
                                <p:cTn id="23" presetID="42" presetClass="path" presetSubtype="0" accel="46000" decel="5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1.17734 -0.02269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6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BD25-EE30-49D3-8046-A730C5ED1A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Implementasi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Input/Output</a:t>
            </a:r>
            <a:r>
              <a:rPr lang="en-US" b="1" dirty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5539-9CAE-46EC-986A-2AC720044F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Setiap</a:t>
            </a:r>
            <a:r>
              <a:rPr lang="en-US" dirty="0"/>
              <a:t> diver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jalan</a:t>
            </a:r>
            <a:r>
              <a:rPr lang="en-US" dirty="0"/>
              <a:t> di kernel dan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kernel.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table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kontek</a:t>
            </a:r>
            <a:r>
              <a:rPr lang="en-US" dirty="0"/>
              <a:t> call dan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kesuleruhan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bejalan</a:t>
            </a:r>
            <a:r>
              <a:rPr lang="en-US" dirty="0"/>
              <a:t> di kernel dan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I/O.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meminimalisisr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transfer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A349-6E2E-42DD-B25E-AFE37A7E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4EBD15-45CC-402B-8820-CF1C5D5C8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839" y="1825625"/>
            <a:ext cx="981632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CE40-F203-4C4C-8446-D9764E43E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28080" y="2420535"/>
            <a:ext cx="3104785" cy="23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46000" decel="5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1.17734 -0.02269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6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E4CF-41C1-4040-98FB-615346C7B81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err="1"/>
              <a:t>Input/Output</a:t>
            </a:r>
            <a:r>
              <a:rPr lang="en-US" b="1" dirty="0"/>
              <a:t> System Calls di Linux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2F19F-134D-42FE-9099-ED7CDBA8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10714428" cy="42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31A9-3F12-44A2-BDBB-37FD71F4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Modules di Linux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C2D5D-594A-423B-BF52-85983854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710"/>
            <a:ext cx="10515600" cy="3572308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i="1" dirty="0"/>
              <a:t>source code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dan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dan </a:t>
            </a:r>
            <a:r>
              <a:rPr lang="en-US" dirty="0" err="1"/>
              <a:t>dari</a:t>
            </a:r>
            <a:r>
              <a:rPr lang="en-US" dirty="0"/>
              <a:t> kernel </a:t>
            </a:r>
            <a:r>
              <a:rPr lang="en-US" dirty="0" err="1"/>
              <a:t>walaupun</a:t>
            </a:r>
            <a:r>
              <a:rPr lang="en-US" dirty="0"/>
              <a:t> system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kernel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monolithic kernel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raksasa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component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kernel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internal </a:t>
            </a:r>
            <a:r>
              <a:rPr lang="en-US" dirty="0" err="1"/>
              <a:t>struktur</a:t>
            </a:r>
            <a:r>
              <a:rPr lang="en-US" dirty="0"/>
              <a:t> dan routines</a:t>
            </a:r>
          </a:p>
        </p:txBody>
      </p:sp>
    </p:spTree>
    <p:extLst>
      <p:ext uri="{BB962C8B-B14F-4D97-AF65-F5344CB8AC3E}">
        <p14:creationId xmlns:p14="http://schemas.microsoft.com/office/powerpoint/2010/main" val="7992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624"/>
            <a:ext cx="9144000" cy="972709"/>
          </a:xfrm>
        </p:spPr>
        <p:txBody>
          <a:bodyPr anchor="ctr">
            <a:normAutofit/>
          </a:bodyPr>
          <a:lstStyle/>
          <a:p>
            <a:r>
              <a:rPr lang="en-ID" sz="4400" b="1" dirty="0">
                <a:solidFill>
                  <a:schemeClr val="bg1"/>
                </a:solidFill>
              </a:rPr>
              <a:t>KELEBIHAN LINUX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481" y="1310460"/>
            <a:ext cx="10981038" cy="5081104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Membutuhkan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sumberdaya</a:t>
            </a:r>
            <a:r>
              <a:rPr lang="en-US" dirty="0">
                <a:solidFill>
                  <a:schemeClr val="tx1"/>
                </a:solidFill>
              </a:rPr>
              <a:t> hardware yang </a:t>
            </a:r>
            <a:r>
              <a:rPr lang="en-US" dirty="0" err="1">
                <a:solidFill>
                  <a:schemeClr val="tx1"/>
                </a:solidFill>
              </a:rPr>
              <a:t>sedikit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dibanding</a:t>
            </a:r>
            <a:r>
              <a:rPr lang="en-US" dirty="0">
                <a:solidFill>
                  <a:schemeClr val="tx1"/>
                </a:solidFill>
              </a:rPr>
              <a:t> MS Windows.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Linux/UNIX </a:t>
            </a:r>
            <a:r>
              <a:rPr lang="en-US" dirty="0" err="1">
                <a:solidFill>
                  <a:schemeClr val="tx1"/>
                </a:solidFill>
              </a:rPr>
              <a:t>menyediakan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memodifikasi</a:t>
            </a:r>
            <a:r>
              <a:rPr lang="en-US" dirty="0">
                <a:solidFill>
                  <a:schemeClr val="tx1"/>
                </a:solidFill>
              </a:rPr>
              <a:t> program, proses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file.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Tingkat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Relatif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virus.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desktop yang </a:t>
            </a:r>
            <a:r>
              <a:rPr lang="en-US" dirty="0" err="1">
                <a:solidFill>
                  <a:schemeClr val="tx1"/>
                </a:solidFill>
              </a:rPr>
              <a:t>variatif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murah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software yang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Kompabilitas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windows.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Multitasking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Multiuser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3" y="1735458"/>
            <a:ext cx="10732654" cy="3889487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sv-SE" dirty="0">
                <a:solidFill>
                  <a:schemeClr val="bg1"/>
                </a:solidFill>
              </a:rPr>
              <a:t>Linux kurang memiliki dukungan dari produsen piranti keras dalam </a:t>
            </a:r>
            <a:r>
              <a:rPr lang="it-IT" dirty="0">
                <a:solidFill>
                  <a:schemeClr val="bg1"/>
                </a:solidFill>
              </a:rPr>
              <a:t>hal ini penyedia piranti lunak pengendali (driver).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Linux </a:t>
            </a:r>
            <a:r>
              <a:rPr lang="en-US" dirty="0" err="1">
                <a:solidFill>
                  <a:schemeClr val="bg1"/>
                </a:solidFill>
              </a:rPr>
              <a:t>masih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didukung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permainan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Kebanyakan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permainan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Microsoft Windows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platform </a:t>
            </a:r>
            <a:r>
              <a:rPr lang="en-US" dirty="0" err="1">
                <a:solidFill>
                  <a:schemeClr val="bg1"/>
                </a:solidFill>
              </a:rPr>
              <a:t>mereka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software/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kompatibel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windows.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user friendly,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tampilan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sulit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dimengerti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oleh</a:t>
            </a:r>
            <a:r>
              <a:rPr lang="en-ID" dirty="0">
                <a:solidFill>
                  <a:schemeClr val="bg1"/>
                </a:solidFill>
              </a:rPr>
              <a:t> user.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Jika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terjadi</a:t>
            </a:r>
            <a:r>
              <a:rPr lang="en-ID" dirty="0">
                <a:solidFill>
                  <a:schemeClr val="bg1"/>
                </a:solidFill>
              </a:rPr>
              <a:t> crash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sulit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teknisi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paham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linux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windows.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301B7F-3289-4FD6-B3E8-27C48D469047}"/>
              </a:ext>
            </a:extLst>
          </p:cNvPr>
          <p:cNvSpPr txBox="1">
            <a:spLocks/>
          </p:cNvSpPr>
          <p:nvPr/>
        </p:nvSpPr>
        <p:spPr>
          <a:xfrm>
            <a:off x="1524000" y="254624"/>
            <a:ext cx="9144000" cy="972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400" b="1" dirty="0">
                <a:solidFill>
                  <a:schemeClr val="bg1"/>
                </a:solidFill>
              </a:rPr>
              <a:t>KEKURANGAN LINUX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0255"/>
            <a:ext cx="9144000" cy="676147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D" sz="4400" b="1" dirty="0" err="1">
                <a:solidFill>
                  <a:schemeClr val="bg1"/>
                </a:solidFill>
              </a:rPr>
              <a:t>Perbandingan</a:t>
            </a:r>
            <a:r>
              <a:rPr lang="en-ID" sz="4400" b="1" dirty="0">
                <a:solidFill>
                  <a:schemeClr val="bg1"/>
                </a:solidFill>
              </a:rPr>
              <a:t> LINUX </a:t>
            </a:r>
            <a:r>
              <a:rPr lang="en-ID" sz="4400" b="1" dirty="0" err="1">
                <a:solidFill>
                  <a:schemeClr val="bg1"/>
                </a:solidFill>
              </a:rPr>
              <a:t>dengan</a:t>
            </a:r>
            <a:r>
              <a:rPr lang="en-ID" sz="4400" b="1" dirty="0">
                <a:solidFill>
                  <a:schemeClr val="bg1"/>
                </a:solidFill>
              </a:rPr>
              <a:t> OS Lain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54" y="1560945"/>
            <a:ext cx="11046692" cy="487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286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Windows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FAT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9x)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NTFS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NT/2000/XP). Anda bisa membaca dan bahkan menyimpan file di sistem FAT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NTFS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Defrag</a:t>
            </a:r>
          </a:p>
          <a:p>
            <a:pPr marL="2286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 Windows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Penyebabnya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file-file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tersusun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Defrag. 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defrag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Spyware</a:t>
            </a:r>
          </a:p>
          <a:p>
            <a:pPr marL="2286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spyware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menginfeksi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mengingat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ditembus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diaktifkan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Panel.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FD6A-F069-46FE-A683-236609988E8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Stabil</a:t>
            </a:r>
          </a:p>
          <a:p>
            <a:pPr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jam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seminggu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unggul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MS</a:t>
            </a:r>
            <a:r>
              <a:rPr lang="nn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yang kadang minimal dalam satu hari kita harus me-restart ulang untuk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menyegarkannya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kedepan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memeberikan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Dari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software-software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(Graphical User Interface) dan CUI (Character User Interface). Ada pun double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windows (.exe)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pemaketan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(.deb, .rpm, .tar.gz, 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896AF1-5046-4C38-9BEF-10125786FFB7}"/>
              </a:ext>
            </a:extLst>
          </p:cNvPr>
          <p:cNvSpPr txBox="1">
            <a:spLocks/>
          </p:cNvSpPr>
          <p:nvPr/>
        </p:nvSpPr>
        <p:spPr>
          <a:xfrm>
            <a:off x="990599" y="475673"/>
            <a:ext cx="10210801" cy="676147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 err="1">
                <a:solidFill>
                  <a:schemeClr val="bg1"/>
                </a:solidFill>
              </a:rPr>
              <a:t>Perbandingan</a:t>
            </a:r>
            <a:r>
              <a:rPr lang="en-ID" b="1" dirty="0">
                <a:solidFill>
                  <a:schemeClr val="bg1"/>
                </a:solidFill>
              </a:rPr>
              <a:t> LINUX </a:t>
            </a:r>
            <a:r>
              <a:rPr lang="en-ID" b="1" dirty="0" err="1">
                <a:solidFill>
                  <a:schemeClr val="bg1"/>
                </a:solidFill>
              </a:rPr>
              <a:t>dengan</a:t>
            </a:r>
            <a:r>
              <a:rPr lang="en-ID" b="1" dirty="0">
                <a:solidFill>
                  <a:schemeClr val="bg1"/>
                </a:solidFill>
              </a:rPr>
              <a:t> OS Lain (</a:t>
            </a:r>
            <a:r>
              <a:rPr lang="en-ID" b="1" dirty="0" err="1">
                <a:solidFill>
                  <a:schemeClr val="bg1"/>
                </a:solidFill>
              </a:rPr>
              <a:t>Lanj</a:t>
            </a:r>
            <a:r>
              <a:rPr lang="en-ID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0EE43-FF50-439E-8A17-745623AC1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28080" y="2420535"/>
            <a:ext cx="3104785" cy="23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93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46000" decel="5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1.17734 -0.02269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6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624"/>
            <a:ext cx="9144000" cy="972709"/>
          </a:xfrm>
        </p:spPr>
        <p:txBody>
          <a:bodyPr anchor="ctr">
            <a:normAutofit/>
          </a:bodyPr>
          <a:lstStyle/>
          <a:p>
            <a:r>
              <a:rPr lang="en-ID" sz="4400" b="1" dirty="0">
                <a:solidFill>
                  <a:schemeClr val="bg1"/>
                </a:solidFill>
              </a:rPr>
              <a:t>ANDROID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481" y="2183296"/>
            <a:ext cx="10981038" cy="2669258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Android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standard kernel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penambahan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ekstensi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Wake call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Out-Of-Memory Killer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EB0B-84EF-4A47-8D3F-B69B0280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5DEB-E054-4B5D-81D8-79765B61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5374-396D-41B3-9E7F-8EE3212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DEFINISI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F8B-5B8F-48D5-AFEF-D6E93199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090574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Linux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bersifat</a:t>
            </a:r>
            <a:r>
              <a:rPr lang="en-US" dirty="0">
                <a:solidFill>
                  <a:schemeClr val="tx1"/>
                </a:solidFill>
              </a:rPr>
              <a:t> multi user dan multi tasking,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platform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prosesor</a:t>
            </a:r>
            <a:r>
              <a:rPr lang="en-US" dirty="0">
                <a:solidFill>
                  <a:schemeClr val="tx1"/>
                </a:solidFill>
              </a:rPr>
              <a:t> Intel 386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mengimplementasikan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standar</a:t>
            </a:r>
            <a:r>
              <a:rPr lang="en-US" dirty="0">
                <a:solidFill>
                  <a:schemeClr val="tx1"/>
                </a:solidFill>
              </a:rPr>
              <a:t> POSIX. Linux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berinteroperasi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yang lain,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Apple, Microsoft dan Novell.</a:t>
            </a:r>
          </a:p>
        </p:txBody>
      </p:sp>
    </p:spTree>
    <p:extLst>
      <p:ext uri="{BB962C8B-B14F-4D97-AF65-F5344CB8AC3E}">
        <p14:creationId xmlns:p14="http://schemas.microsoft.com/office/powerpoint/2010/main" val="141499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850-F85C-46CC-BFCE-B8C005EC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SEJARAH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206D-559B-4945-A759-B3CDD88F491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Linux </a:t>
            </a:r>
            <a:r>
              <a:rPr lang="en-US" dirty="0" err="1"/>
              <a:t>pertama</a:t>
            </a:r>
            <a:r>
              <a:rPr lang="en-US" dirty="0"/>
              <a:t> kali,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Minix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Linus Torvalds di Univ. Helsinki, Finlandia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 Linux 0.10 </a:t>
            </a:r>
            <a:r>
              <a:rPr lang="en-US" dirty="0" err="1"/>
              <a:t>dipublikasikan</a:t>
            </a:r>
            <a:r>
              <a:rPr lang="en-US" dirty="0"/>
              <a:t> pada November 1991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Pada </a:t>
            </a:r>
            <a:r>
              <a:rPr lang="en-US" dirty="0" err="1"/>
              <a:t>Desember</a:t>
            </a:r>
            <a:r>
              <a:rPr lang="en-US" dirty="0"/>
              <a:t> 1991, </a:t>
            </a:r>
            <a:r>
              <a:rPr lang="en-US" dirty="0" err="1"/>
              <a:t>versi</a:t>
            </a:r>
            <a:r>
              <a:rPr lang="en-US" dirty="0"/>
              <a:t> 0.11 </a:t>
            </a:r>
            <a:r>
              <a:rPr lang="en-US" dirty="0" err="1"/>
              <a:t>dirilis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Pada </a:t>
            </a:r>
            <a:r>
              <a:rPr lang="en-US" dirty="0" err="1"/>
              <a:t>versi</a:t>
            </a:r>
            <a:r>
              <a:rPr lang="en-US" dirty="0"/>
              <a:t> 0.13 Linux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dan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0.95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source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disebarluaskan</a:t>
            </a:r>
            <a:r>
              <a:rPr lang="en-US" dirty="0"/>
              <a:t>, </a:t>
            </a:r>
            <a:r>
              <a:rPr lang="en-US" dirty="0" err="1"/>
              <a:t>dimodifikasi</a:t>
            </a:r>
            <a:r>
              <a:rPr lang="en-US" dirty="0"/>
              <a:t> dan </a:t>
            </a:r>
            <a:r>
              <a:rPr lang="en-US" dirty="0" err="1"/>
              <a:t>dikembangkan</a:t>
            </a:r>
            <a:r>
              <a:rPr lang="en-US" dirty="0"/>
              <a:t> oleh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3C7F-7C70-4D02-BB6C-4FFAF699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SISTEM OPERASI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9941-6CA2-42A5-82EC-10AA2B2B3FC5}"/>
              </a:ext>
            </a:extLst>
          </p:cNvPr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Linux/UNIX </a:t>
            </a:r>
            <a:r>
              <a:rPr lang="en-US" dirty="0" err="1">
                <a:solidFill>
                  <a:schemeClr val="bg1"/>
                </a:solidFill>
              </a:rPr>
              <a:t>terdiri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kernel, program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program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Kernel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inti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piranti</a:t>
            </a:r>
            <a:r>
              <a:rPr lang="en-US" dirty="0">
                <a:solidFill>
                  <a:schemeClr val="bg1"/>
                </a:solidFill>
              </a:rPr>
              <a:t> input output, proses-proses, </a:t>
            </a:r>
            <a:r>
              <a:rPr lang="en-US" dirty="0" err="1">
                <a:solidFill>
                  <a:schemeClr val="bg1"/>
                </a:solidFill>
              </a:rPr>
              <a:t>pemakaian</a:t>
            </a:r>
            <a:r>
              <a:rPr lang="en-US" dirty="0">
                <a:solidFill>
                  <a:schemeClr val="bg1"/>
                </a:solidFill>
              </a:rPr>
              <a:t> file pada file system dan lain-lain.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Kernel juga </a:t>
            </a:r>
            <a:r>
              <a:rPr lang="en-US" dirty="0" err="1">
                <a:solidFill>
                  <a:schemeClr val="bg1"/>
                </a:solidFill>
              </a:rPr>
              <a:t>menyediakan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sekumpulan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layanan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kernel yang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system call. System call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mengimplementasikan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layanan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dibutuhkan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4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3009-E658-4A3B-88DF-A61BA407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75EB-6A11-4D60-A440-0DBF1FB57D85}"/>
              </a:ext>
            </a:extLst>
          </p:cNvPr>
          <p:cNvSpPr>
            <a:spLocks noGrp="1"/>
          </p:cNvSpPr>
          <p:nvPr>
            <p:ph idx="1"/>
          </p:nvPr>
        </p:nvSpPr>
        <p:spPr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Kernel Linux </a:t>
            </a:r>
            <a:r>
              <a:rPr lang="en-US" dirty="0" err="1">
                <a:solidFill>
                  <a:schemeClr val="bg1"/>
                </a:solidFill>
              </a:rPr>
              <a:t>terdiri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proses,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, hardware device drivers, filesystem drivers,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dan lain-lain.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terpenting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proses.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daerah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pemakaian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daerah</a:t>
            </a:r>
            <a:r>
              <a:rPr lang="en-US" dirty="0">
                <a:solidFill>
                  <a:schemeClr val="bg1"/>
                </a:solidFill>
              </a:rPr>
              <a:t> swap, </a:t>
            </a:r>
            <a:r>
              <a:rPr lang="en-US" dirty="0" err="1">
                <a:solidFill>
                  <a:schemeClr val="bg1"/>
                </a:solidFill>
              </a:rPr>
              <a:t>bagian-bagian</a:t>
            </a:r>
            <a:r>
              <a:rPr lang="en-US" dirty="0">
                <a:solidFill>
                  <a:schemeClr val="bg1"/>
                </a:solidFill>
              </a:rPr>
              <a:t> kernel dan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buffer cache.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proses-proses dan </a:t>
            </a:r>
            <a:r>
              <a:rPr lang="en-US" dirty="0" err="1">
                <a:solidFill>
                  <a:schemeClr val="bg1"/>
                </a:solidFill>
              </a:rPr>
              <a:t>penjadwalan</a:t>
            </a:r>
            <a:r>
              <a:rPr lang="en-US" dirty="0">
                <a:solidFill>
                  <a:schemeClr val="bg1"/>
                </a:solidFill>
              </a:rPr>
              <a:t> proses. Pada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dasar</a:t>
            </a:r>
            <a:r>
              <a:rPr lang="en-US" dirty="0">
                <a:solidFill>
                  <a:schemeClr val="bg1"/>
                </a:solidFill>
              </a:rPr>
              <a:t> kernel </a:t>
            </a:r>
            <a:r>
              <a:rPr lang="en-US" dirty="0" err="1">
                <a:solidFill>
                  <a:schemeClr val="bg1"/>
                </a:solidFill>
              </a:rPr>
              <a:t>berisi</a:t>
            </a:r>
            <a:r>
              <a:rPr lang="en-US" dirty="0">
                <a:solidFill>
                  <a:schemeClr val="bg1"/>
                </a:solidFill>
              </a:rPr>
              <a:t> hardware device drivers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jenis</a:t>
            </a:r>
            <a:r>
              <a:rPr lang="en-US" dirty="0">
                <a:solidFill>
                  <a:schemeClr val="bg1"/>
                </a:solidFill>
              </a:rPr>
              <a:t> hardware yang </a:t>
            </a:r>
            <a:r>
              <a:rPr lang="en-US" dirty="0" err="1">
                <a:solidFill>
                  <a:schemeClr val="bg1"/>
                </a:solidFill>
              </a:rPr>
              <a:t>didukung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9836-451B-4851-A263-81C3A024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ANTARMUKA LINUX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7EC08-172A-4DBC-A178-B5E8B116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039" y="1797916"/>
            <a:ext cx="8597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6F50-52E8-4FA3-9F58-258A6B353E8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MODE DAN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041E-BB45-4124-8B3E-12DB90CF217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User Mode </a:t>
            </a:r>
          </a:p>
          <a:p>
            <a:pPr marL="341313" indent="0">
              <a:buNone/>
            </a:pPr>
            <a:r>
              <a:rPr lang="en-US" b="1" dirty="0"/>
              <a:t>	</a:t>
            </a:r>
            <a:r>
              <a:rPr lang="en-US" dirty="0" err="1"/>
              <a:t>Kondisi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program user (job)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oleh </a:t>
            </a:r>
            <a:r>
              <a:rPr lang="en-US" dirty="0" err="1"/>
              <a:t>prosesor</a:t>
            </a:r>
            <a:r>
              <a:rPr lang="en-US" dirty="0"/>
              <a:t>.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memory dan input output.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Kernel Mode </a:t>
            </a:r>
          </a:p>
          <a:p>
            <a:pPr marL="285750" indent="0">
              <a:buNone/>
            </a:pPr>
            <a:r>
              <a:rPr lang="en-US" dirty="0"/>
              <a:t>	</a:t>
            </a:r>
            <a:r>
              <a:rPr lang="en-US" dirty="0" err="1"/>
              <a:t>Kondisi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program monitor (OS)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oleh </a:t>
            </a:r>
            <a:r>
              <a:rPr lang="en-US" dirty="0" err="1"/>
              <a:t>prosesor</a:t>
            </a:r>
            <a:r>
              <a:rPr lang="en-US" dirty="0"/>
              <a:t>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memory dan input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B9C-6CD1-4E95-8E08-0CA0CB0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KEAMANAN DI LINUX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7704E-5611-437B-8E7C-64ADC7BA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16831"/>
            <a:ext cx="10515600" cy="3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432-461A-4823-92BE-CE877C7F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/ OUPUT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5E63-D2D2-4230-BE7F-7DFCE907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145"/>
            <a:ext cx="10515600" cy="390481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i/o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menintegrasikan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system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special files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/>
              <a:t>special file </a:t>
            </a:r>
            <a:r>
              <a:rPr lang="en-US" dirty="0"/>
              <a:t>yang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file </a:t>
            </a:r>
            <a:r>
              <a:rPr lang="en-US" dirty="0" err="1"/>
              <a:t>biasa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operator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Special files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block special file </a:t>
            </a:r>
            <a:r>
              <a:rPr lang="en-US" dirty="0"/>
              <a:t>dan </a:t>
            </a:r>
            <a:r>
              <a:rPr lang="en-US" b="1" dirty="0"/>
              <a:t>character special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75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276</TotalTime>
  <Words>967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KELOMPOK 6 A</vt:lpstr>
      <vt:lpstr>DEFINISI LINUX</vt:lpstr>
      <vt:lpstr>SEJARAH LINUX</vt:lpstr>
      <vt:lpstr>SISTEM OPERASI LINUX</vt:lpstr>
      <vt:lpstr>KERNEL LINUX</vt:lpstr>
      <vt:lpstr>ANTARMUKA LINUX</vt:lpstr>
      <vt:lpstr>USER MODE DAN KERNEL MODE</vt:lpstr>
      <vt:lpstr>KEAMANAN DI LINUX</vt:lpstr>
      <vt:lpstr>INPUT / OUPUT LINUX</vt:lpstr>
      <vt:lpstr>Implementasi Input/Output Linux</vt:lpstr>
      <vt:lpstr>NETWORKING</vt:lpstr>
      <vt:lpstr>Input/Output System Calls di Linux</vt:lpstr>
      <vt:lpstr>Modules di Linux</vt:lpstr>
      <vt:lpstr>KELEBIHAN LINUX</vt:lpstr>
      <vt:lpstr>PowerPoint Presentation</vt:lpstr>
      <vt:lpstr>Perbandingan LINUX dengan OS Lain</vt:lpstr>
      <vt:lpstr>PowerPoint Presentation</vt:lpstr>
      <vt:lpstr>ANDROID</vt:lpstr>
      <vt:lpstr>Catatan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Dandi Arimansyah</dc:creator>
  <cp:lastModifiedBy>Dandi Arimansyah</cp:lastModifiedBy>
  <cp:revision>60</cp:revision>
  <dcterms:created xsi:type="dcterms:W3CDTF">2019-11-25T13:06:06Z</dcterms:created>
  <dcterms:modified xsi:type="dcterms:W3CDTF">2019-11-27T10:40:07Z</dcterms:modified>
</cp:coreProperties>
</file>