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91" r:id="rId4"/>
    <p:sldId id="259" r:id="rId5"/>
    <p:sldId id="296" r:id="rId6"/>
    <p:sldId id="292" r:id="rId7"/>
    <p:sldId id="293" r:id="rId8"/>
    <p:sldId id="29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58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1EE9-8502-4491-8752-F11DFB236111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64BAFE0-A909-4D9B-952C-B5727A7730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1EE9-8502-4491-8752-F11DFB236111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AFE0-A909-4D9B-952C-B5727A7730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64BAFE0-A909-4D9B-952C-B5727A7730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1EE9-8502-4491-8752-F11DFB236111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1EE9-8502-4491-8752-F11DFB236111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64BAFE0-A909-4D9B-952C-B5727A7730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1EE9-8502-4491-8752-F11DFB236111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64BAFE0-A909-4D9B-952C-B5727A7730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3E71EE9-8502-4491-8752-F11DFB236111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AFE0-A909-4D9B-952C-B5727A7730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1EE9-8502-4491-8752-F11DFB236111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64BAFE0-A909-4D9B-952C-B5727A7730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1EE9-8502-4491-8752-F11DFB236111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64BAFE0-A909-4D9B-952C-B5727A7730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1EE9-8502-4491-8752-F11DFB236111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4BAFE0-A909-4D9B-952C-B5727A7730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64BAFE0-A909-4D9B-952C-B5727A7730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1EE9-8502-4491-8752-F11DFB236111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64BAFE0-A909-4D9B-952C-B5727A7730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3E71EE9-8502-4491-8752-F11DFB236111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3E71EE9-8502-4491-8752-F11DFB236111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64BAFE0-A909-4D9B-952C-B5727A7730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TESTING%20HYPOTHESIS.ppt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3399"/>
            </a:gs>
            <a:gs pos="25000">
              <a:srgbClr val="FF6633"/>
            </a:gs>
            <a:gs pos="50000">
              <a:srgbClr val="FFFF00"/>
            </a:gs>
            <a:gs pos="75000">
              <a:srgbClr val="01A78F"/>
            </a:gs>
            <a:gs pos="100000">
              <a:srgbClr val="3366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BUDI WARSITO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STATISTICS : </a:t>
            </a:r>
          </a:p>
          <a:p>
            <a:pPr>
              <a:buNone/>
            </a:pPr>
            <a:r>
              <a:rPr lang="en-US" dirty="0"/>
              <a:t>	MAKE A CONCLUSSION OF A POPULATION BASED ON SAMPLE DATA</a:t>
            </a:r>
          </a:p>
        </p:txBody>
      </p:sp>
      <p:sp>
        <p:nvSpPr>
          <p:cNvPr id="4" name="Cloud 3"/>
          <p:cNvSpPr/>
          <p:nvPr/>
        </p:nvSpPr>
        <p:spPr>
          <a:xfrm>
            <a:off x="1371600" y="3352800"/>
            <a:ext cx="4724400" cy="2590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2667000" y="4191000"/>
            <a:ext cx="1981200" cy="762000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3276600" y="3581400"/>
            <a:ext cx="1905000" cy="5334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POPULATION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STATISTICS : PROCESS EFFICIENCY</a:t>
            </a:r>
          </a:p>
          <a:p>
            <a:r>
              <a:rPr lang="en-US" dirty="0"/>
              <a:t>A STATISTIC ESTIMATES A QUANTITY THAT WE NEED TO KNOW ABOUT BUT CANNOT OBSERVE DIRECTLY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DESIGN  EXPERIMENT  TO PROBLEM  SOLVING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585252"/>
            <a:ext cx="5943600" cy="4739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PROBABILITY</a:t>
            </a:r>
          </a:p>
          <a:p>
            <a:r>
              <a:rPr lang="en-US" dirty="0"/>
              <a:t>BAYES THEOREM</a:t>
            </a:r>
          </a:p>
          <a:p>
            <a:r>
              <a:rPr lang="en-US" dirty="0"/>
              <a:t>RANDOM VARIABLE</a:t>
            </a:r>
          </a:p>
          <a:p>
            <a:r>
              <a:rPr lang="en-US" dirty="0"/>
              <a:t>DISCRETE PROBABILITY DENSITY FUNCTION (BINOMIAL &amp; POISSON)</a:t>
            </a:r>
          </a:p>
          <a:p>
            <a:r>
              <a:rPr lang="en-US" dirty="0"/>
              <a:t>CONTINUE PROBABILITY DENSITY FUNCTION (NORMAL, t, CHI-SQUARE)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: </a:t>
            </a:r>
            <a:r>
              <a:rPr lang="en-US" sz="2400" dirty="0"/>
              <a:t>MATERY FROM THE </a:t>
            </a:r>
            <a:r>
              <a:rPr lang="en-US" sz="2400"/>
              <a:t>FIRST LECTURE</a:t>
            </a:r>
            <a:r>
              <a:rPr lang="id-ID" sz="2400"/>
              <a:t>R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 action="ppaction://hlinkpres?slideindex=1&amp;slidetitle="/>
              </a:rPr>
              <a:t>TESTING HYPOTHESIS</a:t>
            </a:r>
            <a:endParaRPr lang="en-US" dirty="0"/>
          </a:p>
          <a:p>
            <a:r>
              <a:rPr lang="en-US" dirty="0"/>
              <a:t>ONE SAMPLE T-TEST</a:t>
            </a:r>
          </a:p>
          <a:p>
            <a:r>
              <a:rPr lang="en-US" dirty="0"/>
              <a:t>INDEPENDENT SAMPLE T-TEST</a:t>
            </a:r>
          </a:p>
          <a:p>
            <a:r>
              <a:rPr lang="en-US" dirty="0"/>
              <a:t>PAIRED SAMPLE T-TEST</a:t>
            </a:r>
          </a:p>
          <a:p>
            <a:r>
              <a:rPr lang="en-US" dirty="0"/>
              <a:t>ONE-WAY ANOVA</a:t>
            </a:r>
          </a:p>
          <a:p>
            <a:r>
              <a:rPr lang="en-US"/>
              <a:t>MULTI-WAY ANOVA</a:t>
            </a:r>
            <a:r>
              <a:rPr lang="id-ID"/>
              <a:t> (optional)</a:t>
            </a:r>
            <a:endParaRPr lang="en-US" dirty="0"/>
          </a:p>
          <a:p>
            <a:r>
              <a:rPr lang="en-US" dirty="0"/>
              <a:t>CORRELATION</a:t>
            </a:r>
          </a:p>
          <a:p>
            <a:r>
              <a:rPr lang="en-US" dirty="0"/>
              <a:t>REGRESSION</a:t>
            </a:r>
          </a:p>
          <a:p>
            <a:r>
              <a:rPr lang="en-US" dirty="0"/>
              <a:t>ONE-WAY MANOVA (optional)</a:t>
            </a:r>
          </a:p>
          <a:p>
            <a:r>
              <a:rPr lang="en-US" dirty="0"/>
              <a:t>MULTI-WAY MANOVA (optional)</a:t>
            </a:r>
          </a:p>
          <a:p>
            <a:r>
              <a:rPr lang="en-US" dirty="0"/>
              <a:t>CLUSTERING (optional)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MATERY FROM THE </a:t>
            </a:r>
            <a:r>
              <a:rPr lang="en-US" sz="3200"/>
              <a:t>SECOND LECTURE</a:t>
            </a:r>
            <a:r>
              <a:rPr lang="id-ID" sz="3200"/>
              <a:t>R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MEANING OF :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l-GR" dirty="0"/>
              <a:t>α</a:t>
            </a:r>
            <a:r>
              <a:rPr lang="en-US" dirty="0"/>
              <a:t> = 5% AND 1-</a:t>
            </a:r>
            <a:r>
              <a:rPr lang="el-GR" dirty="0"/>
              <a:t> α</a:t>
            </a:r>
            <a:r>
              <a:rPr lang="en-US" dirty="0"/>
              <a:t> = 95% </a:t>
            </a:r>
          </a:p>
          <a:p>
            <a:r>
              <a:rPr lang="en-US" dirty="0"/>
              <a:t>WHAT IS THE DIFFERENCE BETWEEN CORRELATION &amp; REGRESSION ?</a:t>
            </a:r>
          </a:p>
          <a:p>
            <a:r>
              <a:rPr lang="en-US" dirty="0"/>
              <a:t>WHAT IS THE DIFFERENCE BETWEEN PAIRED &amp; INDEPENDENT SAMPLE T-TEST?</a:t>
            </a:r>
          </a:p>
          <a:p>
            <a:r>
              <a:rPr lang="en-US" dirty="0"/>
              <a:t>WHAT IS THE DIFFERENCE BETWEEN ONE-WAY &amp; MULTI (TWO) WAY ANOVA?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QUESTIONS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1291</TotalTime>
  <Words>114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Georgia</vt:lpstr>
      <vt:lpstr>Wingdings</vt:lpstr>
      <vt:lpstr>Wingdings 2</vt:lpstr>
      <vt:lpstr>Civic</vt:lpstr>
      <vt:lpstr>STATISTICS</vt:lpstr>
      <vt:lpstr>STATISTICS</vt:lpstr>
      <vt:lpstr>STATISTICS</vt:lpstr>
      <vt:lpstr>DESIGN  EXPERIMENT  TO PROBLEM  SOLVING</vt:lpstr>
      <vt:lpstr>SUMMARY : MATERY FROM THE FIRST LECTURER</vt:lpstr>
      <vt:lpstr>MATERY FROM THE SECOND LECTURER</vt:lpstr>
      <vt:lpstr>SOME QUESTIONS</vt:lpstr>
      <vt:lpstr>PowerPoint Presentation</vt:lpstr>
    </vt:vector>
  </TitlesOfParts>
  <Company>Math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STATISTIKA</dc:title>
  <dc:creator>A2</dc:creator>
  <cp:lastModifiedBy>ASUS</cp:lastModifiedBy>
  <cp:revision>102</cp:revision>
  <dcterms:created xsi:type="dcterms:W3CDTF">2010-04-10T20:45:09Z</dcterms:created>
  <dcterms:modified xsi:type="dcterms:W3CDTF">2017-10-20T08:24:20Z</dcterms:modified>
</cp:coreProperties>
</file>