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8" r:id="rId3"/>
    <p:sldId id="303" r:id="rId4"/>
    <p:sldId id="299" r:id="rId5"/>
    <p:sldId id="304" r:id="rId6"/>
    <p:sldId id="300" r:id="rId7"/>
    <p:sldId id="301" r:id="rId8"/>
    <p:sldId id="305" r:id="rId9"/>
    <p:sldId id="302" r:id="rId10"/>
    <p:sldId id="307" r:id="rId11"/>
    <p:sldId id="306" r:id="rId12"/>
    <p:sldId id="308" r:id="rId13"/>
    <p:sldId id="309" r:id="rId14"/>
    <p:sldId id="261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422C16"/>
    <a:srgbClr val="321900"/>
    <a:srgbClr val="003300"/>
    <a:srgbClr val="5F5F5F"/>
    <a:srgbClr val="1C1C1C"/>
    <a:srgbClr val="800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93140" autoAdjust="0"/>
  </p:normalViewPr>
  <p:slideViewPr>
    <p:cSldViewPr>
      <p:cViewPr varScale="1">
        <p:scale>
          <a:sx n="118" d="100"/>
          <a:sy n="118" d="100"/>
        </p:scale>
        <p:origin x="143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5C5A-FA04-4194-80BA-8D4C092CFA6C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9CB4-2833-4BA4-8A2F-A2C69BA96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A6D4-211F-46D1-8B33-D8F7D67EDE3E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7194-6D9D-47E6-BD35-3BF655FFC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7194-6D9D-47E6-BD35-3BF655FFCB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1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19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DFFF6B-F57E-4DC9-A2B4-B11DF1726F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4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9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C47D3-61AB-45CD-803D-2828C5D61D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Bookman Old Style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59C19-8A91-4F5B-84DE-C49C15B58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EEDBF-1B77-4F6A-80C4-3005423850B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02263-320A-44F9-BD02-DF69054CCC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E543-B0D4-4385-B929-BFEB44FCDE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Bookman Old Style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FB34-B90A-47BB-81F5-C4B8FFC1A6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FBF52-E633-420E-A705-BCF79448B64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1FF4F-E14B-400C-900C-D2B4AF0F08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C671-5D0A-4FCD-81EA-34B3EBF2FD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7180F-0061-4227-8F8C-4EF8B31C75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79761-77D7-4AF9-A4C2-AE6120E6875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C83CC-6465-4E23-B4C9-9A0428C6C15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C5419B-E927-4B6F-B96A-29F94CBCBB2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.wikipedia.org/w/index.php?title=Tallahassee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Rectangle 129"/>
          <p:cNvSpPr>
            <a:spLocks noGrp="1" noChangeArrowheads="1"/>
          </p:cNvSpPr>
          <p:nvPr>
            <p:ph type="subTitle" idx="1"/>
          </p:nvPr>
        </p:nvSpPr>
        <p:spPr>
          <a:xfrm>
            <a:off x="6143636" y="5622462"/>
            <a:ext cx="2646343" cy="363558"/>
          </a:xfrm>
        </p:spPr>
        <p:txBody>
          <a:bodyPr/>
          <a:lstStyle/>
          <a:p>
            <a:pPr algn="r"/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Nurdin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Bahtiar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, MT</a:t>
            </a:r>
            <a:endParaRPr lang="es-E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1285852" y="1000109"/>
            <a:ext cx="74628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Struktur Diskrit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041B770-4A5C-8540-A4A1-931E2D3E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8" y="3645024"/>
            <a:ext cx="74628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Teori Dasar Latihan </a:t>
            </a:r>
            <a:endParaRPr lang="es-E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5D472-8372-48C5-9AFD-BB9F0C481ECE}"/>
              </a:ext>
            </a:extLst>
          </p:cNvPr>
          <p:cNvSpPr/>
          <p:nvPr/>
        </p:nvSpPr>
        <p:spPr>
          <a:xfrm>
            <a:off x="428596" y="1442387"/>
            <a:ext cx="8535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b)	1111 0000, 1010 1010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OR			AND			XOR	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1111 0000		1111 0000		1111 0000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u="sng" dirty="0">
                <a:latin typeface="Bookman Old Style" panose="02050604050505020204" pitchFamily="18" charset="0"/>
              </a:rPr>
              <a:t>1010 1010</a:t>
            </a: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en-US" sz="1600" u="sng" dirty="0">
                <a:latin typeface="Bookman Old Style" panose="02050604050505020204" pitchFamily="18" charset="0"/>
              </a:rPr>
              <a:t>1010 1010</a:t>
            </a: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en-US" sz="1600" u="sng" dirty="0">
                <a:latin typeface="Bookman Old Style" panose="02050604050505020204" pitchFamily="18" charset="0"/>
              </a:rPr>
              <a:t>1010 1010</a:t>
            </a:r>
            <a:endParaRPr lang="en-ID" sz="1600" u="sng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1111 1010		1010 0000		0101 1010</a:t>
            </a:r>
            <a:endParaRPr lang="en-ID" sz="1600" dirty="0">
              <a:latin typeface="Bookman Old Style" panose="02050604050505020204" pitchFamily="18" charset="0"/>
            </a:endParaRPr>
          </a:p>
          <a:p>
            <a:pPr lvl="1">
              <a:spcBef>
                <a:spcPts val="12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c)	00 0111 0001, 10 0100 1000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OR			AND			XOR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00 0111 0001		00 0111 0001		00 0111 0001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u="sng" dirty="0">
                <a:latin typeface="Bookman Old Style" panose="02050604050505020204" pitchFamily="18" charset="0"/>
              </a:rPr>
              <a:t>10 0100 1000</a:t>
            </a: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en-US" sz="1600" u="sng" dirty="0">
                <a:latin typeface="Bookman Old Style" panose="02050604050505020204" pitchFamily="18" charset="0"/>
              </a:rPr>
              <a:t>10 0100 1000</a:t>
            </a: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en-US" sz="1600" u="sng" dirty="0">
                <a:latin typeface="Bookman Old Style" panose="02050604050505020204" pitchFamily="18" charset="0"/>
              </a:rPr>
              <a:t>10 0100 1000</a:t>
            </a:r>
            <a:endParaRPr lang="en-ID" sz="1600" u="sng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10 0111 1001		00 0100 0000		10 0011 1001</a:t>
            </a:r>
            <a:endParaRPr lang="en-ID" sz="1600" dirty="0">
              <a:latin typeface="Bookman Old Style" panose="02050604050505020204" pitchFamily="18" charset="0"/>
            </a:endParaRPr>
          </a:p>
          <a:p>
            <a:pPr lvl="1">
              <a:spcBef>
                <a:spcPts val="1200"/>
              </a:spcBef>
              <a:tabLst>
                <a:tab pos="796925" algn="l"/>
              </a:tabLst>
            </a:pPr>
            <a:r>
              <a:rPr lang="en-ID" sz="1600" dirty="0">
                <a:latin typeface="Bookman Old Style" panose="02050604050505020204" pitchFamily="18" charset="0"/>
              </a:rPr>
              <a:t> </a:t>
            </a:r>
            <a:r>
              <a:rPr lang="en-US" sz="1600" dirty="0">
                <a:latin typeface="Bookman Old Style" panose="02050604050505020204" pitchFamily="18" charset="0"/>
              </a:rPr>
              <a:t>d)	11 1111 1111, 00 0000 0000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OR			AND			XOR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11 1111 1111		11 1111 1111		11 1111 1111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u="sng" dirty="0">
                <a:latin typeface="Bookman Old Style" panose="02050604050505020204" pitchFamily="18" charset="0"/>
              </a:rPr>
              <a:t>00 0000 0000</a:t>
            </a: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en-US" sz="1600" u="sng" dirty="0">
                <a:latin typeface="Bookman Old Style" panose="02050604050505020204" pitchFamily="18" charset="0"/>
              </a:rPr>
              <a:t>00 0000 0000</a:t>
            </a: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en-US" sz="1600" u="sng" dirty="0">
                <a:latin typeface="Bookman Old Style" panose="02050604050505020204" pitchFamily="18" charset="0"/>
              </a:rPr>
              <a:t>00 0000 0000</a:t>
            </a:r>
            <a:endParaRPr lang="en-ID" sz="1600" u="sng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11 1111 1111		00 0000 0000		11 1111 1111</a:t>
            </a:r>
            <a:endParaRPr lang="en-ID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59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BF312-4ADB-2449-BB34-959FC22ECCDD}"/>
              </a:ext>
            </a:extLst>
          </p:cNvPr>
          <p:cNvSpPr/>
          <p:nvPr/>
        </p:nvSpPr>
        <p:spPr>
          <a:xfrm>
            <a:off x="428596" y="1484784"/>
            <a:ext cx="8391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marR="0" lvl="1" indent="-4508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1.8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Evaluasi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masing-masing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ekspresi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berikut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 charset="0"/>
            </a:endParaRPr>
          </a:p>
          <a:p>
            <a:pPr marL="806450" marR="0" lvl="0" indent="-331788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1 1000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( 0 1011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1 1011 )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806450" marR="0" lvl="0" indent="-331788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( 0 1111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1 0101 )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0 1000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806450" marR="0" lvl="0" indent="-331788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( 0 1010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1 1011 )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0 1000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806450" marR="0" lvl="0" indent="-331788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( 1 1011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0 1010 )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( 1 0001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1 1011 )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3289C-1FBA-4504-AA84-EA694D2853F1}"/>
              </a:ext>
            </a:extLst>
          </p:cNvPr>
          <p:cNvSpPr/>
          <p:nvPr/>
        </p:nvSpPr>
        <p:spPr>
          <a:xfrm>
            <a:off x="428596" y="3645024"/>
            <a:ext cx="8535892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a) 	1 1000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</a:t>
            </a:r>
            <a:r>
              <a:rPr lang="en-US" dirty="0">
                <a:latin typeface="Bookman Old Style" panose="02050604050505020204" pitchFamily="18" charset="0"/>
              </a:rPr>
              <a:t> ( 0 1011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</a:t>
            </a:r>
            <a:r>
              <a:rPr lang="en-US" dirty="0">
                <a:latin typeface="Bookman Old Style" panose="02050604050505020204" pitchFamily="18" charset="0"/>
              </a:rPr>
              <a:t> 1 1011 )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0 1011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u="sng" dirty="0">
                <a:latin typeface="Bookman Old Style" panose="02050604050505020204" pitchFamily="18" charset="0"/>
              </a:rPr>
              <a:t>1 1011</a:t>
            </a: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</a:t>
            </a:r>
            <a:r>
              <a:rPr lang="en-US" dirty="0">
                <a:latin typeface="Bookman Old Style" panose="02050604050505020204" pitchFamily="18" charset="0"/>
              </a:rPr>
              <a:t>  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1 1011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u="sng" dirty="0">
                <a:latin typeface="Bookman Old Style" panose="02050604050505020204" pitchFamily="18" charset="0"/>
              </a:rPr>
              <a:t>1 1000</a:t>
            </a: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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1 1000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dirty="0" err="1">
                <a:latin typeface="Bookman Old Style" panose="02050604050505020204" pitchFamily="18" charset="0"/>
              </a:rPr>
              <a:t>Jadi</a:t>
            </a:r>
            <a:r>
              <a:rPr lang="en-US" dirty="0">
                <a:latin typeface="Bookman Old Style" panose="02050604050505020204" pitchFamily="18" charset="0"/>
              </a:rPr>
              <a:t>, 1 1000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</a:t>
            </a:r>
            <a:r>
              <a:rPr lang="en-US" dirty="0">
                <a:latin typeface="Bookman Old Style" panose="02050604050505020204" pitchFamily="18" charset="0"/>
              </a:rPr>
              <a:t> ( 0 1011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</a:t>
            </a:r>
            <a:r>
              <a:rPr lang="en-US" dirty="0">
                <a:latin typeface="Bookman Old Style" panose="02050604050505020204" pitchFamily="18" charset="0"/>
              </a:rPr>
              <a:t>  1 1011 ) = 1 1000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C3289C-1FBA-4504-AA84-EA694D2853F1}"/>
                  </a:ext>
                </a:extLst>
              </p:cNvPr>
              <p:cNvSpPr/>
              <p:nvPr/>
            </p:nvSpPr>
            <p:spPr>
              <a:xfrm>
                <a:off x="428596" y="1412776"/>
                <a:ext cx="8535892" cy="4693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dirty="0">
                    <a:latin typeface="Bookman Old Style" panose="02050604050505020204" pitchFamily="18" charset="0"/>
                  </a:rPr>
                  <a:t>b)	( 0 1111 </a:t>
                </a:r>
                <a:r>
                  <a:rPr lang="en-US" sz="1600" dirty="0">
                    <a:latin typeface="Bookman Old Style" panose="020506040505050202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1 0101 ) </a:t>
                </a:r>
                <a:r>
                  <a:rPr lang="en-US" sz="1600" dirty="0">
                    <a:latin typeface="Bookman Old Style" panose="020506040505050202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0 1000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dirty="0">
                    <a:latin typeface="Bookman Old Style" panose="02050604050505020204" pitchFamily="18" charset="0"/>
                  </a:rPr>
                  <a:t>0 1111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u="sng" dirty="0">
                    <a:latin typeface="Bookman Old Style" panose="02050604050505020204" pitchFamily="18" charset="0"/>
                  </a:rPr>
                  <a:t>1 0101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 </a:t>
                </a:r>
                <a:r>
                  <a:rPr lang="en-US" sz="1600" dirty="0">
                    <a:latin typeface="Bookman Old Style" panose="02050604050505020204" pitchFamily="18" charset="0"/>
                    <a:sym typeface="Symbol" panose="05050102010706020507" pitchFamily="18" charset="2"/>
                  </a:rPr>
                  <a:t>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dirty="0">
                    <a:latin typeface="Bookman Old Style" panose="02050604050505020204" pitchFamily="18" charset="0"/>
                  </a:rPr>
                  <a:t>0 0101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u="sng" dirty="0">
                    <a:latin typeface="Bookman Old Style" panose="02050604050505020204" pitchFamily="18" charset="0"/>
                  </a:rPr>
                  <a:t>0 1000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 </a:t>
                </a:r>
                <a:r>
                  <a:rPr lang="en-US" sz="1600" dirty="0">
                    <a:latin typeface="Bookman Old Style" panose="02050604050505020204" pitchFamily="18" charset="0"/>
                    <a:sym typeface="Symbol" panose="05050102010706020507" pitchFamily="18" charset="2"/>
                  </a:rPr>
                  <a:t>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dirty="0">
                    <a:latin typeface="Bookman Old Style" panose="02050604050505020204" pitchFamily="18" charset="0"/>
                  </a:rPr>
                  <a:t>0 1101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dirty="0" err="1">
                    <a:latin typeface="Bookman Old Style" panose="02050604050505020204" pitchFamily="18" charset="0"/>
                  </a:rPr>
                  <a:t>Jadi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, (0 1111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 1 0101)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⋁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 0 1000 = 0 1101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lvl="1">
                  <a:spcBef>
                    <a:spcPts val="1800"/>
                  </a:spcBef>
                  <a:tabLst>
                    <a:tab pos="796925" algn="l"/>
                  </a:tabLst>
                </a:pPr>
                <a:r>
                  <a:rPr lang="en-US" sz="1600" dirty="0">
                    <a:latin typeface="Bookman Old Style" panose="02050604050505020204" pitchFamily="18" charset="0"/>
                  </a:rPr>
                  <a:t>c)	( 0 1010 </a:t>
                </a:r>
                <a:r>
                  <a:rPr lang="en-US" sz="1600" dirty="0">
                    <a:latin typeface="Bookman Old Style" panose="020506040505050202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1 1011 ) </a:t>
                </a:r>
                <a:r>
                  <a:rPr lang="en-US" sz="1600" dirty="0">
                    <a:latin typeface="Bookman Old Style" panose="020506040505050202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0 1000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dirty="0">
                    <a:latin typeface="Bookman Old Style" panose="02050604050505020204" pitchFamily="18" charset="0"/>
                  </a:rPr>
                  <a:t>0 1010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u="sng" dirty="0">
                    <a:latin typeface="Bookman Old Style" panose="02050604050505020204" pitchFamily="18" charset="0"/>
                  </a:rPr>
                  <a:t>1 1011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 </a:t>
                </a:r>
                <a:r>
                  <a:rPr lang="en-US" sz="1600" dirty="0">
                    <a:latin typeface="Bookman Old Style" panose="020506040505050202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dirty="0">
                    <a:latin typeface="Bookman Old Style" panose="02050604050505020204" pitchFamily="18" charset="0"/>
                  </a:rPr>
                  <a:t>1 0001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u="sng" dirty="0">
                    <a:latin typeface="Bookman Old Style" panose="02050604050505020204" pitchFamily="18" charset="0"/>
                  </a:rPr>
                  <a:t>0 1000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 </a:t>
                </a:r>
                <a:r>
                  <a:rPr lang="en-US" sz="1600" dirty="0">
                    <a:latin typeface="Bookman Old Style" panose="020506040505050202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 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dirty="0">
                    <a:latin typeface="Bookman Old Style" panose="02050604050505020204" pitchFamily="18" charset="0"/>
                  </a:rPr>
                  <a:t>1 1001</a:t>
                </a:r>
                <a:endParaRPr lang="en-ID" sz="1600" dirty="0">
                  <a:latin typeface="Bookman Old Style" panose="02050604050505020204" pitchFamily="18" charset="0"/>
                </a:endParaRPr>
              </a:p>
              <a:p>
                <a:pPr marL="796925" lvl="1">
                  <a:spcBef>
                    <a:spcPts val="600"/>
                  </a:spcBef>
                  <a:tabLst>
                    <a:tab pos="796925" algn="l"/>
                  </a:tabLst>
                </a:pPr>
                <a:r>
                  <a:rPr lang="en-US" sz="1600" dirty="0" err="1">
                    <a:latin typeface="Bookman Old Style" panose="02050604050505020204" pitchFamily="18" charset="0"/>
                  </a:rPr>
                  <a:t>Jadi</a:t>
                </a:r>
                <a:r>
                  <a:rPr lang="en-US" sz="1600" dirty="0">
                    <a:latin typeface="Bookman Old Style" panose="02050604050505020204" pitchFamily="18" charset="0"/>
                  </a:rPr>
                  <a:t>, (0 1010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 1 1011)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 0 1000 = 1 1001</a:t>
                </a:r>
                <a:endParaRPr lang="en-ID" sz="16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C3289C-1FBA-4504-AA84-EA694D285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12776"/>
                <a:ext cx="8535892" cy="4693593"/>
              </a:xfrm>
              <a:prstGeom prst="rect">
                <a:avLst/>
              </a:prstGeom>
              <a:blipFill>
                <a:blip r:embed="rId4"/>
                <a:stretch>
                  <a:fillRect t="-519" b="-6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26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3289C-1FBA-4504-AA84-EA694D2853F1}"/>
              </a:ext>
            </a:extLst>
          </p:cNvPr>
          <p:cNvSpPr/>
          <p:nvPr/>
        </p:nvSpPr>
        <p:spPr>
          <a:xfrm>
            <a:off x="428596" y="1412776"/>
            <a:ext cx="853589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d)	( 1 1011 </a:t>
            </a:r>
            <a:r>
              <a:rPr lang="en-US" sz="1600" dirty="0">
                <a:latin typeface="Bookman Old Style" panose="02050604050505020204" pitchFamily="18" charset="0"/>
                <a:sym typeface="Symbol" panose="05050102010706020507" pitchFamily="18" charset="2"/>
              </a:rPr>
              <a:t></a:t>
            </a:r>
            <a:r>
              <a:rPr lang="en-US" sz="1600" dirty="0">
                <a:latin typeface="Bookman Old Style" panose="02050604050505020204" pitchFamily="18" charset="0"/>
              </a:rPr>
              <a:t> 0 1010 ) </a:t>
            </a:r>
            <a:r>
              <a:rPr lang="en-US" sz="1600" dirty="0">
                <a:latin typeface="Bookman Old Style" panose="02050604050505020204" pitchFamily="18" charset="0"/>
                <a:sym typeface="Symbol" panose="05050102010706020507" pitchFamily="18" charset="2"/>
              </a:rPr>
              <a:t></a:t>
            </a:r>
            <a:r>
              <a:rPr lang="en-US" sz="1600" dirty="0">
                <a:latin typeface="Bookman Old Style" panose="02050604050505020204" pitchFamily="18" charset="0"/>
              </a:rPr>
              <a:t> ( 1 0001 </a:t>
            </a:r>
            <a:r>
              <a:rPr lang="en-US" sz="1600" dirty="0">
                <a:latin typeface="Bookman Old Style" panose="02050604050505020204" pitchFamily="18" charset="0"/>
                <a:sym typeface="Symbol" panose="05050102010706020507" pitchFamily="18" charset="2"/>
              </a:rPr>
              <a:t></a:t>
            </a:r>
            <a:r>
              <a:rPr lang="en-US" sz="1600" dirty="0">
                <a:latin typeface="Bookman Old Style" panose="02050604050505020204" pitchFamily="18" charset="0"/>
              </a:rPr>
              <a:t> 1 1011 )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1 1011		1 0001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u="sng" dirty="0">
                <a:latin typeface="Bookman Old Style" panose="02050604050505020204" pitchFamily="18" charset="0"/>
              </a:rPr>
              <a:t>0 1010</a:t>
            </a:r>
            <a:r>
              <a:rPr lang="en-US" sz="1600" dirty="0">
                <a:latin typeface="Bookman Old Style" panose="02050604050505020204" pitchFamily="18" charset="0"/>
              </a:rPr>
              <a:t>  </a:t>
            </a:r>
            <a:r>
              <a:rPr lang="en-US" sz="1600" dirty="0">
                <a:latin typeface="Bookman Old Style" panose="02050604050505020204" pitchFamily="18" charset="0"/>
                <a:sym typeface="Symbol" panose="05050102010706020507" pitchFamily="18" charset="2"/>
              </a:rPr>
              <a:t></a:t>
            </a: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en-US" sz="1600" u="sng" dirty="0">
                <a:latin typeface="Bookman Old Style" panose="02050604050505020204" pitchFamily="18" charset="0"/>
              </a:rPr>
              <a:t>1 1011</a:t>
            </a:r>
            <a:r>
              <a:rPr lang="en-US" sz="1600" dirty="0">
                <a:latin typeface="Bookman Old Style" panose="02050604050505020204" pitchFamily="18" charset="0"/>
              </a:rPr>
              <a:t>  </a:t>
            </a:r>
            <a:r>
              <a:rPr lang="en-US" sz="1600" dirty="0">
                <a:latin typeface="Bookman Old Style" panose="02050604050505020204" pitchFamily="18" charset="0"/>
                <a:sym typeface="Symbol" panose="05050102010706020507" pitchFamily="18" charset="2"/>
              </a:rPr>
              <a:t></a:t>
            </a:r>
            <a:r>
              <a:rPr lang="en-US" sz="1600" dirty="0">
                <a:latin typeface="Bookman Old Style" panose="02050604050505020204" pitchFamily="18" charset="0"/>
              </a:rPr>
              <a:t>	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1 1011		1 1011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 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1 1011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u="sng" dirty="0">
                <a:latin typeface="Bookman Old Style" panose="02050604050505020204" pitchFamily="18" charset="0"/>
              </a:rPr>
              <a:t>1 1011</a:t>
            </a:r>
            <a:r>
              <a:rPr lang="en-US" sz="1600" dirty="0">
                <a:latin typeface="Bookman Old Style" panose="02050604050505020204" pitchFamily="18" charset="0"/>
              </a:rPr>
              <a:t>  </a:t>
            </a:r>
            <a:r>
              <a:rPr lang="en-US" sz="1600" dirty="0">
                <a:latin typeface="Bookman Old Style" panose="02050604050505020204" pitchFamily="18" charset="0"/>
                <a:sym typeface="Symbol" panose="05050102010706020507" pitchFamily="18" charset="2"/>
              </a:rPr>
              <a:t>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>
                <a:latin typeface="Bookman Old Style" panose="02050604050505020204" pitchFamily="18" charset="0"/>
              </a:rPr>
              <a:t>1 1011</a:t>
            </a:r>
            <a:endParaRPr lang="en-ID" sz="1600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sz="1600" dirty="0" err="1">
                <a:latin typeface="Bookman Old Style" panose="02050604050505020204" pitchFamily="18" charset="0"/>
              </a:rPr>
              <a:t>Jadi</a:t>
            </a:r>
            <a:r>
              <a:rPr lang="en-US" sz="1600" dirty="0">
                <a:latin typeface="Bookman Old Style" panose="02050604050505020204" pitchFamily="18" charset="0"/>
              </a:rPr>
              <a:t>, ( 1 1011 </a:t>
            </a:r>
            <a:r>
              <a:rPr lang="en-US" sz="1600" dirty="0">
                <a:latin typeface="Bookman Old Style" panose="02050604050505020204" pitchFamily="18" charset="0"/>
                <a:sym typeface="Symbol" panose="05050102010706020507" pitchFamily="18" charset="2"/>
              </a:rPr>
              <a:t></a:t>
            </a:r>
            <a:r>
              <a:rPr lang="en-US" sz="1600" dirty="0">
                <a:latin typeface="Bookman Old Style" panose="02050604050505020204" pitchFamily="18" charset="0"/>
              </a:rPr>
              <a:t> 0 1010 ) </a:t>
            </a:r>
            <a:r>
              <a:rPr lang="en-US" sz="1600" dirty="0">
                <a:latin typeface="Bookman Old Style" panose="02050604050505020204" pitchFamily="18" charset="0"/>
                <a:sym typeface="Symbol" panose="05050102010706020507" pitchFamily="18" charset="2"/>
              </a:rPr>
              <a:t></a:t>
            </a:r>
            <a:r>
              <a:rPr lang="en-US" sz="1600" dirty="0">
                <a:latin typeface="Bookman Old Style" panose="02050604050505020204" pitchFamily="18" charset="0"/>
              </a:rPr>
              <a:t> ( 1 0001 </a:t>
            </a:r>
            <a:r>
              <a:rPr lang="en-US" sz="1600" dirty="0">
                <a:latin typeface="Bookman Old Style" panose="02050604050505020204" pitchFamily="18" charset="0"/>
                <a:sym typeface="Symbol" panose="05050102010706020507" pitchFamily="18" charset="2"/>
              </a:rPr>
              <a:t></a:t>
            </a:r>
            <a:r>
              <a:rPr lang="en-US" sz="1600" dirty="0">
                <a:latin typeface="Bookman Old Style" panose="02050604050505020204" pitchFamily="18" charset="0"/>
              </a:rPr>
              <a:t> 1 1011 )  = 1 1011</a:t>
            </a:r>
            <a:endParaRPr lang="en-ID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041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3221619"/>
            <a:ext cx="7809120" cy="898654"/>
          </a:xfrm>
        </p:spPr>
        <p:txBody>
          <a:bodyPr tIns="10058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marR="0" lvl="0" indent="-4508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1.1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Manakah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kalimat-kalimat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berikut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ini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merupakan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proposisi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? Serta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tentukan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kebenarannya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!</a:t>
            </a: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a)  Boston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ibu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negara Massachusetts.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b)  Miami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ibu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negara Florida.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c)  2 + 3 = 5.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d)  5 + 7 = 10.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lphaLcParenR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x + 2 = 11.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D44EF-B8FF-4096-AAFE-BCF5F0512635}"/>
              </a:ext>
            </a:extLst>
          </p:cNvPr>
          <p:cNvSpPr/>
          <p:nvPr/>
        </p:nvSpPr>
        <p:spPr>
          <a:xfrm>
            <a:off x="428596" y="4113073"/>
            <a:ext cx="839187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a) 	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Benar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sz="2800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b) 	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 Salah, </a:t>
            </a:r>
            <a:r>
              <a:rPr lang="en-US" dirty="0" err="1">
                <a:latin typeface="Bookman Old Style" panose="02050604050505020204" pitchFamily="18" charset="0"/>
              </a:rPr>
              <a:t>ibukota</a:t>
            </a:r>
            <a:r>
              <a:rPr lang="en-US" dirty="0">
                <a:latin typeface="Bookman Old Style" panose="02050604050505020204" pitchFamily="18" charset="0"/>
              </a:rPr>
              <a:t> Florida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 </a:t>
            </a:r>
            <a:r>
              <a:rPr lang="en-US" u="sng" dirty="0">
                <a:latin typeface="Bookman Old Style" panose="02050604050505020204" pitchFamily="18" charset="0"/>
                <a:hlinkClick r:id="rId4" tooltip="Tallahassee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Tallahassee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c) 	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Benar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d) 	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 Salah, 5 + 7 = 12.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e) 	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46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marR="0" lvl="1" indent="-4508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1.2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Manakah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kalimat-kalimat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berikut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ini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merupakan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proposisi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? Serta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tentukan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kebenarannya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!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Jangan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lewat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Pukul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berapa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sekarang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?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lalat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hitam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di Maine.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4 + x = 5.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Bulan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terbuat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keju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hijau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100.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5167C-0BF6-446E-BA44-31CD9E812E91}"/>
              </a:ext>
            </a:extLst>
          </p:cNvPr>
          <p:cNvSpPr/>
          <p:nvPr/>
        </p:nvSpPr>
        <p:spPr>
          <a:xfrm>
            <a:off x="428596" y="4293096"/>
            <a:ext cx="83918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a) 	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b) 	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c) 	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 Bernilai salah,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lalat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hitam</a:t>
            </a:r>
            <a:r>
              <a:rPr lang="en-US" dirty="0">
                <a:latin typeface="Bookman Old Style" panose="020506040505050202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</a:rPr>
              <a:t>sana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d) 	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e) 	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 Bernilai salah, </a:t>
            </a:r>
            <a:r>
              <a:rPr lang="en-US" dirty="0" err="1">
                <a:latin typeface="Bookman Old Style" panose="02050604050505020204" pitchFamily="18" charset="0"/>
              </a:rPr>
              <a:t>bulan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terbuat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keju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hijau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f) 	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75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marR="0" lvl="0" indent="-4508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1.3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Tentukan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negasi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masing-masing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proposisi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berikut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ini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:</a:t>
            </a:r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a)  Mei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MP3 player.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b)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polusi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di New Jersey.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c)  2 + 1 = 3.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d)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Musim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panas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di Maine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terasa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panas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cerah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7BAE7-11E2-432B-A672-8CB15FC28E4A}"/>
              </a:ext>
            </a:extLst>
          </p:cNvPr>
          <p:cNvSpPr/>
          <p:nvPr/>
        </p:nvSpPr>
        <p:spPr>
          <a:xfrm>
            <a:off x="428596" y="3501008"/>
            <a:ext cx="8391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a) 	Mei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MP3 player.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b) 	Banyak </a:t>
            </a:r>
            <a:r>
              <a:rPr lang="en-US" dirty="0" err="1">
                <a:latin typeface="Bookman Old Style" panose="02050604050505020204" pitchFamily="18" charset="0"/>
              </a:rPr>
              <a:t>polusi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polusi</a:t>
            </a:r>
            <a:r>
              <a:rPr lang="en-US" dirty="0">
                <a:latin typeface="Bookman Old Style" panose="02050604050505020204" pitchFamily="18" charset="0"/>
              </a:rPr>
              <a:t> di New Jersey.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c) 	2 + 1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</a:t>
            </a:r>
            <a:r>
              <a:rPr lang="en-US" dirty="0">
                <a:latin typeface="Bookman Old Style" panose="02050604050505020204" pitchFamily="18" charset="0"/>
              </a:rPr>
              <a:t> 3.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d) 	</a:t>
            </a:r>
            <a:r>
              <a:rPr lang="en-US" dirty="0" err="1">
                <a:latin typeface="Bookman Old Style" panose="02050604050505020204" pitchFamily="18" charset="0"/>
              </a:rPr>
              <a:t>Musim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panas</a:t>
            </a:r>
            <a:r>
              <a:rPr lang="en-US" dirty="0">
                <a:latin typeface="Bookman Old Style" panose="02050604050505020204" pitchFamily="18" charset="0"/>
              </a:rPr>
              <a:t> di Maine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terasa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panas</a:t>
            </a:r>
            <a:r>
              <a:rPr lang="en-US" dirty="0">
                <a:latin typeface="Bookman Old Style" panose="02050604050505020204" pitchFamily="18" charset="0"/>
              </a:rPr>
              <a:t> dan </a:t>
            </a:r>
            <a:r>
              <a:rPr lang="en-US" dirty="0" err="1">
                <a:latin typeface="Bookman Old Style" panose="02050604050505020204" pitchFamily="18" charset="0"/>
              </a:rPr>
              <a:t>cerah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49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marR="0" lvl="1" indent="-4508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1.4.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Tentukan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negasi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masing-masing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proposisi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berikut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ini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a)  Jennifer dan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Teja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teman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b)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Terdapat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13 item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selusin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roti.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c)  Abby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mengirim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100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pesan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setiap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harinya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d)  121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bilangan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persegi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sempurna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8E9C8-E38F-4360-9BE9-124B38B9A3DC}"/>
              </a:ext>
            </a:extLst>
          </p:cNvPr>
          <p:cNvSpPr/>
          <p:nvPr/>
        </p:nvSpPr>
        <p:spPr>
          <a:xfrm>
            <a:off x="428596" y="3501008"/>
            <a:ext cx="8391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a) 	Jennifer dan </a:t>
            </a:r>
            <a:r>
              <a:rPr lang="en-US" dirty="0" err="1">
                <a:latin typeface="Bookman Old Style" panose="02050604050505020204" pitchFamily="18" charset="0"/>
              </a:rPr>
              <a:t>Teja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teman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b) 	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13 item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selusin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tukang</a:t>
            </a:r>
            <a:r>
              <a:rPr lang="en-US" dirty="0">
                <a:latin typeface="Bookman Old Style" panose="02050604050505020204" pitchFamily="18" charset="0"/>
              </a:rPr>
              <a:t> roti.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c) 	Abby </a:t>
            </a:r>
            <a:r>
              <a:rPr lang="en-US" dirty="0" err="1">
                <a:latin typeface="Bookman Old Style" panose="02050604050505020204" pitchFamily="18" charset="0"/>
              </a:rPr>
              <a:t>mengirim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100 </a:t>
            </a:r>
            <a:r>
              <a:rPr lang="en-US" dirty="0" err="1">
                <a:latin typeface="Bookman Old Style" panose="02050604050505020204" pitchFamily="18" charset="0"/>
              </a:rPr>
              <a:t>pesan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harinya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d) 	121 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bilangan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persegi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sempurna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04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1.5.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Misalkan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p, q, dan 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adalah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proposisi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	p : 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sedang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flu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	q : 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melewatkan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ujian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akhir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	r : 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berhasil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lulus.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Ekspresikan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masing-masing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proposisi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98475" lvl="2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a) 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			d) 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endParaRPr lang="en-ID" i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98475" lvl="2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b)  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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			e) 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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)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2" charset="2"/>
              </a:rPr>
              <a:t>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)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98475" marR="0" lvl="2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c)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  <a:sym typeface="Symbol" pitchFamily="2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  <a:sym typeface="Symbol" pitchFamily="2" charset="2"/>
              </a:rPr>
              <a:t>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r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729BD-F55D-4BBE-B020-9B4FC46C1404}"/>
              </a:ext>
            </a:extLst>
          </p:cNvPr>
          <p:cNvSpPr/>
          <p:nvPr/>
        </p:nvSpPr>
        <p:spPr>
          <a:xfrm>
            <a:off x="428596" y="4005064"/>
            <a:ext cx="8535892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a) 	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Anda </a:t>
            </a:r>
            <a:r>
              <a:rPr lang="en-US" dirty="0" err="1">
                <a:latin typeface="Bookman Old Style" panose="02050604050505020204" pitchFamily="18" charset="0"/>
              </a:rPr>
              <a:t>sedang</a:t>
            </a:r>
            <a:r>
              <a:rPr lang="en-US" dirty="0">
                <a:latin typeface="Bookman Old Style" panose="02050604050505020204" pitchFamily="18" charset="0"/>
              </a:rPr>
              <a:t> flu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Anda </a:t>
            </a:r>
            <a:r>
              <a:rPr lang="en-US" dirty="0" err="1">
                <a:latin typeface="Bookman Old Style" panose="02050604050505020204" pitchFamily="18" charset="0"/>
              </a:rPr>
              <a:t>melewatkan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ujian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akhir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 indent="-339725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b) 	Anda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melewatkan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ujian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dan </a:t>
            </a:r>
            <a:r>
              <a:rPr lang="en-US" dirty="0" err="1">
                <a:latin typeface="Bookman Old Style" panose="02050604050505020204" pitchFamily="18" charset="0"/>
              </a:rPr>
              <a:t>hanya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Anda </a:t>
            </a:r>
            <a:r>
              <a:rPr lang="en-US" dirty="0" err="1">
                <a:latin typeface="Bookman Old Style" panose="02050604050505020204" pitchFamily="18" charset="0"/>
              </a:rPr>
              <a:t>berhasil</a:t>
            </a:r>
            <a:r>
              <a:rPr lang="en-US" dirty="0">
                <a:latin typeface="Bookman Old Style" panose="02050604050505020204" pitchFamily="18" charset="0"/>
              </a:rPr>
              <a:t> lulus.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c) 	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Anda </a:t>
            </a:r>
            <a:r>
              <a:rPr lang="en-US" dirty="0" err="1">
                <a:latin typeface="Bookman Old Style" panose="02050604050505020204" pitchFamily="18" charset="0"/>
              </a:rPr>
              <a:t>melewatkan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ujian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Anda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berhasil</a:t>
            </a:r>
            <a:r>
              <a:rPr lang="en-US" dirty="0">
                <a:latin typeface="Bookman Old Style" panose="02050604050505020204" pitchFamily="18" charset="0"/>
              </a:rPr>
              <a:t> lulus.</a:t>
            </a:r>
            <a:endParaRPr lang="en-ID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d) 	Anda </a:t>
            </a:r>
            <a:r>
              <a:rPr lang="en-US" dirty="0" err="1">
                <a:latin typeface="Bookman Old Style" panose="02050604050505020204" pitchFamily="18" charset="0"/>
              </a:rPr>
              <a:t>sedang</a:t>
            </a:r>
            <a:r>
              <a:rPr lang="en-US" dirty="0">
                <a:latin typeface="Bookman Old Style" panose="02050604050505020204" pitchFamily="18" charset="0"/>
              </a:rPr>
              <a:t> flu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melewatkan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ujian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berhasil</a:t>
            </a:r>
            <a:r>
              <a:rPr lang="en-US" dirty="0">
                <a:latin typeface="Bookman Old Style" panose="02050604050505020204" pitchFamily="18" charset="0"/>
              </a:rPr>
              <a:t> lulus.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 indent="-339725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e) 	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Anda </a:t>
            </a:r>
            <a:r>
              <a:rPr lang="en-US" dirty="0" err="1">
                <a:latin typeface="Bookman Old Style" panose="02050604050505020204" pitchFamily="18" charset="0"/>
              </a:rPr>
              <a:t>sedang</a:t>
            </a:r>
            <a:r>
              <a:rPr lang="en-US" dirty="0">
                <a:latin typeface="Bookman Old Style" panose="02050604050505020204" pitchFamily="18" charset="0"/>
              </a:rPr>
              <a:t> flu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Anda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berhasil</a:t>
            </a:r>
            <a:r>
              <a:rPr lang="en-US" dirty="0">
                <a:latin typeface="Bookman Old Style" panose="02050604050505020204" pitchFamily="18" charset="0"/>
              </a:rPr>
              <a:t> lulus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Anda </a:t>
            </a:r>
            <a:r>
              <a:rPr lang="en-US" dirty="0" err="1">
                <a:latin typeface="Bookman Old Style" panose="02050604050505020204" pitchFamily="18" charset="0"/>
              </a:rPr>
              <a:t>melewatkan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ujian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Anda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berhasil</a:t>
            </a:r>
            <a:r>
              <a:rPr lang="en-US" dirty="0">
                <a:latin typeface="Bookman Old Style" panose="02050604050505020204" pitchFamily="18" charset="0"/>
              </a:rPr>
              <a:t> lulus.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38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1.6.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Misalkan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dan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adalah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proposisi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berkendara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65 mil per jam.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mendapatkan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 speeding ticket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45085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Tulislah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proposisi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serta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logical connective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termasuk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negasi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):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berkendara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65 mil per jam.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berkendara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65 mil per jam,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tetapi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mendapat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speeding ticket.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speeding ticket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berkendara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65 mil per jam.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berkendara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65 mil per jam,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mendapat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speeding ticket.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Berkendara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65 mil per jam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cukup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speeding ticket.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mendapat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speeding ticket,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tetapi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berkendara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65 mil per jam.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79375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Kapan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saja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mendapat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speeding ticket, Anda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berkendara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65 mil per jam.</a:t>
            </a:r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6190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83E5E-35B2-4946-A541-2BB1F50F618C}"/>
              </a:ext>
            </a:extLst>
          </p:cNvPr>
          <p:cNvSpPr/>
          <p:nvPr/>
        </p:nvSpPr>
        <p:spPr>
          <a:xfrm>
            <a:off x="428596" y="1556792"/>
            <a:ext cx="8535892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latin typeface="Bookman Old Style" panose="02050604050505020204" pitchFamily="18" charset="0"/>
            </a:endParaRPr>
          </a:p>
          <a:p>
            <a:pPr marL="914400" lvl="1" indent="-457200">
              <a:spcBef>
                <a:spcPts val="600"/>
              </a:spcBef>
              <a:buAutoNum type="alphaLcParenR"/>
              <a:tabLst>
                <a:tab pos="914400" algn="l"/>
              </a:tabLst>
            </a:pP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</a:t>
            </a:r>
            <a:r>
              <a:rPr lang="en-US" dirty="0">
                <a:latin typeface="Bookman Old Style" panose="02050604050505020204" pitchFamily="18" charset="0"/>
              </a:rPr>
              <a:t> p</a:t>
            </a:r>
            <a:endParaRPr lang="en-ID" dirty="0">
              <a:latin typeface="Bookman Old Style" panose="02050604050505020204" pitchFamily="18" charset="0"/>
            </a:endParaRPr>
          </a:p>
          <a:p>
            <a:pPr marL="914400" lvl="1" indent="-457200">
              <a:spcBef>
                <a:spcPts val="600"/>
              </a:spcBef>
              <a:buAutoNum type="alphaLcParenR"/>
              <a:tabLst>
                <a:tab pos="914400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p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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</a:t>
            </a:r>
            <a:r>
              <a:rPr lang="en-US" dirty="0">
                <a:latin typeface="Bookman Old Style" panose="02050604050505020204" pitchFamily="18" charset="0"/>
              </a:rPr>
              <a:t> q</a:t>
            </a:r>
            <a:endParaRPr lang="en-ID" dirty="0">
              <a:latin typeface="Bookman Old Style" panose="02050604050505020204" pitchFamily="18" charset="0"/>
            </a:endParaRPr>
          </a:p>
          <a:p>
            <a:pPr marL="914400" lvl="1" indent="-457200">
              <a:spcBef>
                <a:spcPts val="600"/>
              </a:spcBef>
              <a:buAutoNum type="alphaLcParenR"/>
              <a:tabLst>
                <a:tab pos="914400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p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</a:rPr>
              <a:t> q</a:t>
            </a:r>
            <a:endParaRPr lang="en-ID" dirty="0">
              <a:latin typeface="Bookman Old Style" panose="02050604050505020204" pitchFamily="18" charset="0"/>
            </a:endParaRPr>
          </a:p>
          <a:p>
            <a:pPr marL="914400" lvl="1" indent="-457200">
              <a:spcBef>
                <a:spcPts val="600"/>
              </a:spcBef>
              <a:buAutoNum type="alphaLcParenR"/>
              <a:tabLst>
                <a:tab pos="914400" algn="l"/>
              </a:tabLst>
            </a:pP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</a:t>
            </a:r>
            <a:r>
              <a:rPr lang="en-US" dirty="0">
                <a:latin typeface="Bookman Old Style" panose="02050604050505020204" pitchFamily="18" charset="0"/>
              </a:rPr>
              <a:t> p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</a:t>
            </a:r>
            <a:r>
              <a:rPr lang="en-US" dirty="0">
                <a:latin typeface="Bookman Old Style" panose="02050604050505020204" pitchFamily="18" charset="0"/>
              </a:rPr>
              <a:t> q</a:t>
            </a:r>
            <a:endParaRPr lang="en-ID" dirty="0">
              <a:latin typeface="Bookman Old Style" panose="02050604050505020204" pitchFamily="18" charset="0"/>
            </a:endParaRPr>
          </a:p>
          <a:p>
            <a:pPr marL="914400" lvl="1" indent="-457200">
              <a:spcBef>
                <a:spcPts val="600"/>
              </a:spcBef>
              <a:buAutoNum type="alphaLcParenR"/>
              <a:tabLst>
                <a:tab pos="914400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p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</a:rPr>
              <a:t> q</a:t>
            </a:r>
            <a:endParaRPr lang="en-ID" dirty="0">
              <a:latin typeface="Bookman Old Style" panose="02050604050505020204" pitchFamily="18" charset="0"/>
            </a:endParaRPr>
          </a:p>
          <a:p>
            <a:pPr marL="914400" lvl="1" indent="-457200">
              <a:spcBef>
                <a:spcPts val="600"/>
              </a:spcBef>
              <a:buAutoNum type="alphaLcParenR"/>
              <a:tabLst>
                <a:tab pos="914400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q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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</a:t>
            </a:r>
            <a:r>
              <a:rPr lang="en-US" dirty="0">
                <a:latin typeface="Bookman Old Style" panose="02050604050505020204" pitchFamily="18" charset="0"/>
              </a:rPr>
              <a:t> p</a:t>
            </a:r>
            <a:endParaRPr lang="en-ID" dirty="0">
              <a:latin typeface="Bookman Old Style" panose="02050604050505020204" pitchFamily="18" charset="0"/>
            </a:endParaRPr>
          </a:p>
          <a:p>
            <a:pPr marL="914400" lvl="1" indent="-457200">
              <a:spcBef>
                <a:spcPts val="600"/>
              </a:spcBef>
              <a:buAutoNum type="alphaLcParenR"/>
              <a:tabLst>
                <a:tab pos="914400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q </a:t>
            </a:r>
            <a:r>
              <a:rPr lang="en-US" dirty="0">
                <a:latin typeface="Bookman Old Style" panose="02050604050505020204" pitchFamily="18" charset="0"/>
                <a:sym typeface="Symbol" panose="05050102010706020507" pitchFamily="18" charset="2"/>
              </a:rPr>
              <a:t></a:t>
            </a:r>
            <a:r>
              <a:rPr lang="en-US" dirty="0">
                <a:latin typeface="Bookman Old Style" panose="02050604050505020204" pitchFamily="18" charset="0"/>
              </a:rPr>
              <a:t> p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301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marR="0" lvl="1" indent="-4508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charset="0"/>
              </a:rPr>
              <a:t>1.7 Temukan hasil dari operasi OR, AND, dan XOR dari setiap pasangan bit string berikut: 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 charset="0"/>
            </a:endParaRPr>
          </a:p>
          <a:p>
            <a:pPr marL="806450" marR="0" lvl="0" indent="-331788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101 1110, 010 0001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806450" marR="0" lvl="0" indent="-331788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1111 0000, 1010 1010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806450" marR="0" lvl="0" indent="-331788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00 0111 0001, 10 0100 1000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806450" marR="0" lvl="0" indent="-331788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11 1111 1111, 00 0000 0000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 1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5D472-8372-48C5-9AFD-BB9F0C481ECE}"/>
              </a:ext>
            </a:extLst>
          </p:cNvPr>
          <p:cNvSpPr/>
          <p:nvPr/>
        </p:nvSpPr>
        <p:spPr>
          <a:xfrm>
            <a:off x="428596" y="3645024"/>
            <a:ext cx="8535892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a) 	101 1110, 010 0001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OR			AND			XOR	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101 1110		101 1110		101 1110</a:t>
            </a:r>
            <a:endParaRPr lang="en-ID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u="sng" dirty="0">
                <a:latin typeface="Bookman Old Style" panose="02050604050505020204" pitchFamily="18" charset="0"/>
              </a:rPr>
              <a:t>010 0001</a:t>
            </a:r>
            <a:r>
              <a:rPr lang="en-US" dirty="0">
                <a:latin typeface="Bookman Old Style" panose="02050604050505020204" pitchFamily="18" charset="0"/>
              </a:rPr>
              <a:t>		</a:t>
            </a:r>
            <a:r>
              <a:rPr lang="en-US" u="sng" dirty="0">
                <a:latin typeface="Bookman Old Style" panose="02050604050505020204" pitchFamily="18" charset="0"/>
              </a:rPr>
              <a:t>010 0001</a:t>
            </a:r>
            <a:r>
              <a:rPr lang="en-US" dirty="0">
                <a:latin typeface="Bookman Old Style" panose="02050604050505020204" pitchFamily="18" charset="0"/>
              </a:rPr>
              <a:t>		</a:t>
            </a:r>
            <a:r>
              <a:rPr lang="en-US" u="sng" dirty="0">
                <a:latin typeface="Bookman Old Style" panose="02050604050505020204" pitchFamily="18" charset="0"/>
              </a:rPr>
              <a:t>010 0001</a:t>
            </a:r>
            <a:endParaRPr lang="en-ID" u="sng" dirty="0">
              <a:latin typeface="Bookman Old Style" panose="02050604050505020204" pitchFamily="18" charset="0"/>
            </a:endParaRPr>
          </a:p>
          <a:p>
            <a:pPr marL="796925" lvl="1">
              <a:spcBef>
                <a:spcPts val="600"/>
              </a:spcBef>
              <a:tabLst>
                <a:tab pos="796925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111 1111		000 0000		111 1111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75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2" ma:contentTypeDescription="Create a new document." ma:contentTypeScope="" ma:versionID="76370ddfe79fb200c356fa6350a64214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a0373186538e6a13de09ed003b816138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04E8E3-9722-44DD-9588-5F0B658B1F45}"/>
</file>

<file path=customXml/itemProps2.xml><?xml version="1.0" encoding="utf-8"?>
<ds:datastoreItem xmlns:ds="http://schemas.openxmlformats.org/officeDocument/2006/customXml" ds:itemID="{94C3E456-F42E-4089-8083-3032E1A51448}"/>
</file>

<file path=customXml/itemProps3.xml><?xml version="1.0" encoding="utf-8"?>
<ds:datastoreItem xmlns:ds="http://schemas.openxmlformats.org/officeDocument/2006/customXml" ds:itemID="{78B4E855-BBC7-4853-A393-EE46205A45FF}"/>
</file>

<file path=docProps/app.xml><?xml version="1.0" encoding="utf-8"?>
<Properties xmlns="http://schemas.openxmlformats.org/officeDocument/2006/extended-properties" xmlns:vt="http://schemas.openxmlformats.org/officeDocument/2006/docPropsVTypes">
  <TotalTime>20021</TotalTime>
  <Words>1271</Words>
  <Application>Microsoft Macintosh PowerPoint</Application>
  <PresentationFormat>On-screen Show (4:3)</PresentationFormat>
  <Paragraphs>171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Cambria Math</vt:lpstr>
      <vt:lpstr>Symbol</vt:lpstr>
      <vt:lpstr>Times New Roman</vt:lpstr>
      <vt:lpstr>Diseño predeterminado</vt:lpstr>
      <vt:lpstr>PowerPoint Presentation</vt:lpstr>
      <vt:lpstr>Latihan 1</vt:lpstr>
      <vt:lpstr>Latihan 1</vt:lpstr>
      <vt:lpstr>Latihan 1</vt:lpstr>
      <vt:lpstr>Latihan 1</vt:lpstr>
      <vt:lpstr>Latihan 1</vt:lpstr>
      <vt:lpstr>Latihan 1</vt:lpstr>
      <vt:lpstr>Latihan 1</vt:lpstr>
      <vt:lpstr>Latihan 1</vt:lpstr>
      <vt:lpstr>Latihan 1</vt:lpstr>
      <vt:lpstr>Latihan 1</vt:lpstr>
      <vt:lpstr>Latihan 1</vt:lpstr>
      <vt:lpstr>Latihan 1</vt:lpstr>
      <vt:lpstr>End of File</vt:lpstr>
    </vt:vector>
  </TitlesOfParts>
  <Company>Toshiba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Nurdin Bahtiar</cp:lastModifiedBy>
  <cp:revision>813</cp:revision>
  <dcterms:created xsi:type="dcterms:W3CDTF">2010-05-23T14:28:12Z</dcterms:created>
  <dcterms:modified xsi:type="dcterms:W3CDTF">2020-09-19T03:45:14Z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