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7.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8.xml" ContentType="application/vnd.openxmlformats-officedocument.presentationml.slide+xml"/>
  <Override PartName="/ppt/slides/slide6.xml" ContentType="application/vnd.openxmlformats-officedocument.presentationml.slide+xml"/>
  <Override PartName="/ppt/slides/slide4.xml" ContentType="application/vnd.openxmlformats-officedocument.presentationml.slide+xml"/>
  <Override PartName="/ppt/slides/slide21.xml" ContentType="application/vnd.openxmlformats-officedocument.presentationml.slide+xml"/>
  <Override PartName="/ppt/slides/slide5.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3.xml" ContentType="application/vnd.openxmlformats-officedocument.presentationml.slide+xml"/>
  <Override PartName="/ppt/notesSlides/notesSlide21.xml" ContentType="application/vnd.openxmlformats-officedocument.presentationml.notesSlide+xml"/>
  <Override PartName="/ppt/slideMasters/slideMaster1.xml" ContentType="application/vnd.openxmlformats-officedocument.presentationml.slideMaster+xml"/>
  <Override PartName="/ppt/notesSlides/notesSlide20.xml" ContentType="application/vnd.openxmlformats-officedocument.presentationml.notesSlide+xml"/>
  <Override PartName="/ppt/notesSlides/notesSlide19.xml" ContentType="application/vnd.openxmlformats-officedocument.presentationml.notesSlide+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notesSlides/notesSlide1.xml" ContentType="application/vnd.openxmlformats-officedocument.presentationml.notesSlide+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3.xml" ContentType="application/vnd.openxmlformats-officedocument.presentationml.notesSlide+xml"/>
  <Override PartName="/ppt/notesSlides/notesSlide12.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Masters/notesMaster1.xml" ContentType="application/vnd.openxmlformats-officedocument.presentationml.notesMaster+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handoutMasters/handoutMaster1.xml" ContentType="application/vnd.openxmlformats-officedocument.presentationml.handoutMaster+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handoutMasterIdLst>
    <p:handoutMasterId r:id="rId24"/>
  </p:handoutMasterIdLst>
  <p:sldIdLst>
    <p:sldId id="256" r:id="rId2"/>
    <p:sldId id="259" r:id="rId3"/>
    <p:sldId id="304" r:id="rId4"/>
    <p:sldId id="305" r:id="rId5"/>
    <p:sldId id="306" r:id="rId6"/>
    <p:sldId id="307" r:id="rId7"/>
    <p:sldId id="308" r:id="rId8"/>
    <p:sldId id="309" r:id="rId9"/>
    <p:sldId id="310" r:id="rId10"/>
    <p:sldId id="311" r:id="rId11"/>
    <p:sldId id="312" r:id="rId12"/>
    <p:sldId id="313" r:id="rId13"/>
    <p:sldId id="314" r:id="rId14"/>
    <p:sldId id="315" r:id="rId15"/>
    <p:sldId id="316" r:id="rId16"/>
    <p:sldId id="317" r:id="rId17"/>
    <p:sldId id="318" r:id="rId18"/>
    <p:sldId id="319" r:id="rId19"/>
    <p:sldId id="320" r:id="rId20"/>
    <p:sldId id="321" r:id="rId21"/>
    <p:sldId id="261" r:id="rId22"/>
  </p:sldIdLst>
  <p:sldSz cx="9144000" cy="6858000" type="screen4x3"/>
  <p:notesSz cx="6858000" cy="9144000"/>
  <p:defaultTextStyle>
    <a:defPPr>
      <a:defRPr lang="es-E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00080"/>
    <a:srgbClr val="0C788E"/>
    <a:srgbClr val="422C16"/>
    <a:srgbClr val="321900"/>
    <a:srgbClr val="003300"/>
    <a:srgbClr val="5F5F5F"/>
    <a:srgbClr val="1C1C1C"/>
    <a:srgbClr val="3366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498" autoAdjust="0"/>
    <p:restoredTop sz="93159" autoAdjust="0"/>
  </p:normalViewPr>
  <p:slideViewPr>
    <p:cSldViewPr>
      <p:cViewPr varScale="1">
        <p:scale>
          <a:sx n="106" d="100"/>
          <a:sy n="106" d="100"/>
        </p:scale>
        <p:origin x="1944" y="1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52" d="100"/>
          <a:sy n="52" d="100"/>
        </p:scale>
        <p:origin x="-2892"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ustomXml" Target="../customXml/item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ustomXml" Target="../customXml/item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 Id="rId30" Type="http://schemas.openxmlformats.org/officeDocument/2006/relationships/customXml" Target="../customXml/item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6435C5A-FA04-4194-80BA-8D4C092CFA6C}" type="datetimeFigureOut">
              <a:rPr lang="en-US" smtClean="0"/>
              <a:pPr/>
              <a:t>9/20/20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7F59CB4-2833-4BA4-8A2F-A2C69BA96E51}" type="slidenum">
              <a:rPr lang="en-US" smtClean="0"/>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EACA6D4-211F-46D1-8B33-D8F7D67EDE3E}" type="datetimeFigureOut">
              <a:rPr lang="en-US" smtClean="0"/>
              <a:pPr/>
              <a:t>9/20/20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9057194-6D9D-47E6-BD35-3BF655FFCB66}"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9057194-6D9D-47E6-BD35-3BF655FFCB66}"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266" name="Rectangle 4"/>
          <p:cNvSpPr>
            <a:spLocks noGrp="1" noChangeArrowheads="1"/>
          </p:cNvSpPr>
          <p:nvPr>
            <p:ph type="sldNum" sz="quarter"/>
          </p:nvPr>
        </p:nvSpPr>
        <p:spPr>
          <a:noFill/>
        </p:spPr>
        <p:txBody>
          <a:bodyPr/>
          <a:lstStyle/>
          <a:p>
            <a:fld id="{2C4C47D3-61AB-45CD-803D-2828C5D61DAC}" type="slidenum">
              <a:rPr lang="en-US" smtClean="0"/>
              <a:pPr/>
              <a:t>10</a:t>
            </a:fld>
            <a:endParaRPr lang="en-US"/>
          </a:p>
        </p:txBody>
      </p:sp>
      <p:sp>
        <p:nvSpPr>
          <p:cNvPr id="11267" name="Rectangle 1"/>
          <p:cNvSpPr>
            <a:spLocks noGrp="1" noRot="1" noChangeAspect="1" noChangeArrowheads="1" noTextEdit="1"/>
          </p:cNvSpPr>
          <p:nvPr>
            <p:ph type="sldImg"/>
          </p:nvPr>
        </p:nvSpPr>
        <p:spPr>
          <a:xfrm>
            <a:off x="1319213" y="877888"/>
            <a:ext cx="4221162" cy="3165475"/>
          </a:xfrm>
          <a:solidFill>
            <a:srgbClr val="FFFFFF"/>
          </a:solidFill>
          <a:ln>
            <a:solidFill>
              <a:srgbClr val="000000"/>
            </a:solidFill>
            <a:miter lim="800000"/>
          </a:ln>
        </p:spPr>
      </p:sp>
      <p:sp>
        <p:nvSpPr>
          <p:cNvPr id="11268" name="Rectangle 2"/>
          <p:cNvSpPr>
            <a:spLocks noGrp="1" noChangeArrowheads="1"/>
          </p:cNvSpPr>
          <p:nvPr>
            <p:ph type="body" idx="1"/>
          </p:nvPr>
        </p:nvSpPr>
        <p:spPr>
          <a:xfrm>
            <a:off x="1061392" y="4350019"/>
            <a:ext cx="4740978" cy="3512328"/>
          </a:xfrm>
          <a:noFill/>
          <a:ln/>
        </p:spPr>
        <p:txBody>
          <a:bodyPr wrap="none" anchor="ctr"/>
          <a:lstStyle/>
          <a:p>
            <a:endParaRPr lang="en-US"/>
          </a:p>
        </p:txBody>
      </p:sp>
    </p:spTree>
    <p:extLst>
      <p:ext uri="{BB962C8B-B14F-4D97-AF65-F5344CB8AC3E}">
        <p14:creationId xmlns:p14="http://schemas.microsoft.com/office/powerpoint/2010/main" val="40475865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266" name="Rectangle 4"/>
          <p:cNvSpPr>
            <a:spLocks noGrp="1" noChangeArrowheads="1"/>
          </p:cNvSpPr>
          <p:nvPr>
            <p:ph type="sldNum" sz="quarter"/>
          </p:nvPr>
        </p:nvSpPr>
        <p:spPr>
          <a:noFill/>
        </p:spPr>
        <p:txBody>
          <a:bodyPr/>
          <a:lstStyle/>
          <a:p>
            <a:fld id="{2C4C47D3-61AB-45CD-803D-2828C5D61DAC}" type="slidenum">
              <a:rPr lang="en-US" smtClean="0"/>
              <a:pPr/>
              <a:t>11</a:t>
            </a:fld>
            <a:endParaRPr lang="en-US"/>
          </a:p>
        </p:txBody>
      </p:sp>
      <p:sp>
        <p:nvSpPr>
          <p:cNvPr id="11267" name="Rectangle 1"/>
          <p:cNvSpPr>
            <a:spLocks noGrp="1" noRot="1" noChangeAspect="1" noChangeArrowheads="1" noTextEdit="1"/>
          </p:cNvSpPr>
          <p:nvPr>
            <p:ph type="sldImg"/>
          </p:nvPr>
        </p:nvSpPr>
        <p:spPr>
          <a:xfrm>
            <a:off x="1319213" y="877888"/>
            <a:ext cx="4221162" cy="3165475"/>
          </a:xfrm>
          <a:solidFill>
            <a:srgbClr val="FFFFFF"/>
          </a:solidFill>
          <a:ln>
            <a:solidFill>
              <a:srgbClr val="000000"/>
            </a:solidFill>
            <a:miter lim="800000"/>
          </a:ln>
        </p:spPr>
      </p:sp>
      <p:sp>
        <p:nvSpPr>
          <p:cNvPr id="11268" name="Rectangle 2"/>
          <p:cNvSpPr>
            <a:spLocks noGrp="1" noChangeArrowheads="1"/>
          </p:cNvSpPr>
          <p:nvPr>
            <p:ph type="body" idx="1"/>
          </p:nvPr>
        </p:nvSpPr>
        <p:spPr>
          <a:xfrm>
            <a:off x="1061392" y="4350019"/>
            <a:ext cx="4740978" cy="3512328"/>
          </a:xfrm>
          <a:noFill/>
          <a:ln/>
        </p:spPr>
        <p:txBody>
          <a:bodyPr wrap="none" anchor="ctr"/>
          <a:lstStyle/>
          <a:p>
            <a:endParaRPr lang="en-US"/>
          </a:p>
        </p:txBody>
      </p:sp>
    </p:spTree>
    <p:extLst>
      <p:ext uri="{BB962C8B-B14F-4D97-AF65-F5344CB8AC3E}">
        <p14:creationId xmlns:p14="http://schemas.microsoft.com/office/powerpoint/2010/main" val="15922830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266" name="Rectangle 4"/>
          <p:cNvSpPr>
            <a:spLocks noGrp="1" noChangeArrowheads="1"/>
          </p:cNvSpPr>
          <p:nvPr>
            <p:ph type="sldNum" sz="quarter"/>
          </p:nvPr>
        </p:nvSpPr>
        <p:spPr>
          <a:noFill/>
        </p:spPr>
        <p:txBody>
          <a:bodyPr/>
          <a:lstStyle/>
          <a:p>
            <a:fld id="{2C4C47D3-61AB-45CD-803D-2828C5D61DAC}" type="slidenum">
              <a:rPr lang="en-US" smtClean="0"/>
              <a:pPr/>
              <a:t>12</a:t>
            </a:fld>
            <a:endParaRPr lang="en-US"/>
          </a:p>
        </p:txBody>
      </p:sp>
      <p:sp>
        <p:nvSpPr>
          <p:cNvPr id="11267" name="Rectangle 1"/>
          <p:cNvSpPr>
            <a:spLocks noGrp="1" noRot="1" noChangeAspect="1" noChangeArrowheads="1" noTextEdit="1"/>
          </p:cNvSpPr>
          <p:nvPr>
            <p:ph type="sldImg"/>
          </p:nvPr>
        </p:nvSpPr>
        <p:spPr>
          <a:xfrm>
            <a:off x="1319213" y="877888"/>
            <a:ext cx="4221162" cy="3165475"/>
          </a:xfrm>
          <a:solidFill>
            <a:srgbClr val="FFFFFF"/>
          </a:solidFill>
          <a:ln>
            <a:solidFill>
              <a:srgbClr val="000000"/>
            </a:solidFill>
            <a:miter lim="800000"/>
          </a:ln>
        </p:spPr>
      </p:sp>
      <p:sp>
        <p:nvSpPr>
          <p:cNvPr id="11268" name="Rectangle 2"/>
          <p:cNvSpPr>
            <a:spLocks noGrp="1" noChangeArrowheads="1"/>
          </p:cNvSpPr>
          <p:nvPr>
            <p:ph type="body" idx="1"/>
          </p:nvPr>
        </p:nvSpPr>
        <p:spPr>
          <a:xfrm>
            <a:off x="1061392" y="4350019"/>
            <a:ext cx="4740978" cy="3512328"/>
          </a:xfrm>
          <a:noFill/>
          <a:ln/>
        </p:spPr>
        <p:txBody>
          <a:bodyPr wrap="none" anchor="ctr"/>
          <a:lstStyle/>
          <a:p>
            <a:endParaRPr lang="en-US"/>
          </a:p>
        </p:txBody>
      </p:sp>
    </p:spTree>
    <p:extLst>
      <p:ext uri="{BB962C8B-B14F-4D97-AF65-F5344CB8AC3E}">
        <p14:creationId xmlns:p14="http://schemas.microsoft.com/office/powerpoint/2010/main" val="32857781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266" name="Rectangle 4"/>
          <p:cNvSpPr>
            <a:spLocks noGrp="1" noChangeArrowheads="1"/>
          </p:cNvSpPr>
          <p:nvPr>
            <p:ph type="sldNum" sz="quarter"/>
          </p:nvPr>
        </p:nvSpPr>
        <p:spPr>
          <a:noFill/>
        </p:spPr>
        <p:txBody>
          <a:bodyPr/>
          <a:lstStyle/>
          <a:p>
            <a:fld id="{2C4C47D3-61AB-45CD-803D-2828C5D61DAC}" type="slidenum">
              <a:rPr lang="en-US" smtClean="0"/>
              <a:pPr/>
              <a:t>13</a:t>
            </a:fld>
            <a:endParaRPr lang="en-US"/>
          </a:p>
        </p:txBody>
      </p:sp>
      <p:sp>
        <p:nvSpPr>
          <p:cNvPr id="11267" name="Rectangle 1"/>
          <p:cNvSpPr>
            <a:spLocks noGrp="1" noRot="1" noChangeAspect="1" noChangeArrowheads="1" noTextEdit="1"/>
          </p:cNvSpPr>
          <p:nvPr>
            <p:ph type="sldImg"/>
          </p:nvPr>
        </p:nvSpPr>
        <p:spPr>
          <a:xfrm>
            <a:off x="1319213" y="877888"/>
            <a:ext cx="4221162" cy="3165475"/>
          </a:xfrm>
          <a:solidFill>
            <a:srgbClr val="FFFFFF"/>
          </a:solidFill>
          <a:ln>
            <a:solidFill>
              <a:srgbClr val="000000"/>
            </a:solidFill>
            <a:miter lim="800000"/>
          </a:ln>
        </p:spPr>
      </p:sp>
      <p:sp>
        <p:nvSpPr>
          <p:cNvPr id="11268" name="Rectangle 2"/>
          <p:cNvSpPr>
            <a:spLocks noGrp="1" noChangeArrowheads="1"/>
          </p:cNvSpPr>
          <p:nvPr>
            <p:ph type="body" idx="1"/>
          </p:nvPr>
        </p:nvSpPr>
        <p:spPr>
          <a:xfrm>
            <a:off x="1061392" y="4350019"/>
            <a:ext cx="4740978" cy="3512328"/>
          </a:xfrm>
          <a:noFill/>
          <a:ln/>
        </p:spPr>
        <p:txBody>
          <a:bodyPr wrap="none" anchor="ctr"/>
          <a:lstStyle/>
          <a:p>
            <a:endParaRPr lang="en-US"/>
          </a:p>
        </p:txBody>
      </p:sp>
    </p:spTree>
    <p:extLst>
      <p:ext uri="{BB962C8B-B14F-4D97-AF65-F5344CB8AC3E}">
        <p14:creationId xmlns:p14="http://schemas.microsoft.com/office/powerpoint/2010/main" val="22179177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266" name="Rectangle 4"/>
          <p:cNvSpPr>
            <a:spLocks noGrp="1" noChangeArrowheads="1"/>
          </p:cNvSpPr>
          <p:nvPr>
            <p:ph type="sldNum" sz="quarter"/>
          </p:nvPr>
        </p:nvSpPr>
        <p:spPr>
          <a:noFill/>
        </p:spPr>
        <p:txBody>
          <a:bodyPr/>
          <a:lstStyle/>
          <a:p>
            <a:fld id="{2C4C47D3-61AB-45CD-803D-2828C5D61DAC}" type="slidenum">
              <a:rPr lang="en-US" smtClean="0"/>
              <a:pPr/>
              <a:t>14</a:t>
            </a:fld>
            <a:endParaRPr lang="en-US"/>
          </a:p>
        </p:txBody>
      </p:sp>
      <p:sp>
        <p:nvSpPr>
          <p:cNvPr id="11267" name="Rectangle 1"/>
          <p:cNvSpPr>
            <a:spLocks noGrp="1" noRot="1" noChangeAspect="1" noChangeArrowheads="1" noTextEdit="1"/>
          </p:cNvSpPr>
          <p:nvPr>
            <p:ph type="sldImg"/>
          </p:nvPr>
        </p:nvSpPr>
        <p:spPr>
          <a:xfrm>
            <a:off x="1319213" y="877888"/>
            <a:ext cx="4221162" cy="3165475"/>
          </a:xfrm>
          <a:solidFill>
            <a:srgbClr val="FFFFFF"/>
          </a:solidFill>
          <a:ln>
            <a:solidFill>
              <a:srgbClr val="000000"/>
            </a:solidFill>
            <a:miter lim="800000"/>
          </a:ln>
        </p:spPr>
      </p:sp>
      <p:sp>
        <p:nvSpPr>
          <p:cNvPr id="11268" name="Rectangle 2"/>
          <p:cNvSpPr>
            <a:spLocks noGrp="1" noChangeArrowheads="1"/>
          </p:cNvSpPr>
          <p:nvPr>
            <p:ph type="body" idx="1"/>
          </p:nvPr>
        </p:nvSpPr>
        <p:spPr>
          <a:xfrm>
            <a:off x="1061392" y="4350019"/>
            <a:ext cx="4740978" cy="3512328"/>
          </a:xfrm>
          <a:noFill/>
          <a:ln/>
        </p:spPr>
        <p:txBody>
          <a:bodyPr wrap="none" anchor="ctr"/>
          <a:lstStyle/>
          <a:p>
            <a:endParaRPr lang="en-US"/>
          </a:p>
        </p:txBody>
      </p:sp>
    </p:spTree>
    <p:extLst>
      <p:ext uri="{BB962C8B-B14F-4D97-AF65-F5344CB8AC3E}">
        <p14:creationId xmlns:p14="http://schemas.microsoft.com/office/powerpoint/2010/main" val="29566619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266" name="Rectangle 4"/>
          <p:cNvSpPr>
            <a:spLocks noGrp="1" noChangeArrowheads="1"/>
          </p:cNvSpPr>
          <p:nvPr>
            <p:ph type="sldNum" sz="quarter"/>
          </p:nvPr>
        </p:nvSpPr>
        <p:spPr>
          <a:noFill/>
        </p:spPr>
        <p:txBody>
          <a:bodyPr/>
          <a:lstStyle/>
          <a:p>
            <a:fld id="{2C4C47D3-61AB-45CD-803D-2828C5D61DAC}" type="slidenum">
              <a:rPr lang="en-US" smtClean="0"/>
              <a:pPr/>
              <a:t>15</a:t>
            </a:fld>
            <a:endParaRPr lang="en-US"/>
          </a:p>
        </p:txBody>
      </p:sp>
      <p:sp>
        <p:nvSpPr>
          <p:cNvPr id="11267" name="Rectangle 1"/>
          <p:cNvSpPr>
            <a:spLocks noGrp="1" noRot="1" noChangeAspect="1" noChangeArrowheads="1" noTextEdit="1"/>
          </p:cNvSpPr>
          <p:nvPr>
            <p:ph type="sldImg"/>
          </p:nvPr>
        </p:nvSpPr>
        <p:spPr>
          <a:xfrm>
            <a:off x="1319213" y="877888"/>
            <a:ext cx="4221162" cy="3165475"/>
          </a:xfrm>
          <a:solidFill>
            <a:srgbClr val="FFFFFF"/>
          </a:solidFill>
          <a:ln>
            <a:solidFill>
              <a:srgbClr val="000000"/>
            </a:solidFill>
            <a:miter lim="800000"/>
          </a:ln>
        </p:spPr>
      </p:sp>
      <p:sp>
        <p:nvSpPr>
          <p:cNvPr id="11268" name="Rectangle 2"/>
          <p:cNvSpPr>
            <a:spLocks noGrp="1" noChangeArrowheads="1"/>
          </p:cNvSpPr>
          <p:nvPr>
            <p:ph type="body" idx="1"/>
          </p:nvPr>
        </p:nvSpPr>
        <p:spPr>
          <a:xfrm>
            <a:off x="1061392" y="4350019"/>
            <a:ext cx="4740978" cy="3512328"/>
          </a:xfrm>
          <a:noFill/>
          <a:ln/>
        </p:spPr>
        <p:txBody>
          <a:bodyPr wrap="none" anchor="ctr"/>
          <a:lstStyle/>
          <a:p>
            <a:endParaRPr lang="en-US"/>
          </a:p>
        </p:txBody>
      </p:sp>
    </p:spTree>
    <p:extLst>
      <p:ext uri="{BB962C8B-B14F-4D97-AF65-F5344CB8AC3E}">
        <p14:creationId xmlns:p14="http://schemas.microsoft.com/office/powerpoint/2010/main" val="113583663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266" name="Rectangle 4"/>
          <p:cNvSpPr>
            <a:spLocks noGrp="1" noChangeArrowheads="1"/>
          </p:cNvSpPr>
          <p:nvPr>
            <p:ph type="sldNum" sz="quarter"/>
          </p:nvPr>
        </p:nvSpPr>
        <p:spPr>
          <a:noFill/>
        </p:spPr>
        <p:txBody>
          <a:bodyPr/>
          <a:lstStyle/>
          <a:p>
            <a:fld id="{2C4C47D3-61AB-45CD-803D-2828C5D61DAC}" type="slidenum">
              <a:rPr lang="en-US" smtClean="0"/>
              <a:pPr/>
              <a:t>16</a:t>
            </a:fld>
            <a:endParaRPr lang="en-US"/>
          </a:p>
        </p:txBody>
      </p:sp>
      <p:sp>
        <p:nvSpPr>
          <p:cNvPr id="11267" name="Rectangle 1"/>
          <p:cNvSpPr>
            <a:spLocks noGrp="1" noRot="1" noChangeAspect="1" noChangeArrowheads="1" noTextEdit="1"/>
          </p:cNvSpPr>
          <p:nvPr>
            <p:ph type="sldImg"/>
          </p:nvPr>
        </p:nvSpPr>
        <p:spPr>
          <a:xfrm>
            <a:off x="1319213" y="877888"/>
            <a:ext cx="4221162" cy="3165475"/>
          </a:xfrm>
          <a:solidFill>
            <a:srgbClr val="FFFFFF"/>
          </a:solidFill>
          <a:ln>
            <a:solidFill>
              <a:srgbClr val="000000"/>
            </a:solidFill>
            <a:miter lim="800000"/>
          </a:ln>
        </p:spPr>
      </p:sp>
      <p:sp>
        <p:nvSpPr>
          <p:cNvPr id="11268" name="Rectangle 2"/>
          <p:cNvSpPr>
            <a:spLocks noGrp="1" noChangeArrowheads="1"/>
          </p:cNvSpPr>
          <p:nvPr>
            <p:ph type="body" idx="1"/>
          </p:nvPr>
        </p:nvSpPr>
        <p:spPr>
          <a:xfrm>
            <a:off x="1061392" y="4350019"/>
            <a:ext cx="4740978" cy="3512328"/>
          </a:xfrm>
          <a:noFill/>
          <a:ln/>
        </p:spPr>
        <p:txBody>
          <a:bodyPr wrap="none" anchor="ctr"/>
          <a:lstStyle/>
          <a:p>
            <a:endParaRPr lang="en-US"/>
          </a:p>
        </p:txBody>
      </p:sp>
    </p:spTree>
    <p:extLst>
      <p:ext uri="{BB962C8B-B14F-4D97-AF65-F5344CB8AC3E}">
        <p14:creationId xmlns:p14="http://schemas.microsoft.com/office/powerpoint/2010/main" val="353556194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266" name="Rectangle 4"/>
          <p:cNvSpPr>
            <a:spLocks noGrp="1" noChangeArrowheads="1"/>
          </p:cNvSpPr>
          <p:nvPr>
            <p:ph type="sldNum" sz="quarter"/>
          </p:nvPr>
        </p:nvSpPr>
        <p:spPr>
          <a:noFill/>
        </p:spPr>
        <p:txBody>
          <a:bodyPr/>
          <a:lstStyle/>
          <a:p>
            <a:fld id="{2C4C47D3-61AB-45CD-803D-2828C5D61DAC}" type="slidenum">
              <a:rPr lang="en-US" smtClean="0"/>
              <a:pPr/>
              <a:t>17</a:t>
            </a:fld>
            <a:endParaRPr lang="en-US"/>
          </a:p>
        </p:txBody>
      </p:sp>
      <p:sp>
        <p:nvSpPr>
          <p:cNvPr id="11267" name="Rectangle 1"/>
          <p:cNvSpPr>
            <a:spLocks noGrp="1" noRot="1" noChangeAspect="1" noChangeArrowheads="1" noTextEdit="1"/>
          </p:cNvSpPr>
          <p:nvPr>
            <p:ph type="sldImg"/>
          </p:nvPr>
        </p:nvSpPr>
        <p:spPr>
          <a:xfrm>
            <a:off x="1319213" y="877888"/>
            <a:ext cx="4221162" cy="3165475"/>
          </a:xfrm>
          <a:solidFill>
            <a:srgbClr val="FFFFFF"/>
          </a:solidFill>
          <a:ln>
            <a:solidFill>
              <a:srgbClr val="000000"/>
            </a:solidFill>
            <a:miter lim="800000"/>
          </a:ln>
        </p:spPr>
      </p:sp>
      <p:sp>
        <p:nvSpPr>
          <p:cNvPr id="11268" name="Rectangle 2"/>
          <p:cNvSpPr>
            <a:spLocks noGrp="1" noChangeArrowheads="1"/>
          </p:cNvSpPr>
          <p:nvPr>
            <p:ph type="body" idx="1"/>
          </p:nvPr>
        </p:nvSpPr>
        <p:spPr>
          <a:xfrm>
            <a:off x="1061392" y="4350019"/>
            <a:ext cx="4740978" cy="3512328"/>
          </a:xfrm>
          <a:noFill/>
          <a:ln/>
        </p:spPr>
        <p:txBody>
          <a:bodyPr wrap="none" anchor="ctr"/>
          <a:lstStyle/>
          <a:p>
            <a:endParaRPr lang="en-US"/>
          </a:p>
        </p:txBody>
      </p:sp>
    </p:spTree>
    <p:extLst>
      <p:ext uri="{BB962C8B-B14F-4D97-AF65-F5344CB8AC3E}">
        <p14:creationId xmlns:p14="http://schemas.microsoft.com/office/powerpoint/2010/main" val="155489603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266" name="Rectangle 4"/>
          <p:cNvSpPr>
            <a:spLocks noGrp="1" noChangeArrowheads="1"/>
          </p:cNvSpPr>
          <p:nvPr>
            <p:ph type="sldNum" sz="quarter"/>
          </p:nvPr>
        </p:nvSpPr>
        <p:spPr>
          <a:noFill/>
        </p:spPr>
        <p:txBody>
          <a:bodyPr/>
          <a:lstStyle/>
          <a:p>
            <a:fld id="{2C4C47D3-61AB-45CD-803D-2828C5D61DAC}" type="slidenum">
              <a:rPr lang="en-US" smtClean="0"/>
              <a:pPr/>
              <a:t>18</a:t>
            </a:fld>
            <a:endParaRPr lang="en-US"/>
          </a:p>
        </p:txBody>
      </p:sp>
      <p:sp>
        <p:nvSpPr>
          <p:cNvPr id="11267" name="Rectangle 1"/>
          <p:cNvSpPr>
            <a:spLocks noGrp="1" noRot="1" noChangeAspect="1" noChangeArrowheads="1" noTextEdit="1"/>
          </p:cNvSpPr>
          <p:nvPr>
            <p:ph type="sldImg"/>
          </p:nvPr>
        </p:nvSpPr>
        <p:spPr>
          <a:xfrm>
            <a:off x="1319213" y="877888"/>
            <a:ext cx="4221162" cy="3165475"/>
          </a:xfrm>
          <a:solidFill>
            <a:srgbClr val="FFFFFF"/>
          </a:solidFill>
          <a:ln>
            <a:solidFill>
              <a:srgbClr val="000000"/>
            </a:solidFill>
            <a:miter lim="800000"/>
          </a:ln>
        </p:spPr>
      </p:sp>
      <p:sp>
        <p:nvSpPr>
          <p:cNvPr id="11268" name="Rectangle 2"/>
          <p:cNvSpPr>
            <a:spLocks noGrp="1" noChangeArrowheads="1"/>
          </p:cNvSpPr>
          <p:nvPr>
            <p:ph type="body" idx="1"/>
          </p:nvPr>
        </p:nvSpPr>
        <p:spPr>
          <a:xfrm>
            <a:off x="1061392" y="4350019"/>
            <a:ext cx="4740978" cy="3512328"/>
          </a:xfrm>
          <a:noFill/>
          <a:ln/>
        </p:spPr>
        <p:txBody>
          <a:bodyPr wrap="none" anchor="ctr"/>
          <a:lstStyle/>
          <a:p>
            <a:endParaRPr lang="en-US"/>
          </a:p>
        </p:txBody>
      </p:sp>
    </p:spTree>
    <p:extLst>
      <p:ext uri="{BB962C8B-B14F-4D97-AF65-F5344CB8AC3E}">
        <p14:creationId xmlns:p14="http://schemas.microsoft.com/office/powerpoint/2010/main" val="111452935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266" name="Rectangle 4"/>
          <p:cNvSpPr>
            <a:spLocks noGrp="1" noChangeArrowheads="1"/>
          </p:cNvSpPr>
          <p:nvPr>
            <p:ph type="sldNum" sz="quarter"/>
          </p:nvPr>
        </p:nvSpPr>
        <p:spPr>
          <a:noFill/>
        </p:spPr>
        <p:txBody>
          <a:bodyPr/>
          <a:lstStyle/>
          <a:p>
            <a:fld id="{2C4C47D3-61AB-45CD-803D-2828C5D61DAC}" type="slidenum">
              <a:rPr lang="en-US" smtClean="0"/>
              <a:pPr/>
              <a:t>19</a:t>
            </a:fld>
            <a:endParaRPr lang="en-US"/>
          </a:p>
        </p:txBody>
      </p:sp>
      <p:sp>
        <p:nvSpPr>
          <p:cNvPr id="11267" name="Rectangle 1"/>
          <p:cNvSpPr>
            <a:spLocks noGrp="1" noRot="1" noChangeAspect="1" noChangeArrowheads="1" noTextEdit="1"/>
          </p:cNvSpPr>
          <p:nvPr>
            <p:ph type="sldImg"/>
          </p:nvPr>
        </p:nvSpPr>
        <p:spPr>
          <a:xfrm>
            <a:off x="1319213" y="877888"/>
            <a:ext cx="4221162" cy="3165475"/>
          </a:xfrm>
          <a:solidFill>
            <a:srgbClr val="FFFFFF"/>
          </a:solidFill>
          <a:ln>
            <a:solidFill>
              <a:srgbClr val="000000"/>
            </a:solidFill>
            <a:miter lim="800000"/>
          </a:ln>
        </p:spPr>
      </p:sp>
      <p:sp>
        <p:nvSpPr>
          <p:cNvPr id="11268" name="Rectangle 2"/>
          <p:cNvSpPr>
            <a:spLocks noGrp="1" noChangeArrowheads="1"/>
          </p:cNvSpPr>
          <p:nvPr>
            <p:ph type="body" idx="1"/>
          </p:nvPr>
        </p:nvSpPr>
        <p:spPr>
          <a:xfrm>
            <a:off x="1061392" y="4350019"/>
            <a:ext cx="4740978" cy="3512328"/>
          </a:xfrm>
          <a:noFill/>
          <a:ln/>
        </p:spPr>
        <p:txBody>
          <a:bodyPr wrap="none" anchor="ctr"/>
          <a:lstStyle/>
          <a:p>
            <a:endParaRPr lang="en-US"/>
          </a:p>
        </p:txBody>
      </p:sp>
    </p:spTree>
    <p:extLst>
      <p:ext uri="{BB962C8B-B14F-4D97-AF65-F5344CB8AC3E}">
        <p14:creationId xmlns:p14="http://schemas.microsoft.com/office/powerpoint/2010/main" val="22269869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266" name="Rectangle 4"/>
          <p:cNvSpPr>
            <a:spLocks noGrp="1" noChangeArrowheads="1"/>
          </p:cNvSpPr>
          <p:nvPr>
            <p:ph type="sldNum" sz="quarter"/>
          </p:nvPr>
        </p:nvSpPr>
        <p:spPr>
          <a:noFill/>
        </p:spPr>
        <p:txBody>
          <a:bodyPr/>
          <a:lstStyle/>
          <a:p>
            <a:fld id="{2C4C47D3-61AB-45CD-803D-2828C5D61DAC}" type="slidenum">
              <a:rPr lang="en-US" smtClean="0"/>
              <a:pPr/>
              <a:t>2</a:t>
            </a:fld>
            <a:endParaRPr lang="en-US"/>
          </a:p>
        </p:txBody>
      </p:sp>
      <p:sp>
        <p:nvSpPr>
          <p:cNvPr id="11267" name="Rectangle 1"/>
          <p:cNvSpPr>
            <a:spLocks noGrp="1" noRot="1" noChangeAspect="1" noChangeArrowheads="1" noTextEdit="1"/>
          </p:cNvSpPr>
          <p:nvPr>
            <p:ph type="sldImg"/>
          </p:nvPr>
        </p:nvSpPr>
        <p:spPr>
          <a:xfrm>
            <a:off x="1319213" y="877888"/>
            <a:ext cx="4221162" cy="3165475"/>
          </a:xfrm>
          <a:solidFill>
            <a:srgbClr val="FFFFFF"/>
          </a:solidFill>
          <a:ln>
            <a:solidFill>
              <a:srgbClr val="000000"/>
            </a:solidFill>
            <a:miter lim="800000"/>
          </a:ln>
        </p:spPr>
      </p:sp>
      <p:sp>
        <p:nvSpPr>
          <p:cNvPr id="11268" name="Rectangle 2"/>
          <p:cNvSpPr>
            <a:spLocks noGrp="1" noChangeArrowheads="1"/>
          </p:cNvSpPr>
          <p:nvPr>
            <p:ph type="body" idx="1"/>
          </p:nvPr>
        </p:nvSpPr>
        <p:spPr>
          <a:xfrm>
            <a:off x="1061392" y="4350019"/>
            <a:ext cx="4740978" cy="3512328"/>
          </a:xfrm>
          <a:noFill/>
          <a:ln/>
        </p:spPr>
        <p:txBody>
          <a:bodyPr wrap="none" anchor="ctr"/>
          <a:lstStyle/>
          <a:p>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266" name="Rectangle 4"/>
          <p:cNvSpPr>
            <a:spLocks noGrp="1" noChangeArrowheads="1"/>
          </p:cNvSpPr>
          <p:nvPr>
            <p:ph type="sldNum" sz="quarter"/>
          </p:nvPr>
        </p:nvSpPr>
        <p:spPr>
          <a:noFill/>
        </p:spPr>
        <p:txBody>
          <a:bodyPr/>
          <a:lstStyle/>
          <a:p>
            <a:fld id="{2C4C47D3-61AB-45CD-803D-2828C5D61DAC}" type="slidenum">
              <a:rPr lang="en-US" smtClean="0"/>
              <a:pPr/>
              <a:t>20</a:t>
            </a:fld>
            <a:endParaRPr lang="en-US"/>
          </a:p>
        </p:txBody>
      </p:sp>
      <p:sp>
        <p:nvSpPr>
          <p:cNvPr id="11267" name="Rectangle 1"/>
          <p:cNvSpPr>
            <a:spLocks noGrp="1" noRot="1" noChangeAspect="1" noChangeArrowheads="1" noTextEdit="1"/>
          </p:cNvSpPr>
          <p:nvPr>
            <p:ph type="sldImg"/>
          </p:nvPr>
        </p:nvSpPr>
        <p:spPr>
          <a:xfrm>
            <a:off x="1319213" y="877888"/>
            <a:ext cx="4221162" cy="3165475"/>
          </a:xfrm>
          <a:solidFill>
            <a:srgbClr val="FFFFFF"/>
          </a:solidFill>
          <a:ln>
            <a:solidFill>
              <a:srgbClr val="000000"/>
            </a:solidFill>
            <a:miter lim="800000"/>
          </a:ln>
        </p:spPr>
      </p:sp>
      <p:sp>
        <p:nvSpPr>
          <p:cNvPr id="11268" name="Rectangle 2"/>
          <p:cNvSpPr>
            <a:spLocks noGrp="1" noChangeArrowheads="1"/>
          </p:cNvSpPr>
          <p:nvPr>
            <p:ph type="body" idx="1"/>
          </p:nvPr>
        </p:nvSpPr>
        <p:spPr>
          <a:xfrm>
            <a:off x="1061392" y="4350019"/>
            <a:ext cx="4740978" cy="3512328"/>
          </a:xfrm>
          <a:noFill/>
          <a:ln/>
        </p:spPr>
        <p:txBody>
          <a:bodyPr wrap="none" anchor="ctr"/>
          <a:lstStyle/>
          <a:p>
            <a:endParaRPr lang="en-US"/>
          </a:p>
        </p:txBody>
      </p:sp>
    </p:spTree>
    <p:extLst>
      <p:ext uri="{BB962C8B-B14F-4D97-AF65-F5344CB8AC3E}">
        <p14:creationId xmlns:p14="http://schemas.microsoft.com/office/powerpoint/2010/main" val="294192098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314" name="Rectangle 4"/>
          <p:cNvSpPr>
            <a:spLocks noGrp="1" noChangeArrowheads="1"/>
          </p:cNvSpPr>
          <p:nvPr>
            <p:ph type="sldNum" sz="quarter"/>
          </p:nvPr>
        </p:nvSpPr>
        <p:spPr>
          <a:noFill/>
        </p:spPr>
        <p:txBody>
          <a:bodyPr/>
          <a:lstStyle/>
          <a:p>
            <a:fld id="{EFDFFF6B-F57E-4DC9-A2B4-B11DF1726F9F}" type="slidenum">
              <a:rPr lang="en-US" smtClean="0"/>
              <a:pPr/>
              <a:t>21</a:t>
            </a:fld>
            <a:endParaRPr lang="en-US"/>
          </a:p>
        </p:txBody>
      </p:sp>
      <p:sp>
        <p:nvSpPr>
          <p:cNvPr id="13315" name="Rectangle 1"/>
          <p:cNvSpPr>
            <a:spLocks noGrp="1" noRot="1" noChangeAspect="1" noChangeArrowheads="1" noTextEdit="1"/>
          </p:cNvSpPr>
          <p:nvPr>
            <p:ph type="sldImg"/>
          </p:nvPr>
        </p:nvSpPr>
        <p:spPr>
          <a:xfrm>
            <a:off x="1319213" y="877888"/>
            <a:ext cx="4221162" cy="3165475"/>
          </a:xfrm>
          <a:solidFill>
            <a:srgbClr val="FFFFFF"/>
          </a:solidFill>
          <a:ln>
            <a:solidFill>
              <a:srgbClr val="000000"/>
            </a:solidFill>
            <a:miter lim="800000"/>
          </a:ln>
        </p:spPr>
      </p:sp>
      <p:sp>
        <p:nvSpPr>
          <p:cNvPr id="13316" name="Rectangle 2"/>
          <p:cNvSpPr>
            <a:spLocks noGrp="1" noChangeArrowheads="1"/>
          </p:cNvSpPr>
          <p:nvPr>
            <p:ph type="body" idx="1"/>
          </p:nvPr>
        </p:nvSpPr>
        <p:spPr>
          <a:xfrm>
            <a:off x="1061392" y="4350019"/>
            <a:ext cx="4740978" cy="3512328"/>
          </a:xfrm>
          <a:noFill/>
          <a:ln/>
        </p:spPr>
        <p:txBody>
          <a:bodyPr wrap="none" anchor="ct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266" name="Rectangle 4"/>
          <p:cNvSpPr>
            <a:spLocks noGrp="1" noChangeArrowheads="1"/>
          </p:cNvSpPr>
          <p:nvPr>
            <p:ph type="sldNum" sz="quarter"/>
          </p:nvPr>
        </p:nvSpPr>
        <p:spPr>
          <a:noFill/>
        </p:spPr>
        <p:txBody>
          <a:bodyPr/>
          <a:lstStyle/>
          <a:p>
            <a:fld id="{2C4C47D3-61AB-45CD-803D-2828C5D61DAC}" type="slidenum">
              <a:rPr lang="en-US" smtClean="0"/>
              <a:pPr/>
              <a:t>3</a:t>
            </a:fld>
            <a:endParaRPr lang="en-US"/>
          </a:p>
        </p:txBody>
      </p:sp>
      <p:sp>
        <p:nvSpPr>
          <p:cNvPr id="11267" name="Rectangle 1"/>
          <p:cNvSpPr>
            <a:spLocks noGrp="1" noRot="1" noChangeAspect="1" noChangeArrowheads="1" noTextEdit="1"/>
          </p:cNvSpPr>
          <p:nvPr>
            <p:ph type="sldImg"/>
          </p:nvPr>
        </p:nvSpPr>
        <p:spPr>
          <a:xfrm>
            <a:off x="1319213" y="877888"/>
            <a:ext cx="4221162" cy="3165475"/>
          </a:xfrm>
          <a:solidFill>
            <a:srgbClr val="FFFFFF"/>
          </a:solidFill>
          <a:ln>
            <a:solidFill>
              <a:srgbClr val="000000"/>
            </a:solidFill>
            <a:miter lim="800000"/>
          </a:ln>
        </p:spPr>
      </p:sp>
      <p:sp>
        <p:nvSpPr>
          <p:cNvPr id="11268" name="Rectangle 2"/>
          <p:cNvSpPr>
            <a:spLocks noGrp="1" noChangeArrowheads="1"/>
          </p:cNvSpPr>
          <p:nvPr>
            <p:ph type="body" idx="1"/>
          </p:nvPr>
        </p:nvSpPr>
        <p:spPr>
          <a:xfrm>
            <a:off x="1061392" y="4350019"/>
            <a:ext cx="4740978" cy="3512328"/>
          </a:xfrm>
          <a:noFill/>
          <a:ln/>
        </p:spPr>
        <p:txBody>
          <a:bodyPr wrap="none" anchor="ctr"/>
          <a:lstStyle/>
          <a:p>
            <a:endParaRPr lang="en-US"/>
          </a:p>
        </p:txBody>
      </p:sp>
    </p:spTree>
    <p:extLst>
      <p:ext uri="{BB962C8B-B14F-4D97-AF65-F5344CB8AC3E}">
        <p14:creationId xmlns:p14="http://schemas.microsoft.com/office/powerpoint/2010/main" val="39290709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266" name="Rectangle 4"/>
          <p:cNvSpPr>
            <a:spLocks noGrp="1" noChangeArrowheads="1"/>
          </p:cNvSpPr>
          <p:nvPr>
            <p:ph type="sldNum" sz="quarter"/>
          </p:nvPr>
        </p:nvSpPr>
        <p:spPr>
          <a:noFill/>
        </p:spPr>
        <p:txBody>
          <a:bodyPr/>
          <a:lstStyle/>
          <a:p>
            <a:fld id="{2C4C47D3-61AB-45CD-803D-2828C5D61DAC}" type="slidenum">
              <a:rPr lang="en-US" smtClean="0"/>
              <a:pPr/>
              <a:t>4</a:t>
            </a:fld>
            <a:endParaRPr lang="en-US"/>
          </a:p>
        </p:txBody>
      </p:sp>
      <p:sp>
        <p:nvSpPr>
          <p:cNvPr id="11267" name="Rectangle 1"/>
          <p:cNvSpPr>
            <a:spLocks noGrp="1" noRot="1" noChangeAspect="1" noChangeArrowheads="1" noTextEdit="1"/>
          </p:cNvSpPr>
          <p:nvPr>
            <p:ph type="sldImg"/>
          </p:nvPr>
        </p:nvSpPr>
        <p:spPr>
          <a:xfrm>
            <a:off x="1319213" y="877888"/>
            <a:ext cx="4221162" cy="3165475"/>
          </a:xfrm>
          <a:solidFill>
            <a:srgbClr val="FFFFFF"/>
          </a:solidFill>
          <a:ln>
            <a:solidFill>
              <a:srgbClr val="000000"/>
            </a:solidFill>
            <a:miter lim="800000"/>
          </a:ln>
        </p:spPr>
      </p:sp>
      <p:sp>
        <p:nvSpPr>
          <p:cNvPr id="11268" name="Rectangle 2"/>
          <p:cNvSpPr>
            <a:spLocks noGrp="1" noChangeArrowheads="1"/>
          </p:cNvSpPr>
          <p:nvPr>
            <p:ph type="body" idx="1"/>
          </p:nvPr>
        </p:nvSpPr>
        <p:spPr>
          <a:xfrm>
            <a:off x="1061392" y="4350019"/>
            <a:ext cx="4740978" cy="3512328"/>
          </a:xfrm>
          <a:noFill/>
          <a:ln/>
        </p:spPr>
        <p:txBody>
          <a:bodyPr wrap="none" anchor="ctr"/>
          <a:lstStyle/>
          <a:p>
            <a:endParaRPr lang="en-US"/>
          </a:p>
        </p:txBody>
      </p:sp>
    </p:spTree>
    <p:extLst>
      <p:ext uri="{BB962C8B-B14F-4D97-AF65-F5344CB8AC3E}">
        <p14:creationId xmlns:p14="http://schemas.microsoft.com/office/powerpoint/2010/main" val="41505360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266" name="Rectangle 4"/>
          <p:cNvSpPr>
            <a:spLocks noGrp="1" noChangeArrowheads="1"/>
          </p:cNvSpPr>
          <p:nvPr>
            <p:ph type="sldNum" sz="quarter"/>
          </p:nvPr>
        </p:nvSpPr>
        <p:spPr>
          <a:noFill/>
        </p:spPr>
        <p:txBody>
          <a:bodyPr/>
          <a:lstStyle/>
          <a:p>
            <a:fld id="{2C4C47D3-61AB-45CD-803D-2828C5D61DAC}" type="slidenum">
              <a:rPr lang="en-US" smtClean="0"/>
              <a:pPr/>
              <a:t>5</a:t>
            </a:fld>
            <a:endParaRPr lang="en-US"/>
          </a:p>
        </p:txBody>
      </p:sp>
      <p:sp>
        <p:nvSpPr>
          <p:cNvPr id="11267" name="Rectangle 1"/>
          <p:cNvSpPr>
            <a:spLocks noGrp="1" noRot="1" noChangeAspect="1" noChangeArrowheads="1" noTextEdit="1"/>
          </p:cNvSpPr>
          <p:nvPr>
            <p:ph type="sldImg"/>
          </p:nvPr>
        </p:nvSpPr>
        <p:spPr>
          <a:xfrm>
            <a:off x="1319213" y="877888"/>
            <a:ext cx="4221162" cy="3165475"/>
          </a:xfrm>
          <a:solidFill>
            <a:srgbClr val="FFFFFF"/>
          </a:solidFill>
          <a:ln>
            <a:solidFill>
              <a:srgbClr val="000000"/>
            </a:solidFill>
            <a:miter lim="800000"/>
          </a:ln>
        </p:spPr>
      </p:sp>
      <p:sp>
        <p:nvSpPr>
          <p:cNvPr id="11268" name="Rectangle 2"/>
          <p:cNvSpPr>
            <a:spLocks noGrp="1" noChangeArrowheads="1"/>
          </p:cNvSpPr>
          <p:nvPr>
            <p:ph type="body" idx="1"/>
          </p:nvPr>
        </p:nvSpPr>
        <p:spPr>
          <a:xfrm>
            <a:off x="1061392" y="4350019"/>
            <a:ext cx="4740978" cy="3512328"/>
          </a:xfrm>
          <a:noFill/>
          <a:ln/>
        </p:spPr>
        <p:txBody>
          <a:bodyPr wrap="none" anchor="ctr"/>
          <a:lstStyle/>
          <a:p>
            <a:endParaRPr lang="en-US"/>
          </a:p>
        </p:txBody>
      </p:sp>
    </p:spTree>
    <p:extLst>
      <p:ext uri="{BB962C8B-B14F-4D97-AF65-F5344CB8AC3E}">
        <p14:creationId xmlns:p14="http://schemas.microsoft.com/office/powerpoint/2010/main" val="24587130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266" name="Rectangle 4"/>
          <p:cNvSpPr>
            <a:spLocks noGrp="1" noChangeArrowheads="1"/>
          </p:cNvSpPr>
          <p:nvPr>
            <p:ph type="sldNum" sz="quarter"/>
          </p:nvPr>
        </p:nvSpPr>
        <p:spPr>
          <a:noFill/>
        </p:spPr>
        <p:txBody>
          <a:bodyPr/>
          <a:lstStyle/>
          <a:p>
            <a:fld id="{2C4C47D3-61AB-45CD-803D-2828C5D61DAC}" type="slidenum">
              <a:rPr lang="en-US" smtClean="0"/>
              <a:pPr/>
              <a:t>6</a:t>
            </a:fld>
            <a:endParaRPr lang="en-US"/>
          </a:p>
        </p:txBody>
      </p:sp>
      <p:sp>
        <p:nvSpPr>
          <p:cNvPr id="11267" name="Rectangle 1"/>
          <p:cNvSpPr>
            <a:spLocks noGrp="1" noRot="1" noChangeAspect="1" noChangeArrowheads="1" noTextEdit="1"/>
          </p:cNvSpPr>
          <p:nvPr>
            <p:ph type="sldImg"/>
          </p:nvPr>
        </p:nvSpPr>
        <p:spPr>
          <a:xfrm>
            <a:off x="1319213" y="877888"/>
            <a:ext cx="4221162" cy="3165475"/>
          </a:xfrm>
          <a:solidFill>
            <a:srgbClr val="FFFFFF"/>
          </a:solidFill>
          <a:ln>
            <a:solidFill>
              <a:srgbClr val="000000"/>
            </a:solidFill>
            <a:miter lim="800000"/>
          </a:ln>
        </p:spPr>
      </p:sp>
      <p:sp>
        <p:nvSpPr>
          <p:cNvPr id="11268" name="Rectangle 2"/>
          <p:cNvSpPr>
            <a:spLocks noGrp="1" noChangeArrowheads="1"/>
          </p:cNvSpPr>
          <p:nvPr>
            <p:ph type="body" idx="1"/>
          </p:nvPr>
        </p:nvSpPr>
        <p:spPr>
          <a:xfrm>
            <a:off x="1061392" y="4350019"/>
            <a:ext cx="4740978" cy="3512328"/>
          </a:xfrm>
          <a:noFill/>
          <a:ln/>
        </p:spPr>
        <p:txBody>
          <a:bodyPr wrap="none" anchor="ctr"/>
          <a:lstStyle/>
          <a:p>
            <a:endParaRPr lang="en-US"/>
          </a:p>
        </p:txBody>
      </p:sp>
    </p:spTree>
    <p:extLst>
      <p:ext uri="{BB962C8B-B14F-4D97-AF65-F5344CB8AC3E}">
        <p14:creationId xmlns:p14="http://schemas.microsoft.com/office/powerpoint/2010/main" val="12186643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266" name="Rectangle 4"/>
          <p:cNvSpPr>
            <a:spLocks noGrp="1" noChangeArrowheads="1"/>
          </p:cNvSpPr>
          <p:nvPr>
            <p:ph type="sldNum" sz="quarter"/>
          </p:nvPr>
        </p:nvSpPr>
        <p:spPr>
          <a:noFill/>
        </p:spPr>
        <p:txBody>
          <a:bodyPr/>
          <a:lstStyle/>
          <a:p>
            <a:fld id="{2C4C47D3-61AB-45CD-803D-2828C5D61DAC}" type="slidenum">
              <a:rPr lang="en-US" smtClean="0"/>
              <a:pPr/>
              <a:t>7</a:t>
            </a:fld>
            <a:endParaRPr lang="en-US"/>
          </a:p>
        </p:txBody>
      </p:sp>
      <p:sp>
        <p:nvSpPr>
          <p:cNvPr id="11267" name="Rectangle 1"/>
          <p:cNvSpPr>
            <a:spLocks noGrp="1" noRot="1" noChangeAspect="1" noChangeArrowheads="1" noTextEdit="1"/>
          </p:cNvSpPr>
          <p:nvPr>
            <p:ph type="sldImg"/>
          </p:nvPr>
        </p:nvSpPr>
        <p:spPr>
          <a:xfrm>
            <a:off x="1319213" y="877888"/>
            <a:ext cx="4221162" cy="3165475"/>
          </a:xfrm>
          <a:solidFill>
            <a:srgbClr val="FFFFFF"/>
          </a:solidFill>
          <a:ln>
            <a:solidFill>
              <a:srgbClr val="000000"/>
            </a:solidFill>
            <a:miter lim="800000"/>
          </a:ln>
        </p:spPr>
      </p:sp>
      <p:sp>
        <p:nvSpPr>
          <p:cNvPr id="11268" name="Rectangle 2"/>
          <p:cNvSpPr>
            <a:spLocks noGrp="1" noChangeArrowheads="1"/>
          </p:cNvSpPr>
          <p:nvPr>
            <p:ph type="body" idx="1"/>
          </p:nvPr>
        </p:nvSpPr>
        <p:spPr>
          <a:xfrm>
            <a:off x="1061392" y="4350019"/>
            <a:ext cx="4740978" cy="3512328"/>
          </a:xfrm>
          <a:noFill/>
          <a:ln/>
        </p:spPr>
        <p:txBody>
          <a:bodyPr wrap="none" anchor="ctr"/>
          <a:lstStyle/>
          <a:p>
            <a:endParaRPr lang="en-US"/>
          </a:p>
        </p:txBody>
      </p:sp>
    </p:spTree>
    <p:extLst>
      <p:ext uri="{BB962C8B-B14F-4D97-AF65-F5344CB8AC3E}">
        <p14:creationId xmlns:p14="http://schemas.microsoft.com/office/powerpoint/2010/main" val="18859537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266" name="Rectangle 4"/>
          <p:cNvSpPr>
            <a:spLocks noGrp="1" noChangeArrowheads="1"/>
          </p:cNvSpPr>
          <p:nvPr>
            <p:ph type="sldNum" sz="quarter"/>
          </p:nvPr>
        </p:nvSpPr>
        <p:spPr>
          <a:noFill/>
        </p:spPr>
        <p:txBody>
          <a:bodyPr/>
          <a:lstStyle/>
          <a:p>
            <a:fld id="{2C4C47D3-61AB-45CD-803D-2828C5D61DAC}" type="slidenum">
              <a:rPr lang="en-US" smtClean="0"/>
              <a:pPr/>
              <a:t>8</a:t>
            </a:fld>
            <a:endParaRPr lang="en-US"/>
          </a:p>
        </p:txBody>
      </p:sp>
      <p:sp>
        <p:nvSpPr>
          <p:cNvPr id="11267" name="Rectangle 1"/>
          <p:cNvSpPr>
            <a:spLocks noGrp="1" noRot="1" noChangeAspect="1" noChangeArrowheads="1" noTextEdit="1"/>
          </p:cNvSpPr>
          <p:nvPr>
            <p:ph type="sldImg"/>
          </p:nvPr>
        </p:nvSpPr>
        <p:spPr>
          <a:xfrm>
            <a:off x="1319213" y="877888"/>
            <a:ext cx="4221162" cy="3165475"/>
          </a:xfrm>
          <a:solidFill>
            <a:srgbClr val="FFFFFF"/>
          </a:solidFill>
          <a:ln>
            <a:solidFill>
              <a:srgbClr val="000000"/>
            </a:solidFill>
            <a:miter lim="800000"/>
          </a:ln>
        </p:spPr>
      </p:sp>
      <p:sp>
        <p:nvSpPr>
          <p:cNvPr id="11268" name="Rectangle 2"/>
          <p:cNvSpPr>
            <a:spLocks noGrp="1" noChangeArrowheads="1"/>
          </p:cNvSpPr>
          <p:nvPr>
            <p:ph type="body" idx="1"/>
          </p:nvPr>
        </p:nvSpPr>
        <p:spPr>
          <a:xfrm>
            <a:off x="1061392" y="4350019"/>
            <a:ext cx="4740978" cy="3512328"/>
          </a:xfrm>
          <a:noFill/>
          <a:ln/>
        </p:spPr>
        <p:txBody>
          <a:bodyPr wrap="none" anchor="ctr"/>
          <a:lstStyle/>
          <a:p>
            <a:endParaRPr lang="en-US"/>
          </a:p>
        </p:txBody>
      </p:sp>
    </p:spTree>
    <p:extLst>
      <p:ext uri="{BB962C8B-B14F-4D97-AF65-F5344CB8AC3E}">
        <p14:creationId xmlns:p14="http://schemas.microsoft.com/office/powerpoint/2010/main" val="26008385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266" name="Rectangle 4"/>
          <p:cNvSpPr>
            <a:spLocks noGrp="1" noChangeArrowheads="1"/>
          </p:cNvSpPr>
          <p:nvPr>
            <p:ph type="sldNum" sz="quarter"/>
          </p:nvPr>
        </p:nvSpPr>
        <p:spPr>
          <a:noFill/>
        </p:spPr>
        <p:txBody>
          <a:bodyPr/>
          <a:lstStyle/>
          <a:p>
            <a:fld id="{2C4C47D3-61AB-45CD-803D-2828C5D61DAC}" type="slidenum">
              <a:rPr lang="en-US" smtClean="0"/>
              <a:pPr/>
              <a:t>9</a:t>
            </a:fld>
            <a:endParaRPr lang="en-US"/>
          </a:p>
        </p:txBody>
      </p:sp>
      <p:sp>
        <p:nvSpPr>
          <p:cNvPr id="11267" name="Rectangle 1"/>
          <p:cNvSpPr>
            <a:spLocks noGrp="1" noRot="1" noChangeAspect="1" noChangeArrowheads="1" noTextEdit="1"/>
          </p:cNvSpPr>
          <p:nvPr>
            <p:ph type="sldImg"/>
          </p:nvPr>
        </p:nvSpPr>
        <p:spPr>
          <a:xfrm>
            <a:off x="1319213" y="877888"/>
            <a:ext cx="4221162" cy="3165475"/>
          </a:xfrm>
          <a:solidFill>
            <a:srgbClr val="FFFFFF"/>
          </a:solidFill>
          <a:ln>
            <a:solidFill>
              <a:srgbClr val="000000"/>
            </a:solidFill>
            <a:miter lim="800000"/>
          </a:ln>
        </p:spPr>
      </p:sp>
      <p:sp>
        <p:nvSpPr>
          <p:cNvPr id="11268" name="Rectangle 2"/>
          <p:cNvSpPr>
            <a:spLocks noGrp="1" noChangeArrowheads="1"/>
          </p:cNvSpPr>
          <p:nvPr>
            <p:ph type="body" idx="1"/>
          </p:nvPr>
        </p:nvSpPr>
        <p:spPr>
          <a:xfrm>
            <a:off x="1061392" y="4350019"/>
            <a:ext cx="4740978" cy="3512328"/>
          </a:xfrm>
          <a:noFill/>
          <a:ln/>
        </p:spPr>
        <p:txBody>
          <a:bodyPr wrap="none" anchor="ctr"/>
          <a:lstStyle/>
          <a:p>
            <a:endParaRPr lang="en-US"/>
          </a:p>
        </p:txBody>
      </p:sp>
    </p:spTree>
    <p:extLst>
      <p:ext uri="{BB962C8B-B14F-4D97-AF65-F5344CB8AC3E}">
        <p14:creationId xmlns:p14="http://schemas.microsoft.com/office/powerpoint/2010/main" val="11863317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latin typeface="Bookman Old Style" pitchFamily="18" charset="0"/>
              </a:defRPr>
            </a:lvl1p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atin typeface="Bookman Old Style" pitchFamily="18" charset="0"/>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endParaRPr lang="es-ES"/>
          </a:p>
        </p:txBody>
      </p:sp>
      <p:sp>
        <p:nvSpPr>
          <p:cNvPr id="5" name="Footer Placeholder 4"/>
          <p:cNvSpPr>
            <a:spLocks noGrp="1"/>
          </p:cNvSpPr>
          <p:nvPr>
            <p:ph type="ftr" sz="quarter" idx="11"/>
          </p:nvPr>
        </p:nvSpPr>
        <p:spPr/>
        <p:txBody>
          <a:bodyPr/>
          <a:lstStyle>
            <a:lvl1pPr>
              <a:defRPr/>
            </a:lvl1pPr>
          </a:lstStyle>
          <a:p>
            <a:endParaRPr lang="es-ES"/>
          </a:p>
        </p:txBody>
      </p:sp>
      <p:sp>
        <p:nvSpPr>
          <p:cNvPr id="6" name="Slide Number Placeholder 5"/>
          <p:cNvSpPr>
            <a:spLocks noGrp="1"/>
          </p:cNvSpPr>
          <p:nvPr>
            <p:ph type="sldNum" sz="quarter" idx="12"/>
          </p:nvPr>
        </p:nvSpPr>
        <p:spPr/>
        <p:txBody>
          <a:bodyPr/>
          <a:lstStyle>
            <a:lvl1pPr>
              <a:defRPr/>
            </a:lvl1pPr>
          </a:lstStyle>
          <a:p>
            <a:fld id="{B6159C19-8A91-4F5B-84DE-C49C15B5875E}" type="slidenum">
              <a:rPr lang="es-ES"/>
              <a:pPr/>
              <a:t>‹#›</a:t>
            </a:fld>
            <a:endParaRPr lang="es-E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s-ES"/>
          </a:p>
        </p:txBody>
      </p:sp>
      <p:sp>
        <p:nvSpPr>
          <p:cNvPr id="5" name="Footer Placeholder 4"/>
          <p:cNvSpPr>
            <a:spLocks noGrp="1"/>
          </p:cNvSpPr>
          <p:nvPr>
            <p:ph type="ftr" sz="quarter" idx="11"/>
          </p:nvPr>
        </p:nvSpPr>
        <p:spPr/>
        <p:txBody>
          <a:bodyPr/>
          <a:lstStyle>
            <a:lvl1pPr>
              <a:defRPr/>
            </a:lvl1pPr>
          </a:lstStyle>
          <a:p>
            <a:endParaRPr lang="es-ES"/>
          </a:p>
        </p:txBody>
      </p:sp>
      <p:sp>
        <p:nvSpPr>
          <p:cNvPr id="6" name="Slide Number Placeholder 5"/>
          <p:cNvSpPr>
            <a:spLocks noGrp="1"/>
          </p:cNvSpPr>
          <p:nvPr>
            <p:ph type="sldNum" sz="quarter" idx="12"/>
          </p:nvPr>
        </p:nvSpPr>
        <p:spPr/>
        <p:txBody>
          <a:bodyPr/>
          <a:lstStyle>
            <a:lvl1pPr>
              <a:defRPr/>
            </a:lvl1pPr>
          </a:lstStyle>
          <a:p>
            <a:fld id="{BA7EEDBF-1B77-4F6A-80C4-3005423850BD}" type="slidenum">
              <a:rPr lang="es-ES"/>
              <a:pPr/>
              <a:t>‹#›</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s-ES"/>
          </a:p>
        </p:txBody>
      </p:sp>
      <p:sp>
        <p:nvSpPr>
          <p:cNvPr id="5" name="Footer Placeholder 4"/>
          <p:cNvSpPr>
            <a:spLocks noGrp="1"/>
          </p:cNvSpPr>
          <p:nvPr>
            <p:ph type="ftr" sz="quarter" idx="11"/>
          </p:nvPr>
        </p:nvSpPr>
        <p:spPr/>
        <p:txBody>
          <a:bodyPr/>
          <a:lstStyle>
            <a:lvl1pPr>
              <a:defRPr/>
            </a:lvl1pPr>
          </a:lstStyle>
          <a:p>
            <a:endParaRPr lang="es-ES"/>
          </a:p>
        </p:txBody>
      </p:sp>
      <p:sp>
        <p:nvSpPr>
          <p:cNvPr id="6" name="Slide Number Placeholder 5"/>
          <p:cNvSpPr>
            <a:spLocks noGrp="1"/>
          </p:cNvSpPr>
          <p:nvPr>
            <p:ph type="sldNum" sz="quarter" idx="12"/>
          </p:nvPr>
        </p:nvSpPr>
        <p:spPr/>
        <p:txBody>
          <a:bodyPr/>
          <a:lstStyle>
            <a:lvl1pPr>
              <a:defRPr/>
            </a:lvl1pPr>
          </a:lstStyle>
          <a:p>
            <a:fld id="{D9302263-320A-44F9-BD02-DF69054CCCED}" type="slidenum">
              <a:rPr lang="es-ES"/>
              <a:pPr/>
              <a:t>‹#›</a:t>
            </a:fld>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Bookman Old Style" pitchFamily="18" charset="0"/>
              </a:defRPr>
            </a:lvl1pPr>
          </a:lstStyle>
          <a:p>
            <a:r>
              <a:rPr lang="en-US" dirty="0"/>
              <a:t>Click to edit Master title style</a:t>
            </a:r>
          </a:p>
        </p:txBody>
      </p:sp>
      <p:sp>
        <p:nvSpPr>
          <p:cNvPr id="3" name="Content Placeholder 2"/>
          <p:cNvSpPr>
            <a:spLocks noGrp="1"/>
          </p:cNvSpPr>
          <p:nvPr>
            <p:ph idx="1"/>
          </p:nvPr>
        </p:nvSpPr>
        <p:spPr/>
        <p:txBody>
          <a:bodyPr/>
          <a:lstStyle>
            <a:lvl1pPr>
              <a:defRPr>
                <a:latin typeface="Bookman Old Style" pitchFamily="18" charset="0"/>
              </a:defRPr>
            </a:lvl1pPr>
            <a:lvl2pPr>
              <a:defRPr>
                <a:latin typeface="Bookman Old Style" pitchFamily="18" charset="0"/>
              </a:defRPr>
            </a:lvl2pPr>
            <a:lvl3pPr>
              <a:defRPr>
                <a:latin typeface="Bookman Old Style" pitchFamily="18" charset="0"/>
              </a:defRPr>
            </a:lvl3pPr>
            <a:lvl4pPr>
              <a:defRPr>
                <a:latin typeface="Bookman Old Style" pitchFamily="18" charset="0"/>
              </a:defRPr>
            </a:lvl4pPr>
            <a:lvl5pPr>
              <a:defRPr>
                <a:latin typeface="Bookman Old Style" pitchFamily="18"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s-ES"/>
          </a:p>
        </p:txBody>
      </p:sp>
      <p:sp>
        <p:nvSpPr>
          <p:cNvPr id="5" name="Footer Placeholder 4"/>
          <p:cNvSpPr>
            <a:spLocks noGrp="1"/>
          </p:cNvSpPr>
          <p:nvPr>
            <p:ph type="ftr" sz="quarter" idx="11"/>
          </p:nvPr>
        </p:nvSpPr>
        <p:spPr/>
        <p:txBody>
          <a:bodyPr/>
          <a:lstStyle>
            <a:lvl1pPr>
              <a:defRPr/>
            </a:lvl1pPr>
          </a:lstStyle>
          <a:p>
            <a:endParaRPr lang="es-ES"/>
          </a:p>
        </p:txBody>
      </p:sp>
      <p:sp>
        <p:nvSpPr>
          <p:cNvPr id="6" name="Slide Number Placeholder 5"/>
          <p:cNvSpPr>
            <a:spLocks noGrp="1"/>
          </p:cNvSpPr>
          <p:nvPr>
            <p:ph type="sldNum" sz="quarter" idx="12"/>
          </p:nvPr>
        </p:nvSpPr>
        <p:spPr/>
        <p:txBody>
          <a:bodyPr/>
          <a:lstStyle>
            <a:lvl1pPr>
              <a:defRPr/>
            </a:lvl1pPr>
          </a:lstStyle>
          <a:p>
            <a:fld id="{CDDAE543-B0D4-4385-B929-BFEB44FCDE9F}" type="slidenum">
              <a:rPr lang="es-ES"/>
              <a:pPr/>
              <a:t>‹#›</a:t>
            </a:fld>
            <a:endParaRPr lang="es-E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atin typeface="Bookman Old Style" pitchFamily="18" charset="0"/>
              </a:defRPr>
            </a:lvl1pPr>
          </a:lstStyle>
          <a:p>
            <a:r>
              <a:rPr lang="en-US" dirty="0"/>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atin typeface="Bookman Old Style" pitchFamily="18" charset="0"/>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a:t>Click to edit Master text styles</a:t>
            </a:r>
          </a:p>
        </p:txBody>
      </p:sp>
      <p:sp>
        <p:nvSpPr>
          <p:cNvPr id="4" name="Date Placeholder 3"/>
          <p:cNvSpPr>
            <a:spLocks noGrp="1"/>
          </p:cNvSpPr>
          <p:nvPr>
            <p:ph type="dt" sz="half" idx="10"/>
          </p:nvPr>
        </p:nvSpPr>
        <p:spPr/>
        <p:txBody>
          <a:bodyPr/>
          <a:lstStyle>
            <a:lvl1pPr>
              <a:defRPr/>
            </a:lvl1pPr>
          </a:lstStyle>
          <a:p>
            <a:endParaRPr lang="es-ES"/>
          </a:p>
        </p:txBody>
      </p:sp>
      <p:sp>
        <p:nvSpPr>
          <p:cNvPr id="5" name="Footer Placeholder 4"/>
          <p:cNvSpPr>
            <a:spLocks noGrp="1"/>
          </p:cNvSpPr>
          <p:nvPr>
            <p:ph type="ftr" sz="quarter" idx="11"/>
          </p:nvPr>
        </p:nvSpPr>
        <p:spPr/>
        <p:txBody>
          <a:bodyPr/>
          <a:lstStyle>
            <a:lvl1pPr>
              <a:defRPr/>
            </a:lvl1pPr>
          </a:lstStyle>
          <a:p>
            <a:endParaRPr lang="es-ES"/>
          </a:p>
        </p:txBody>
      </p:sp>
      <p:sp>
        <p:nvSpPr>
          <p:cNvPr id="6" name="Slide Number Placeholder 5"/>
          <p:cNvSpPr>
            <a:spLocks noGrp="1"/>
          </p:cNvSpPr>
          <p:nvPr>
            <p:ph type="sldNum" sz="quarter" idx="12"/>
          </p:nvPr>
        </p:nvSpPr>
        <p:spPr/>
        <p:txBody>
          <a:bodyPr/>
          <a:lstStyle>
            <a:lvl1pPr>
              <a:defRPr/>
            </a:lvl1pPr>
          </a:lstStyle>
          <a:p>
            <a:fld id="{647EFB34-B90A-47BB-81F5-C4B8FFC1A68E}" type="slidenum">
              <a:rPr lang="es-ES"/>
              <a:pPr/>
              <a:t>‹#›</a:t>
            </a:fld>
            <a:endParaRPr lang="es-E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endParaRPr lang="es-ES"/>
          </a:p>
        </p:txBody>
      </p:sp>
      <p:sp>
        <p:nvSpPr>
          <p:cNvPr id="6" name="Footer Placeholder 5"/>
          <p:cNvSpPr>
            <a:spLocks noGrp="1"/>
          </p:cNvSpPr>
          <p:nvPr>
            <p:ph type="ftr" sz="quarter" idx="11"/>
          </p:nvPr>
        </p:nvSpPr>
        <p:spPr/>
        <p:txBody>
          <a:bodyPr/>
          <a:lstStyle>
            <a:lvl1pPr>
              <a:defRPr/>
            </a:lvl1pPr>
          </a:lstStyle>
          <a:p>
            <a:endParaRPr lang="es-ES"/>
          </a:p>
        </p:txBody>
      </p:sp>
      <p:sp>
        <p:nvSpPr>
          <p:cNvPr id="7" name="Slide Number Placeholder 6"/>
          <p:cNvSpPr>
            <a:spLocks noGrp="1"/>
          </p:cNvSpPr>
          <p:nvPr>
            <p:ph type="sldNum" sz="quarter" idx="12"/>
          </p:nvPr>
        </p:nvSpPr>
        <p:spPr/>
        <p:txBody>
          <a:bodyPr/>
          <a:lstStyle>
            <a:lvl1pPr>
              <a:defRPr/>
            </a:lvl1pPr>
          </a:lstStyle>
          <a:p>
            <a:fld id="{6FAFBF52-E633-420E-A705-BCF79448B647}" type="slidenum">
              <a:rPr lang="es-ES"/>
              <a:pPr/>
              <a:t>‹#›</a:t>
            </a:fld>
            <a:endParaRPr lang="es-E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endParaRPr lang="es-ES"/>
          </a:p>
        </p:txBody>
      </p:sp>
      <p:sp>
        <p:nvSpPr>
          <p:cNvPr id="8" name="Footer Placeholder 7"/>
          <p:cNvSpPr>
            <a:spLocks noGrp="1"/>
          </p:cNvSpPr>
          <p:nvPr>
            <p:ph type="ftr" sz="quarter" idx="11"/>
          </p:nvPr>
        </p:nvSpPr>
        <p:spPr/>
        <p:txBody>
          <a:bodyPr/>
          <a:lstStyle>
            <a:lvl1pPr>
              <a:defRPr/>
            </a:lvl1pPr>
          </a:lstStyle>
          <a:p>
            <a:endParaRPr lang="es-ES"/>
          </a:p>
        </p:txBody>
      </p:sp>
      <p:sp>
        <p:nvSpPr>
          <p:cNvPr id="9" name="Slide Number Placeholder 8"/>
          <p:cNvSpPr>
            <a:spLocks noGrp="1"/>
          </p:cNvSpPr>
          <p:nvPr>
            <p:ph type="sldNum" sz="quarter" idx="12"/>
          </p:nvPr>
        </p:nvSpPr>
        <p:spPr/>
        <p:txBody>
          <a:bodyPr/>
          <a:lstStyle>
            <a:lvl1pPr>
              <a:defRPr/>
            </a:lvl1pPr>
          </a:lstStyle>
          <a:p>
            <a:fld id="{01A1FF4F-E14B-400C-900C-D2B4AF0F08D3}" type="slidenum">
              <a:rPr lang="es-ES"/>
              <a:pPr/>
              <a:t>‹#›</a:t>
            </a:fld>
            <a:endParaRPr lang="es-E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endParaRPr lang="es-ES"/>
          </a:p>
        </p:txBody>
      </p:sp>
      <p:sp>
        <p:nvSpPr>
          <p:cNvPr id="4" name="Footer Placeholder 3"/>
          <p:cNvSpPr>
            <a:spLocks noGrp="1"/>
          </p:cNvSpPr>
          <p:nvPr>
            <p:ph type="ftr" sz="quarter" idx="11"/>
          </p:nvPr>
        </p:nvSpPr>
        <p:spPr/>
        <p:txBody>
          <a:bodyPr/>
          <a:lstStyle>
            <a:lvl1pPr>
              <a:defRPr/>
            </a:lvl1pPr>
          </a:lstStyle>
          <a:p>
            <a:endParaRPr lang="es-ES"/>
          </a:p>
        </p:txBody>
      </p:sp>
      <p:sp>
        <p:nvSpPr>
          <p:cNvPr id="5" name="Slide Number Placeholder 4"/>
          <p:cNvSpPr>
            <a:spLocks noGrp="1"/>
          </p:cNvSpPr>
          <p:nvPr>
            <p:ph type="sldNum" sz="quarter" idx="12"/>
          </p:nvPr>
        </p:nvSpPr>
        <p:spPr/>
        <p:txBody>
          <a:bodyPr/>
          <a:lstStyle>
            <a:lvl1pPr>
              <a:defRPr/>
            </a:lvl1pPr>
          </a:lstStyle>
          <a:p>
            <a:fld id="{C594C671-5D0A-4FCD-81EA-34B3EBF2FDD3}" type="slidenum">
              <a:rPr lang="es-ES"/>
              <a:pPr/>
              <a:t>‹#›</a:t>
            </a:fld>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s-ES"/>
          </a:p>
        </p:txBody>
      </p:sp>
      <p:sp>
        <p:nvSpPr>
          <p:cNvPr id="3" name="Footer Placeholder 2"/>
          <p:cNvSpPr>
            <a:spLocks noGrp="1"/>
          </p:cNvSpPr>
          <p:nvPr>
            <p:ph type="ftr" sz="quarter" idx="11"/>
          </p:nvPr>
        </p:nvSpPr>
        <p:spPr/>
        <p:txBody>
          <a:bodyPr/>
          <a:lstStyle>
            <a:lvl1pPr>
              <a:defRPr/>
            </a:lvl1pPr>
          </a:lstStyle>
          <a:p>
            <a:endParaRPr lang="es-ES"/>
          </a:p>
        </p:txBody>
      </p:sp>
      <p:sp>
        <p:nvSpPr>
          <p:cNvPr id="4" name="Slide Number Placeholder 3"/>
          <p:cNvSpPr>
            <a:spLocks noGrp="1"/>
          </p:cNvSpPr>
          <p:nvPr>
            <p:ph type="sldNum" sz="quarter" idx="12"/>
          </p:nvPr>
        </p:nvSpPr>
        <p:spPr/>
        <p:txBody>
          <a:bodyPr/>
          <a:lstStyle>
            <a:lvl1pPr>
              <a:defRPr/>
            </a:lvl1pPr>
          </a:lstStyle>
          <a:p>
            <a:fld id="{4ED7180F-0061-4227-8F8C-4EF8B31C751B}" type="slidenum">
              <a:rPr lang="es-ES"/>
              <a:pPr/>
              <a:t>‹#›</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s-ES"/>
          </a:p>
        </p:txBody>
      </p:sp>
      <p:sp>
        <p:nvSpPr>
          <p:cNvPr id="6" name="Footer Placeholder 5"/>
          <p:cNvSpPr>
            <a:spLocks noGrp="1"/>
          </p:cNvSpPr>
          <p:nvPr>
            <p:ph type="ftr" sz="quarter" idx="11"/>
          </p:nvPr>
        </p:nvSpPr>
        <p:spPr/>
        <p:txBody>
          <a:bodyPr/>
          <a:lstStyle>
            <a:lvl1pPr>
              <a:defRPr/>
            </a:lvl1pPr>
          </a:lstStyle>
          <a:p>
            <a:endParaRPr lang="es-ES"/>
          </a:p>
        </p:txBody>
      </p:sp>
      <p:sp>
        <p:nvSpPr>
          <p:cNvPr id="7" name="Slide Number Placeholder 6"/>
          <p:cNvSpPr>
            <a:spLocks noGrp="1"/>
          </p:cNvSpPr>
          <p:nvPr>
            <p:ph type="sldNum" sz="quarter" idx="12"/>
          </p:nvPr>
        </p:nvSpPr>
        <p:spPr/>
        <p:txBody>
          <a:bodyPr/>
          <a:lstStyle>
            <a:lvl1pPr>
              <a:defRPr/>
            </a:lvl1pPr>
          </a:lstStyle>
          <a:p>
            <a:fld id="{E6A79761-77D7-4AF9-A4C2-AE6120E6875C}" type="slidenum">
              <a:rPr lang="es-ES"/>
              <a:pPr/>
              <a:t>‹#›</a:t>
            </a:fld>
            <a:endParaRPr lang="es-E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s-ES"/>
          </a:p>
        </p:txBody>
      </p:sp>
      <p:sp>
        <p:nvSpPr>
          <p:cNvPr id="6" name="Footer Placeholder 5"/>
          <p:cNvSpPr>
            <a:spLocks noGrp="1"/>
          </p:cNvSpPr>
          <p:nvPr>
            <p:ph type="ftr" sz="quarter" idx="11"/>
          </p:nvPr>
        </p:nvSpPr>
        <p:spPr/>
        <p:txBody>
          <a:bodyPr/>
          <a:lstStyle>
            <a:lvl1pPr>
              <a:defRPr/>
            </a:lvl1pPr>
          </a:lstStyle>
          <a:p>
            <a:endParaRPr lang="es-ES"/>
          </a:p>
        </p:txBody>
      </p:sp>
      <p:sp>
        <p:nvSpPr>
          <p:cNvPr id="7" name="Slide Number Placeholder 6"/>
          <p:cNvSpPr>
            <a:spLocks noGrp="1"/>
          </p:cNvSpPr>
          <p:nvPr>
            <p:ph type="sldNum" sz="quarter" idx="12"/>
          </p:nvPr>
        </p:nvSpPr>
        <p:spPr/>
        <p:txBody>
          <a:bodyPr/>
          <a:lstStyle>
            <a:lvl1pPr>
              <a:defRPr/>
            </a:lvl1pPr>
          </a:lstStyle>
          <a:p>
            <a:fld id="{643C83CC-6465-4E23-B4C9-9A0428C6C151}" type="slidenum">
              <a:rPr lang="es-ES"/>
              <a:pPr/>
              <a:t>‹#›</a:t>
            </a:fld>
            <a:endParaRPr lang="es-E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s-ES"/>
              <a:t>Haga clic para cambiar el estilo de título	</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endParaRPr lang="es-E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endParaRPr lang="es-E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E7C5419B-E927-4B6F-B96A-29F94CBCBB23}" type="slidenum">
              <a:rPr lang="es-ES"/>
              <a:pPr/>
              <a:t>‹#›</a:t>
            </a:fld>
            <a:endParaRPr lang="es-E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cs typeface="Arial" charset="0"/>
        </a:defRPr>
      </a:lvl2pPr>
      <a:lvl3pPr algn="ctr" rtl="0" fontAlgn="base">
        <a:spcBef>
          <a:spcPct val="0"/>
        </a:spcBef>
        <a:spcAft>
          <a:spcPct val="0"/>
        </a:spcAft>
        <a:defRPr sz="4400">
          <a:solidFill>
            <a:schemeClr val="tx2"/>
          </a:solidFill>
          <a:latin typeface="Arial" charset="0"/>
          <a:cs typeface="Arial" charset="0"/>
        </a:defRPr>
      </a:lvl3pPr>
      <a:lvl4pPr algn="ctr" rtl="0" fontAlgn="base">
        <a:spcBef>
          <a:spcPct val="0"/>
        </a:spcBef>
        <a:spcAft>
          <a:spcPct val="0"/>
        </a:spcAft>
        <a:defRPr sz="4400">
          <a:solidFill>
            <a:schemeClr val="tx2"/>
          </a:solidFill>
          <a:latin typeface="Arial" charset="0"/>
          <a:cs typeface="Arial" charset="0"/>
        </a:defRPr>
      </a:lvl4pPr>
      <a:lvl5pPr algn="ctr" rtl="0" fontAlgn="base">
        <a:spcBef>
          <a:spcPct val="0"/>
        </a:spcBef>
        <a:spcAft>
          <a:spcPct val="0"/>
        </a:spcAft>
        <a:defRPr sz="4400">
          <a:solidFill>
            <a:schemeClr val="tx2"/>
          </a:solidFill>
          <a:latin typeface="Arial" charset="0"/>
          <a:cs typeface="Arial" charset="0"/>
        </a:defRPr>
      </a:lvl5pPr>
      <a:lvl6pPr marL="457200" algn="ctr" rtl="0" fontAlgn="base">
        <a:spcBef>
          <a:spcPct val="0"/>
        </a:spcBef>
        <a:spcAft>
          <a:spcPct val="0"/>
        </a:spcAft>
        <a:defRPr sz="4400">
          <a:solidFill>
            <a:schemeClr val="tx2"/>
          </a:solidFill>
          <a:latin typeface="Arial" charset="0"/>
          <a:cs typeface="Arial" charset="0"/>
        </a:defRPr>
      </a:lvl6pPr>
      <a:lvl7pPr marL="914400" algn="ctr" rtl="0" fontAlgn="base">
        <a:spcBef>
          <a:spcPct val="0"/>
        </a:spcBef>
        <a:spcAft>
          <a:spcPct val="0"/>
        </a:spcAft>
        <a:defRPr sz="4400">
          <a:solidFill>
            <a:schemeClr val="tx2"/>
          </a:solidFill>
          <a:latin typeface="Arial" charset="0"/>
          <a:cs typeface="Arial" charset="0"/>
        </a:defRPr>
      </a:lvl7pPr>
      <a:lvl8pPr marL="1371600" algn="ctr" rtl="0" fontAlgn="base">
        <a:spcBef>
          <a:spcPct val="0"/>
        </a:spcBef>
        <a:spcAft>
          <a:spcPct val="0"/>
        </a:spcAft>
        <a:defRPr sz="4400">
          <a:solidFill>
            <a:schemeClr val="tx2"/>
          </a:solidFill>
          <a:latin typeface="Arial" charset="0"/>
          <a:cs typeface="Arial" charset="0"/>
        </a:defRPr>
      </a:lvl8pPr>
      <a:lvl9pPr marL="1828800" algn="ctr" rtl="0" fontAlgn="base">
        <a:spcBef>
          <a:spcPct val="0"/>
        </a:spcBef>
        <a:spcAft>
          <a:spcPct val="0"/>
        </a:spcAft>
        <a:defRPr sz="4400">
          <a:solidFill>
            <a:schemeClr val="tx2"/>
          </a:solidFill>
          <a:latin typeface="Arial" charset="0"/>
          <a:cs typeface="Arial" charset="0"/>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cs typeface="+mn-cs"/>
        </a:defRPr>
      </a:lvl2pPr>
      <a:lvl3pPr marL="1143000" indent="-228600" algn="l" rtl="0" fontAlgn="base">
        <a:spcBef>
          <a:spcPct val="20000"/>
        </a:spcBef>
        <a:spcAft>
          <a:spcPct val="0"/>
        </a:spcAft>
        <a:buChar char="•"/>
        <a:defRPr sz="2400">
          <a:solidFill>
            <a:schemeClr val="tx1"/>
          </a:solidFill>
          <a:latin typeface="+mn-lt"/>
          <a:cs typeface="+mn-cs"/>
        </a:defRPr>
      </a:lvl3pPr>
      <a:lvl4pPr marL="1600200" indent="-228600" algn="l" rtl="0" fontAlgn="base">
        <a:spcBef>
          <a:spcPct val="20000"/>
        </a:spcBef>
        <a:spcAft>
          <a:spcPct val="0"/>
        </a:spcAft>
        <a:buChar char="–"/>
        <a:defRPr sz="2000">
          <a:solidFill>
            <a:schemeClr val="tx1"/>
          </a:solidFill>
          <a:latin typeface="+mn-lt"/>
          <a:cs typeface="+mn-cs"/>
        </a:defRPr>
      </a:lvl4pPr>
      <a:lvl5pPr marL="2057400" indent="-228600" algn="l" rtl="0" fontAlgn="base">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110.png"/></Relationships>
</file>

<file path=ppt/slides/_rels/slide1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a:lum/>
          </a:blip>
          <a:srcRect/>
          <a:stretch>
            <a:fillRect l="-6000" r="-6000"/>
          </a:stretch>
        </a:blipFill>
        <a:effectLst/>
      </p:bgPr>
    </p:bg>
    <p:spTree>
      <p:nvGrpSpPr>
        <p:cNvPr id="1" name=""/>
        <p:cNvGrpSpPr/>
        <p:nvPr/>
      </p:nvGrpSpPr>
      <p:grpSpPr>
        <a:xfrm>
          <a:off x="0" y="0"/>
          <a:ext cx="0" cy="0"/>
          <a:chOff x="0" y="0"/>
          <a:chExt cx="0" cy="0"/>
        </a:xfrm>
      </p:grpSpPr>
      <p:sp>
        <p:nvSpPr>
          <p:cNvPr id="2177" name="Rectangle 129"/>
          <p:cNvSpPr>
            <a:spLocks noGrp="1" noChangeArrowheads="1"/>
          </p:cNvSpPr>
          <p:nvPr>
            <p:ph type="subTitle" idx="1"/>
          </p:nvPr>
        </p:nvSpPr>
        <p:spPr>
          <a:xfrm>
            <a:off x="6143636" y="5622462"/>
            <a:ext cx="2646343" cy="363558"/>
          </a:xfrm>
        </p:spPr>
        <p:txBody>
          <a:bodyPr/>
          <a:lstStyle/>
          <a:p>
            <a:pPr algn="r"/>
            <a:r>
              <a:rPr lang="es-UY" sz="1600" b="1" dirty="0" err="1">
                <a:solidFill>
                  <a:srgbClr val="FF0000"/>
                </a:solidFill>
                <a:latin typeface="Bookman Old Style" pitchFamily="18" charset="0"/>
              </a:rPr>
              <a:t>Nurdin</a:t>
            </a:r>
            <a:r>
              <a:rPr lang="es-UY" sz="1600" b="1" dirty="0">
                <a:solidFill>
                  <a:srgbClr val="FF0000"/>
                </a:solidFill>
                <a:latin typeface="Bookman Old Style" pitchFamily="18" charset="0"/>
              </a:rPr>
              <a:t> </a:t>
            </a:r>
            <a:r>
              <a:rPr lang="es-UY" sz="1600" b="1" dirty="0" err="1">
                <a:solidFill>
                  <a:srgbClr val="FF0000"/>
                </a:solidFill>
                <a:latin typeface="Bookman Old Style" pitchFamily="18" charset="0"/>
              </a:rPr>
              <a:t>Bahtiar</a:t>
            </a:r>
            <a:r>
              <a:rPr lang="es-UY" sz="1600" b="1" dirty="0">
                <a:solidFill>
                  <a:srgbClr val="FF0000"/>
                </a:solidFill>
                <a:latin typeface="Bookman Old Style" pitchFamily="18" charset="0"/>
              </a:rPr>
              <a:t>, MT</a:t>
            </a:r>
            <a:endParaRPr lang="es-ES" sz="1600" b="1" dirty="0">
              <a:solidFill>
                <a:srgbClr val="FF0000"/>
              </a:solidFill>
              <a:latin typeface="Bookman Old Style" pitchFamily="18" charset="0"/>
            </a:endParaRPr>
          </a:p>
        </p:txBody>
      </p:sp>
      <p:sp>
        <p:nvSpPr>
          <p:cNvPr id="2174" name="Rectangle 126"/>
          <p:cNvSpPr>
            <a:spLocks noChangeArrowheads="1"/>
          </p:cNvSpPr>
          <p:nvPr/>
        </p:nvSpPr>
        <p:spPr bwMode="auto">
          <a:xfrm>
            <a:off x="1285852" y="1000109"/>
            <a:ext cx="7462861" cy="1285884"/>
          </a:xfrm>
          <a:prstGeom prst="rect">
            <a:avLst/>
          </a:prstGeom>
          <a:noFill/>
          <a:ln w="9525">
            <a:noFill/>
            <a:miter lim="800000"/>
            <a:headEnd/>
            <a:tailEnd/>
          </a:ln>
          <a:effectLst/>
        </p:spPr>
        <p:txBody>
          <a:bodyPr anchor="ctr"/>
          <a:lstStyle/>
          <a:p>
            <a:pPr algn="r"/>
            <a:r>
              <a:rPr lang="es-UY" sz="3600" b="1">
                <a:solidFill>
                  <a:srgbClr val="C00000"/>
                </a:solidFill>
                <a:effectLst>
                  <a:outerShdw blurRad="38100" dist="38100" dir="2700000" algn="tl">
                    <a:srgbClr val="000000">
                      <a:alpha val="43137"/>
                    </a:srgbClr>
                  </a:outerShdw>
                </a:effectLst>
                <a:latin typeface="Bookman Old Style" pitchFamily="18" charset="0"/>
              </a:rPr>
              <a:t>Struktur Diskrit</a:t>
            </a:r>
            <a:endParaRPr lang="es-ES" sz="3600" b="1" dirty="0">
              <a:solidFill>
                <a:srgbClr val="C00000"/>
              </a:solidFill>
              <a:effectLst>
                <a:outerShdw blurRad="38100" dist="38100" dir="2700000" algn="tl">
                  <a:srgbClr val="000000">
                    <a:alpha val="43137"/>
                  </a:srgbClr>
                </a:outerShdw>
              </a:effectLst>
              <a:latin typeface="Bookman Old Style" pitchFamily="18" charset="0"/>
            </a:endParaRPr>
          </a:p>
        </p:txBody>
      </p:sp>
      <p:sp>
        <p:nvSpPr>
          <p:cNvPr id="4" name="Rectangle 126">
            <a:extLst>
              <a:ext uri="{FF2B5EF4-FFF2-40B4-BE49-F238E27FC236}">
                <a16:creationId xmlns:a16="http://schemas.microsoft.com/office/drawing/2014/main" id="{1041B770-4A5C-8540-A4A1-931E2D3E7779}"/>
              </a:ext>
            </a:extLst>
          </p:cNvPr>
          <p:cNvSpPr>
            <a:spLocks noChangeArrowheads="1"/>
          </p:cNvSpPr>
          <p:nvPr/>
        </p:nvSpPr>
        <p:spPr bwMode="auto">
          <a:xfrm>
            <a:off x="1327118" y="3645024"/>
            <a:ext cx="7462861" cy="504056"/>
          </a:xfrm>
          <a:prstGeom prst="rect">
            <a:avLst/>
          </a:prstGeom>
          <a:noFill/>
          <a:ln w="9525">
            <a:noFill/>
            <a:miter lim="800000"/>
            <a:headEnd/>
            <a:tailEnd/>
          </a:ln>
          <a:effectLst/>
        </p:spPr>
        <p:txBody>
          <a:bodyPr anchor="ctr"/>
          <a:lstStyle/>
          <a:p>
            <a:pPr algn="r"/>
            <a:r>
              <a:rPr lang="es-UY" sz="2000" b="1" dirty="0">
                <a:solidFill>
                  <a:srgbClr val="C00000"/>
                </a:solidFill>
                <a:effectLst>
                  <a:outerShdw blurRad="38100" dist="38100" dir="2700000" algn="tl">
                    <a:srgbClr val="000000">
                      <a:alpha val="43137"/>
                    </a:srgbClr>
                  </a:outerShdw>
                </a:effectLst>
                <a:latin typeface="Bookman Old Style" pitchFamily="18" charset="0"/>
              </a:rPr>
              <a:t>Permutasi dan Kombinasi</a:t>
            </a:r>
            <a:endParaRPr lang="es-ES" sz="2000" b="1" dirty="0">
              <a:solidFill>
                <a:srgbClr val="C00000"/>
              </a:solidFill>
              <a:effectLst>
                <a:outerShdw blurRad="38100" dist="38100" dir="2700000" algn="tl">
                  <a:srgbClr val="000000">
                    <a:alpha val="43137"/>
                  </a:srgbClr>
                </a:outerShdw>
              </a:effectLst>
              <a:latin typeface="Bookman Old Style"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0">
          <a:blip r:embed="rId3">
            <a:lum/>
          </a:blip>
          <a:srcRect/>
          <a:stretch>
            <a:fillRect l="-5000" r="-5000"/>
          </a:stretch>
        </a:blipFill>
        <a:effectLst/>
      </p:bgPr>
    </p:bg>
    <p:spTree>
      <p:nvGrpSpPr>
        <p:cNvPr id="1" name=""/>
        <p:cNvGrpSpPr/>
        <p:nvPr/>
      </p:nvGrpSpPr>
      <p:grpSpPr>
        <a:xfrm>
          <a:off x="0" y="0"/>
          <a:ext cx="0" cy="0"/>
          <a:chOff x="0" y="0"/>
          <a:chExt cx="0" cy="0"/>
        </a:xfrm>
      </p:grpSpPr>
      <p:sp>
        <p:nvSpPr>
          <p:cNvPr id="5121" name="Rectangle 1"/>
          <p:cNvSpPr>
            <a:spLocks noGrp="1" noChangeArrowheads="1"/>
          </p:cNvSpPr>
          <p:nvPr>
            <p:ph type="title"/>
          </p:nvPr>
        </p:nvSpPr>
        <p:spPr>
          <a:xfrm>
            <a:off x="428596" y="142852"/>
            <a:ext cx="8140320" cy="829527"/>
          </a:xfrm>
        </p:spPr>
        <p:txBody>
          <a:bodyPr lIns="82945" tIns="50616" rIns="82945" bIns="41473"/>
          <a:lstStyle/>
          <a:p>
            <a:pPr algn="l">
              <a:lnSpc>
                <a:spcPct val="98000"/>
              </a:lnSpc>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defRPr/>
            </a:pPr>
            <a:r>
              <a:rPr lang="en-US" sz="3200" b="1" dirty="0">
                <a:solidFill>
                  <a:srgbClr val="C00000"/>
                </a:solidFill>
                <a:effectLst>
                  <a:outerShdw blurRad="38100" dist="38100" dir="2700000" algn="tl">
                    <a:srgbClr val="000000">
                      <a:alpha val="43137"/>
                    </a:srgbClr>
                  </a:outerShdw>
                </a:effectLst>
                <a:ea typeface="ZYSong18030;中易宋体18030;SimSun;方正" charset="0"/>
                <a:cs typeface="ZYSong18030;中易宋体18030;SimSun;方正" charset="0"/>
              </a:rPr>
              <a:t>5.2. </a:t>
            </a:r>
            <a:r>
              <a:rPr lang="en-US" sz="3200" b="1" dirty="0">
                <a:solidFill>
                  <a:srgbClr val="C00000"/>
                </a:solidFill>
                <a:effectLst>
                  <a:outerShdw blurRad="38100" dist="38100" dir="2700000" algn="tl">
                    <a:srgbClr val="000000">
                      <a:alpha val="43137"/>
                    </a:srgbClr>
                  </a:outerShdw>
                </a:effectLst>
              </a:rPr>
              <a:t>Permutasi</a:t>
            </a:r>
          </a:p>
        </p:txBody>
      </p:sp>
      <p:sp>
        <p:nvSpPr>
          <p:cNvPr id="5" name="Rectangle 4">
            <a:extLst>
              <a:ext uri="{FF2B5EF4-FFF2-40B4-BE49-F238E27FC236}">
                <a16:creationId xmlns:a16="http://schemas.microsoft.com/office/drawing/2014/main" id="{24855D9B-4231-AF41-8ECA-F2399FA469FB}"/>
              </a:ext>
            </a:extLst>
          </p:cNvPr>
          <p:cNvSpPr/>
          <p:nvPr/>
        </p:nvSpPr>
        <p:spPr>
          <a:xfrm>
            <a:off x="428596" y="1484784"/>
            <a:ext cx="8391876" cy="3754874"/>
          </a:xfrm>
          <a:prstGeom prst="rect">
            <a:avLst/>
          </a:prstGeom>
        </p:spPr>
        <p:txBody>
          <a:bodyPr wrap="square">
            <a:spAutoFit/>
          </a:bodyPr>
          <a:lstStyle/>
          <a:p>
            <a:pPr algn="just">
              <a:spcBef>
                <a:spcPts val="1200"/>
              </a:spcBef>
              <a:spcAft>
                <a:spcPts val="0"/>
              </a:spcAft>
            </a:pPr>
            <a:r>
              <a:rPr lang="en-US" b="1">
                <a:latin typeface="Bookman Old Style" panose="02050604050505020204" pitchFamily="18" charset="0"/>
              </a:rPr>
              <a:t>Contoh 7</a:t>
            </a:r>
          </a:p>
          <a:p>
            <a:pPr marL="450850" indent="-450850" algn="just">
              <a:spcBef>
                <a:spcPts val="1200"/>
              </a:spcBef>
              <a:spcAft>
                <a:spcPts val="0"/>
              </a:spcAft>
              <a:buFont typeface="Wingdings" pitchFamily="2" charset="2"/>
              <a:buChar char="q"/>
            </a:pPr>
            <a:r>
              <a:rPr lang="en-US">
                <a:latin typeface="Bookman Old Style" panose="02050604050505020204" pitchFamily="18" charset="0"/>
              </a:rPr>
              <a:t>Berapa banyak permutasi dari huruf-huruf </a:t>
            </a:r>
            <a:r>
              <a:rPr lang="en-US" i="1">
                <a:latin typeface="Bookman Old Style" panose="02050604050505020204" pitchFamily="18" charset="0"/>
              </a:rPr>
              <a:t>ABCDEFGH</a:t>
            </a:r>
            <a:r>
              <a:rPr lang="en-US">
                <a:latin typeface="Bookman Old Style" panose="02050604050505020204" pitchFamily="18" charset="0"/>
              </a:rPr>
              <a:t> yang mengandung string </a:t>
            </a:r>
            <a:r>
              <a:rPr lang="en-US" i="1">
                <a:latin typeface="Bookman Old Style" panose="02050604050505020204" pitchFamily="18" charset="0"/>
              </a:rPr>
              <a:t>ABC</a:t>
            </a:r>
            <a:r>
              <a:rPr lang="en-US">
                <a:latin typeface="Bookman Old Style" panose="02050604050505020204" pitchFamily="18" charset="0"/>
              </a:rPr>
              <a:t>?</a:t>
            </a:r>
            <a:endParaRPr lang="en-ID">
              <a:latin typeface="Bookman Old Style" panose="02050604050505020204" pitchFamily="18" charset="0"/>
            </a:endParaRPr>
          </a:p>
          <a:p>
            <a:pPr algn="just">
              <a:spcBef>
                <a:spcPts val="1200"/>
              </a:spcBef>
              <a:spcAft>
                <a:spcPts val="0"/>
              </a:spcAft>
            </a:pPr>
            <a:r>
              <a:rPr lang="en-US">
                <a:latin typeface="Bookman Old Style" panose="02050604050505020204" pitchFamily="18" charset="0"/>
              </a:rPr>
              <a:t>Jawab:</a:t>
            </a:r>
            <a:endParaRPr lang="en-ID">
              <a:latin typeface="Bookman Old Style" panose="02050604050505020204" pitchFamily="18" charset="0"/>
            </a:endParaRPr>
          </a:p>
          <a:p>
            <a:pPr marL="450850" indent="-450850" algn="just">
              <a:spcBef>
                <a:spcPts val="1200"/>
              </a:spcBef>
              <a:spcAft>
                <a:spcPts val="0"/>
              </a:spcAft>
              <a:buFont typeface="Wingdings" pitchFamily="2" charset="2"/>
              <a:buChar char="q"/>
            </a:pPr>
            <a:r>
              <a:rPr lang="en-US">
                <a:latin typeface="Bookman Old Style" panose="02050604050505020204" pitchFamily="18" charset="0"/>
              </a:rPr>
              <a:t>Karena huruf-huruf ABC berada pada satu blok, kita dapat menemukan jawabannya dengan mencari jumlah permutasi dari enam objek, yaitu blok ABC dan masing-masing huruf D, E, F, G, dan H. </a:t>
            </a:r>
          </a:p>
          <a:p>
            <a:pPr marL="454025" algn="just">
              <a:spcBef>
                <a:spcPts val="1200"/>
              </a:spcBef>
              <a:spcAft>
                <a:spcPts val="0"/>
              </a:spcAft>
            </a:pPr>
            <a:r>
              <a:rPr lang="en-US">
                <a:latin typeface="Bookman Old Style" panose="02050604050505020204" pitchFamily="18" charset="0"/>
              </a:rPr>
              <a:t>Karena keenam objek ini dapat terjadi dalam urutan apa pun, maka ada 6! = 720 permutasi huruf </a:t>
            </a:r>
            <a:r>
              <a:rPr lang="en-US" u="sng">
                <a:latin typeface="Bookman Old Style" panose="02050604050505020204" pitchFamily="18" charset="0"/>
              </a:rPr>
              <a:t>ABC</a:t>
            </a:r>
            <a:r>
              <a:rPr lang="en-US">
                <a:latin typeface="Bookman Old Style" panose="02050604050505020204" pitchFamily="18" charset="0"/>
              </a:rPr>
              <a:t>DEFGH di mana ABC muncul sebagai blok.</a:t>
            </a:r>
            <a:endParaRPr lang="en-ID">
              <a:latin typeface="Bookman Old Style" panose="02050604050505020204" pitchFamily="18" charset="0"/>
            </a:endParaRPr>
          </a:p>
        </p:txBody>
      </p:sp>
    </p:spTree>
    <p:extLst>
      <p:ext uri="{BB962C8B-B14F-4D97-AF65-F5344CB8AC3E}">
        <p14:creationId xmlns:p14="http://schemas.microsoft.com/office/powerpoint/2010/main" val="1007538629"/>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0">
          <a:blip r:embed="rId3">
            <a:lum/>
          </a:blip>
          <a:srcRect/>
          <a:stretch>
            <a:fillRect l="-5000" r="-5000"/>
          </a:stretch>
        </a:blipFill>
        <a:effectLst/>
      </p:bgPr>
    </p:bg>
    <p:spTree>
      <p:nvGrpSpPr>
        <p:cNvPr id="1" name=""/>
        <p:cNvGrpSpPr/>
        <p:nvPr/>
      </p:nvGrpSpPr>
      <p:grpSpPr>
        <a:xfrm>
          <a:off x="0" y="0"/>
          <a:ext cx="0" cy="0"/>
          <a:chOff x="0" y="0"/>
          <a:chExt cx="0" cy="0"/>
        </a:xfrm>
      </p:grpSpPr>
      <p:sp>
        <p:nvSpPr>
          <p:cNvPr id="5121" name="Rectangle 1"/>
          <p:cNvSpPr>
            <a:spLocks noGrp="1" noChangeArrowheads="1"/>
          </p:cNvSpPr>
          <p:nvPr>
            <p:ph type="title"/>
          </p:nvPr>
        </p:nvSpPr>
        <p:spPr>
          <a:xfrm>
            <a:off x="428596" y="142852"/>
            <a:ext cx="8140320" cy="829527"/>
          </a:xfrm>
        </p:spPr>
        <p:txBody>
          <a:bodyPr lIns="82945" tIns="50616" rIns="82945" bIns="41473"/>
          <a:lstStyle/>
          <a:p>
            <a:pPr algn="l">
              <a:lnSpc>
                <a:spcPct val="98000"/>
              </a:lnSpc>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defRPr/>
            </a:pPr>
            <a:r>
              <a:rPr lang="en-US" sz="3200" b="1" dirty="0">
                <a:solidFill>
                  <a:srgbClr val="C00000"/>
                </a:solidFill>
                <a:effectLst>
                  <a:outerShdw blurRad="38100" dist="38100" dir="2700000" algn="tl">
                    <a:srgbClr val="000000">
                      <a:alpha val="43137"/>
                    </a:srgbClr>
                  </a:outerShdw>
                </a:effectLst>
                <a:ea typeface="ZYSong18030;中易宋体18030;SimSun;方正" charset="0"/>
                <a:cs typeface="ZYSong18030;中易宋体18030;SimSun;方正" charset="0"/>
              </a:rPr>
              <a:t>5.3. </a:t>
            </a:r>
            <a:r>
              <a:rPr lang="en-US" sz="3200" b="1" dirty="0">
                <a:solidFill>
                  <a:srgbClr val="C00000"/>
                </a:solidFill>
                <a:effectLst>
                  <a:outerShdw blurRad="38100" dist="38100" dir="2700000" algn="tl">
                    <a:srgbClr val="000000">
                      <a:alpha val="43137"/>
                    </a:srgbClr>
                  </a:outerShdw>
                </a:effectLst>
              </a:rPr>
              <a:t>Kombinasi</a:t>
            </a:r>
          </a:p>
        </p:txBody>
      </p:sp>
      <p:sp>
        <p:nvSpPr>
          <p:cNvPr id="5" name="Rectangle 4">
            <a:extLst>
              <a:ext uri="{FF2B5EF4-FFF2-40B4-BE49-F238E27FC236}">
                <a16:creationId xmlns:a16="http://schemas.microsoft.com/office/drawing/2014/main" id="{24855D9B-4231-AF41-8ECA-F2399FA469FB}"/>
              </a:ext>
            </a:extLst>
          </p:cNvPr>
          <p:cNvSpPr/>
          <p:nvPr/>
        </p:nvSpPr>
        <p:spPr>
          <a:xfrm>
            <a:off x="428596" y="1484784"/>
            <a:ext cx="8391876" cy="4031873"/>
          </a:xfrm>
          <a:prstGeom prst="rect">
            <a:avLst/>
          </a:prstGeom>
        </p:spPr>
        <p:txBody>
          <a:bodyPr wrap="square">
            <a:spAutoFit/>
          </a:bodyPr>
          <a:lstStyle/>
          <a:p>
            <a:pPr algn="just">
              <a:spcBef>
                <a:spcPts val="1200"/>
              </a:spcBef>
              <a:spcAft>
                <a:spcPts val="0"/>
              </a:spcAft>
            </a:pPr>
            <a:r>
              <a:rPr lang="en-US" b="1">
                <a:latin typeface="Bookman Old Style" panose="02050604050505020204" pitchFamily="18" charset="0"/>
              </a:rPr>
              <a:t>Contoh 8</a:t>
            </a:r>
          </a:p>
          <a:p>
            <a:pPr marL="450850" indent="-450850" algn="just">
              <a:spcBef>
                <a:spcPts val="1200"/>
              </a:spcBef>
              <a:spcAft>
                <a:spcPts val="0"/>
              </a:spcAft>
              <a:buFont typeface="Wingdings" pitchFamily="2" charset="2"/>
              <a:buChar char="q"/>
            </a:pPr>
            <a:r>
              <a:rPr lang="en-US">
                <a:latin typeface="Bookman Old Style" panose="02050604050505020204" pitchFamily="18" charset="0"/>
              </a:rPr>
              <a:t>Berapa banyak komite berbeda dari tiga siswa yang dapat dibentuk dari kelompok yang berisi empat siswa?</a:t>
            </a:r>
            <a:endParaRPr lang="en-ID">
              <a:latin typeface="Bookman Old Style" panose="02050604050505020204" pitchFamily="18" charset="0"/>
            </a:endParaRPr>
          </a:p>
          <a:p>
            <a:pPr algn="just">
              <a:spcBef>
                <a:spcPts val="1200"/>
              </a:spcBef>
              <a:spcAft>
                <a:spcPts val="0"/>
              </a:spcAft>
            </a:pPr>
            <a:r>
              <a:rPr lang="en-US">
                <a:latin typeface="Bookman Old Style" panose="02050604050505020204" pitchFamily="18" charset="0"/>
              </a:rPr>
              <a:t>Jawab:</a:t>
            </a:r>
            <a:endParaRPr lang="en-ID">
              <a:latin typeface="Bookman Old Style" panose="02050604050505020204" pitchFamily="18" charset="0"/>
            </a:endParaRPr>
          </a:p>
          <a:p>
            <a:pPr marL="450850" indent="-450850" algn="just">
              <a:spcBef>
                <a:spcPts val="1200"/>
              </a:spcBef>
              <a:spcAft>
                <a:spcPts val="0"/>
              </a:spcAft>
              <a:buFont typeface="Wingdings" pitchFamily="2" charset="2"/>
              <a:buChar char="q"/>
            </a:pPr>
            <a:r>
              <a:rPr lang="en-US">
                <a:latin typeface="Bookman Old Style" panose="02050604050505020204" pitchFamily="18" charset="0"/>
              </a:rPr>
              <a:t>Untuk dapat menjawab pertanyaan ini, kita hanya harus mencari jumlah subset dengan tiga elemen dari himpunan yang berisi empat siswa. Kita dapat melihat bahwa ada empat subset, satu untuk masing-masing dari empat siswa, karena memilih tiga siswa sama saja dengan memilih salah satu dari empat siswa untuk keluar dari kelompok. </a:t>
            </a:r>
          </a:p>
          <a:p>
            <a:pPr marL="454025" algn="just">
              <a:spcBef>
                <a:spcPts val="1200"/>
              </a:spcBef>
              <a:spcAft>
                <a:spcPts val="0"/>
              </a:spcAft>
            </a:pPr>
            <a:r>
              <a:rPr lang="en-US">
                <a:latin typeface="Bookman Old Style" panose="02050604050505020204" pitchFamily="18" charset="0"/>
              </a:rPr>
              <a:t>Ini berarti ada empat cara untuk memilih tiga siswa untuk komite, di mana urutan para siswa ini dipilih tidak menjadi masalah.</a:t>
            </a:r>
            <a:endParaRPr lang="en-ID">
              <a:latin typeface="Bookman Old Style" panose="02050604050505020204" pitchFamily="18" charset="0"/>
            </a:endParaRPr>
          </a:p>
        </p:txBody>
      </p:sp>
    </p:spTree>
    <p:extLst>
      <p:ext uri="{BB962C8B-B14F-4D97-AF65-F5344CB8AC3E}">
        <p14:creationId xmlns:p14="http://schemas.microsoft.com/office/powerpoint/2010/main" val="2861904791"/>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0">
          <a:blip r:embed="rId3">
            <a:lum/>
          </a:blip>
          <a:srcRect/>
          <a:stretch>
            <a:fillRect l="-5000" r="-5000"/>
          </a:stretch>
        </a:blipFill>
        <a:effectLst/>
      </p:bgPr>
    </p:bg>
    <p:spTree>
      <p:nvGrpSpPr>
        <p:cNvPr id="1" name=""/>
        <p:cNvGrpSpPr/>
        <p:nvPr/>
      </p:nvGrpSpPr>
      <p:grpSpPr>
        <a:xfrm>
          <a:off x="0" y="0"/>
          <a:ext cx="0" cy="0"/>
          <a:chOff x="0" y="0"/>
          <a:chExt cx="0" cy="0"/>
        </a:xfrm>
      </p:grpSpPr>
      <p:sp>
        <p:nvSpPr>
          <p:cNvPr id="5121" name="Rectangle 1"/>
          <p:cNvSpPr>
            <a:spLocks noGrp="1" noChangeArrowheads="1"/>
          </p:cNvSpPr>
          <p:nvPr>
            <p:ph type="title"/>
          </p:nvPr>
        </p:nvSpPr>
        <p:spPr>
          <a:xfrm>
            <a:off x="428596" y="142852"/>
            <a:ext cx="8140320" cy="829527"/>
          </a:xfrm>
        </p:spPr>
        <p:txBody>
          <a:bodyPr lIns="82945" tIns="50616" rIns="82945" bIns="41473"/>
          <a:lstStyle/>
          <a:p>
            <a:pPr algn="l">
              <a:lnSpc>
                <a:spcPct val="98000"/>
              </a:lnSpc>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defRPr/>
            </a:pPr>
            <a:r>
              <a:rPr lang="en-US" sz="3200" b="1" dirty="0">
                <a:solidFill>
                  <a:srgbClr val="C00000"/>
                </a:solidFill>
                <a:effectLst>
                  <a:outerShdw blurRad="38100" dist="38100" dir="2700000" algn="tl">
                    <a:srgbClr val="000000">
                      <a:alpha val="43137"/>
                    </a:srgbClr>
                  </a:outerShdw>
                </a:effectLst>
                <a:ea typeface="ZYSong18030;中易宋体18030;SimSun;方正" charset="0"/>
                <a:cs typeface="ZYSong18030;中易宋体18030;SimSun;方正" charset="0"/>
              </a:rPr>
              <a:t>5.3. </a:t>
            </a:r>
            <a:r>
              <a:rPr lang="en-US" sz="3200" b="1" dirty="0">
                <a:solidFill>
                  <a:srgbClr val="C00000"/>
                </a:solidFill>
                <a:effectLst>
                  <a:outerShdw blurRad="38100" dist="38100" dir="2700000" algn="tl">
                    <a:srgbClr val="000000">
                      <a:alpha val="43137"/>
                    </a:srgbClr>
                  </a:outerShdw>
                </a:effectLst>
              </a:rPr>
              <a:t>Kombinasi</a:t>
            </a:r>
          </a:p>
        </p:txBody>
      </p:sp>
      <mc:AlternateContent xmlns:mc="http://schemas.openxmlformats.org/markup-compatibility/2006">
        <mc:Choice xmlns:a14="http://schemas.microsoft.com/office/drawing/2010/main" Requires="a14">
          <p:sp>
            <p:nvSpPr>
              <p:cNvPr id="5" name="Rectangle 4">
                <a:extLst>
                  <a:ext uri="{FF2B5EF4-FFF2-40B4-BE49-F238E27FC236}">
                    <a16:creationId xmlns:a16="http://schemas.microsoft.com/office/drawing/2014/main" id="{24855D9B-4231-AF41-8ECA-F2399FA469FB}"/>
                  </a:ext>
                </a:extLst>
              </p:cNvPr>
              <p:cNvSpPr/>
              <p:nvPr/>
            </p:nvSpPr>
            <p:spPr>
              <a:xfrm>
                <a:off x="428596" y="1484784"/>
                <a:ext cx="8391876" cy="4311630"/>
              </a:xfrm>
              <a:prstGeom prst="rect">
                <a:avLst/>
              </a:prstGeom>
            </p:spPr>
            <p:txBody>
              <a:bodyPr wrap="square">
                <a:spAutoFit/>
              </a:bodyPr>
              <a:lstStyle/>
              <a:p>
                <a:pPr algn="just">
                  <a:spcBef>
                    <a:spcPts val="1200"/>
                  </a:spcBef>
                  <a:spcAft>
                    <a:spcPts val="0"/>
                  </a:spcAft>
                </a:pPr>
                <a:r>
                  <a:rPr lang="en-US" b="1">
                    <a:latin typeface="Bookman Old Style" panose="02050604050505020204" pitchFamily="18" charset="0"/>
                  </a:rPr>
                  <a:t>Contoh 9</a:t>
                </a:r>
              </a:p>
              <a:p>
                <a:pPr marL="450850" indent="-450850" algn="just">
                  <a:spcBef>
                    <a:spcPts val="1200"/>
                  </a:spcBef>
                  <a:spcAft>
                    <a:spcPts val="0"/>
                  </a:spcAft>
                  <a:buFont typeface="Wingdings" pitchFamily="2" charset="2"/>
                  <a:buChar char="q"/>
                </a:pPr>
                <a:r>
                  <a:rPr lang="en-US">
                    <a:latin typeface="Bookman Old Style" panose="02050604050505020204" pitchFamily="18" charset="0"/>
                  </a:rPr>
                  <a:t>Misal </a:t>
                </a:r>
                <a:r>
                  <a:rPr lang="en-US" i="1">
                    <a:latin typeface="Bookman Old Style" panose="02050604050505020204" pitchFamily="18" charset="0"/>
                  </a:rPr>
                  <a:t>S</a:t>
                </a:r>
                <a:r>
                  <a:rPr lang="en-US">
                    <a:latin typeface="Bookman Old Style" panose="02050604050505020204" pitchFamily="18" charset="0"/>
                  </a:rPr>
                  <a:t> adalah himpunan {1, 2, 3, 4}. Kemudian {1, 3, 4} merupakan 3-kombinasi dari </a:t>
                </a:r>
                <a:r>
                  <a:rPr lang="en-US" i="1">
                    <a:latin typeface="Bookman Old Style" panose="02050604050505020204" pitchFamily="18" charset="0"/>
                  </a:rPr>
                  <a:t>S</a:t>
                </a:r>
                <a:r>
                  <a:rPr lang="en-US">
                    <a:latin typeface="Bookman Old Style" panose="02050604050505020204" pitchFamily="18" charset="0"/>
                  </a:rPr>
                  <a:t>. (Perlu diketahui bahwa {4, 1, 3} merupakan 3-kombinasi juga sama seperti {1, 3, 4}, karena urutan di sini tidak dipermasalahkan).</a:t>
                </a:r>
                <a:endParaRPr lang="en-ID">
                  <a:latin typeface="Bookman Old Style" panose="02050604050505020204" pitchFamily="18" charset="0"/>
                </a:endParaRPr>
              </a:p>
              <a:p>
                <a:pPr marL="450850" indent="-450850" algn="just">
                  <a:spcBef>
                    <a:spcPts val="1200"/>
                  </a:spcBef>
                  <a:spcAft>
                    <a:spcPts val="0"/>
                  </a:spcAft>
                  <a:buFont typeface="Wingdings" pitchFamily="2" charset="2"/>
                  <a:buChar char="q"/>
                </a:pPr>
                <a:r>
                  <a:rPr lang="en-US">
                    <a:latin typeface="Bookman Old Style" panose="02050604050505020204" pitchFamily="18" charset="0"/>
                  </a:rPr>
                  <a:t>Nilai </a:t>
                </a:r>
                <a:r>
                  <a:rPr lang="en-US" i="1">
                    <a:latin typeface="Bookman Old Style" panose="02050604050505020204" pitchFamily="18" charset="0"/>
                  </a:rPr>
                  <a:t>r</a:t>
                </a:r>
                <a:r>
                  <a:rPr lang="en-US">
                    <a:latin typeface="Bookman Old Style" panose="02050604050505020204" pitchFamily="18" charset="0"/>
                  </a:rPr>
                  <a:t>-kombinasi dari himpunan dengan </a:t>
                </a:r>
                <a:r>
                  <a:rPr lang="en-US" i="1">
                    <a:latin typeface="Bookman Old Style" panose="02050604050505020204" pitchFamily="18" charset="0"/>
                  </a:rPr>
                  <a:t>n</a:t>
                </a:r>
                <a:r>
                  <a:rPr lang="en-US">
                    <a:latin typeface="Bookman Old Style" panose="02050604050505020204" pitchFamily="18" charset="0"/>
                  </a:rPr>
                  <a:t> elemen berbeda dilambangkan dengan C(</a:t>
                </a:r>
                <a:r>
                  <a:rPr lang="en-US" i="1">
                    <a:latin typeface="Bookman Old Style" panose="02050604050505020204" pitchFamily="18" charset="0"/>
                  </a:rPr>
                  <a:t>n</a:t>
                </a:r>
                <a:r>
                  <a:rPr lang="en-US">
                    <a:latin typeface="Bookman Old Style" panose="02050604050505020204" pitchFamily="18" charset="0"/>
                  </a:rPr>
                  <a:t>, </a:t>
                </a:r>
                <a:r>
                  <a:rPr lang="en-US" i="1">
                    <a:latin typeface="Bookman Old Style" panose="02050604050505020204" pitchFamily="18" charset="0"/>
                  </a:rPr>
                  <a:t>r</a:t>
                </a:r>
                <a:r>
                  <a:rPr lang="en-US">
                    <a:latin typeface="Bookman Old Style" panose="02050604050505020204" pitchFamily="18" charset="0"/>
                  </a:rPr>
                  <a:t>). </a:t>
                </a:r>
              </a:p>
              <a:p>
                <a:pPr marL="450850" indent="-450850" algn="just">
                  <a:spcBef>
                    <a:spcPts val="1200"/>
                  </a:spcBef>
                  <a:spcAft>
                    <a:spcPts val="0"/>
                  </a:spcAft>
                  <a:buFont typeface="Wingdings" pitchFamily="2" charset="2"/>
                  <a:buChar char="q"/>
                </a:pPr>
                <a:r>
                  <a:rPr lang="en-US">
                    <a:latin typeface="Bookman Old Style" panose="02050604050505020204" pitchFamily="18" charset="0"/>
                  </a:rPr>
                  <a:t>Selain itu, juga dilambangkan dengan </a:t>
                </a:r>
                <a14:m>
                  <m:oMath xmlns:m="http://schemas.openxmlformats.org/officeDocument/2006/math">
                    <m:d>
                      <m:dPr>
                        <m:ctrlPr>
                          <a:rPr lang="en-ID" i="1">
                            <a:latin typeface="Cambria Math" panose="02040503050406030204" pitchFamily="18" charset="0"/>
                          </a:rPr>
                        </m:ctrlPr>
                      </m:dPr>
                      <m:e>
                        <m:f>
                          <m:fPr>
                            <m:type m:val="noBar"/>
                            <m:ctrlPr>
                              <a:rPr lang="en-ID" i="1">
                                <a:latin typeface="Cambria Math" panose="02040503050406030204" pitchFamily="18" charset="0"/>
                              </a:rPr>
                            </m:ctrlPr>
                          </m:fPr>
                          <m:num>
                            <m:r>
                              <a:rPr lang="en-US">
                                <a:latin typeface="Cambria Math" panose="02040503050406030204" pitchFamily="18" charset="0"/>
                              </a:rPr>
                              <m:t>𝑛</m:t>
                            </m:r>
                          </m:num>
                          <m:den>
                            <m:r>
                              <a:rPr lang="en-US">
                                <a:latin typeface="Cambria Math" panose="02040503050406030204" pitchFamily="18" charset="0"/>
                              </a:rPr>
                              <m:t>𝑟</m:t>
                            </m:r>
                          </m:den>
                        </m:f>
                      </m:e>
                    </m:d>
                  </m:oMath>
                </a14:m>
                <a:r>
                  <a:rPr lang="en-US">
                    <a:latin typeface="Bookman Old Style" panose="02050604050505020204" pitchFamily="18" charset="0"/>
                  </a:rPr>
                  <a:t> dan disebut dengan </a:t>
                </a:r>
                <a:r>
                  <a:rPr lang="en-US" u="sng">
                    <a:latin typeface="Bookman Old Style" panose="02050604050505020204" pitchFamily="18" charset="0"/>
                  </a:rPr>
                  <a:t>koefisien binomial</a:t>
                </a:r>
                <a:r>
                  <a:rPr lang="en-US">
                    <a:latin typeface="Bookman Old Style" panose="02050604050505020204" pitchFamily="18" charset="0"/>
                  </a:rPr>
                  <a:t>.</a:t>
                </a:r>
                <a:endParaRPr lang="en-ID">
                  <a:latin typeface="Bookman Old Style" panose="02050604050505020204" pitchFamily="18" charset="0"/>
                </a:endParaRPr>
              </a:p>
              <a:p>
                <a:pPr algn="just">
                  <a:spcBef>
                    <a:spcPts val="1800"/>
                  </a:spcBef>
                  <a:spcAft>
                    <a:spcPts val="0"/>
                  </a:spcAft>
                </a:pPr>
                <a:r>
                  <a:rPr lang="en-US" b="1">
                    <a:latin typeface="Bookman Old Style" panose="02050604050505020204" pitchFamily="18" charset="0"/>
                  </a:rPr>
                  <a:t>Contoh 10</a:t>
                </a:r>
                <a:endParaRPr lang="en-ID" b="1">
                  <a:latin typeface="Bookman Old Style" panose="02050604050505020204" pitchFamily="18" charset="0"/>
                </a:endParaRPr>
              </a:p>
              <a:p>
                <a:pPr marL="450850" indent="-450850" algn="just">
                  <a:spcBef>
                    <a:spcPts val="1200"/>
                  </a:spcBef>
                  <a:spcAft>
                    <a:spcPts val="0"/>
                  </a:spcAft>
                  <a:buFont typeface="Wingdings" pitchFamily="2" charset="2"/>
                  <a:buChar char="q"/>
                </a:pPr>
                <a:r>
                  <a:rPr lang="en-US">
                    <a:latin typeface="Bookman Old Style" panose="02050604050505020204" pitchFamily="18" charset="0"/>
                  </a:rPr>
                  <a:t>Diketahui C(4, 2) = 6, karena 2-kombinasi dari {a, b, c, d} adalah enam subset {a, b}, {a, c}, {a, d}, {b, c}, {b, d}, dan {c, d}.</a:t>
                </a:r>
                <a:endParaRPr lang="en-ID">
                  <a:latin typeface="Bookman Old Style" panose="02050604050505020204" pitchFamily="18" charset="0"/>
                </a:endParaRPr>
              </a:p>
            </p:txBody>
          </p:sp>
        </mc:Choice>
        <mc:Fallback>
          <p:sp>
            <p:nvSpPr>
              <p:cNvPr id="5" name="Rectangle 4">
                <a:extLst>
                  <a:ext uri="{FF2B5EF4-FFF2-40B4-BE49-F238E27FC236}">
                    <a16:creationId xmlns:a16="http://schemas.microsoft.com/office/drawing/2014/main" id="{24855D9B-4231-AF41-8ECA-F2399FA469FB}"/>
                  </a:ext>
                </a:extLst>
              </p:cNvPr>
              <p:cNvSpPr>
                <a:spLocks noRot="1" noChangeAspect="1" noMove="1" noResize="1" noEditPoints="1" noAdjustHandles="1" noChangeArrowheads="1" noChangeShapeType="1" noTextEdit="1"/>
              </p:cNvSpPr>
              <p:nvPr/>
            </p:nvSpPr>
            <p:spPr>
              <a:xfrm>
                <a:off x="428596" y="1484784"/>
                <a:ext cx="8391876" cy="4311630"/>
              </a:xfrm>
              <a:prstGeom prst="rect">
                <a:avLst/>
              </a:prstGeom>
              <a:blipFill>
                <a:blip r:embed="rId4"/>
                <a:stretch>
                  <a:fillRect l="-604" t="-588" r="-453" b="-1176"/>
                </a:stretch>
              </a:blipFill>
            </p:spPr>
            <p:txBody>
              <a:bodyPr/>
              <a:lstStyle/>
              <a:p>
                <a:r>
                  <a:rPr lang="en-US">
                    <a:noFill/>
                  </a:rPr>
                  <a:t> </a:t>
                </a:r>
              </a:p>
            </p:txBody>
          </p:sp>
        </mc:Fallback>
      </mc:AlternateContent>
    </p:spTree>
    <p:extLst>
      <p:ext uri="{BB962C8B-B14F-4D97-AF65-F5344CB8AC3E}">
        <p14:creationId xmlns:p14="http://schemas.microsoft.com/office/powerpoint/2010/main" val="2332428861"/>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0">
          <a:blip r:embed="rId3">
            <a:lum/>
          </a:blip>
          <a:srcRect/>
          <a:stretch>
            <a:fillRect l="-5000" r="-5000"/>
          </a:stretch>
        </a:blipFill>
        <a:effectLst/>
      </p:bgPr>
    </p:bg>
    <p:spTree>
      <p:nvGrpSpPr>
        <p:cNvPr id="1" name=""/>
        <p:cNvGrpSpPr/>
        <p:nvPr/>
      </p:nvGrpSpPr>
      <p:grpSpPr>
        <a:xfrm>
          <a:off x="0" y="0"/>
          <a:ext cx="0" cy="0"/>
          <a:chOff x="0" y="0"/>
          <a:chExt cx="0" cy="0"/>
        </a:xfrm>
      </p:grpSpPr>
      <p:sp>
        <p:nvSpPr>
          <p:cNvPr id="5121" name="Rectangle 1"/>
          <p:cNvSpPr>
            <a:spLocks noGrp="1" noChangeArrowheads="1"/>
          </p:cNvSpPr>
          <p:nvPr>
            <p:ph type="title"/>
          </p:nvPr>
        </p:nvSpPr>
        <p:spPr>
          <a:xfrm>
            <a:off x="428596" y="142852"/>
            <a:ext cx="8140320" cy="829527"/>
          </a:xfrm>
        </p:spPr>
        <p:txBody>
          <a:bodyPr lIns="82945" tIns="50616" rIns="82945" bIns="41473"/>
          <a:lstStyle/>
          <a:p>
            <a:pPr algn="l">
              <a:lnSpc>
                <a:spcPct val="98000"/>
              </a:lnSpc>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defRPr/>
            </a:pPr>
            <a:r>
              <a:rPr lang="en-US" sz="3200" b="1" dirty="0">
                <a:solidFill>
                  <a:srgbClr val="C00000"/>
                </a:solidFill>
                <a:effectLst>
                  <a:outerShdw blurRad="38100" dist="38100" dir="2700000" algn="tl">
                    <a:srgbClr val="000000">
                      <a:alpha val="43137"/>
                    </a:srgbClr>
                  </a:outerShdw>
                </a:effectLst>
                <a:ea typeface="ZYSong18030;中易宋体18030;SimSun;方正" charset="0"/>
                <a:cs typeface="ZYSong18030;中易宋体18030;SimSun;方正" charset="0"/>
              </a:rPr>
              <a:t>5.3. </a:t>
            </a:r>
            <a:r>
              <a:rPr lang="en-US" sz="3200" b="1" dirty="0">
                <a:solidFill>
                  <a:srgbClr val="C00000"/>
                </a:solidFill>
                <a:effectLst>
                  <a:outerShdw blurRad="38100" dist="38100" dir="2700000" algn="tl">
                    <a:srgbClr val="000000">
                      <a:alpha val="43137"/>
                    </a:srgbClr>
                  </a:outerShdw>
                </a:effectLst>
              </a:rPr>
              <a:t>Kombinasi</a:t>
            </a:r>
          </a:p>
        </p:txBody>
      </p:sp>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24855D9B-4231-AF41-8ECA-F2399FA469FB}"/>
                  </a:ext>
                </a:extLst>
              </p:cNvPr>
              <p:cNvSpPr/>
              <p:nvPr/>
            </p:nvSpPr>
            <p:spPr>
              <a:xfrm>
                <a:off x="428596" y="1484784"/>
                <a:ext cx="8391876" cy="3751540"/>
              </a:xfrm>
              <a:prstGeom prst="rect">
                <a:avLst/>
              </a:prstGeom>
            </p:spPr>
            <p:txBody>
              <a:bodyPr wrap="square">
                <a:spAutoFit/>
              </a:bodyPr>
              <a:lstStyle/>
              <a:p>
                <a:pPr marL="450850" indent="-450850" algn="just">
                  <a:spcBef>
                    <a:spcPts val="1200"/>
                  </a:spcBef>
                  <a:spcAft>
                    <a:spcPts val="0"/>
                  </a:spcAft>
                  <a:buFont typeface="Wingdings" pitchFamily="2" charset="2"/>
                  <a:buChar char="q"/>
                </a:pPr>
                <a:r>
                  <a:rPr lang="en-US">
                    <a:latin typeface="Bookman Old Style" panose="02050604050505020204" pitchFamily="18" charset="0"/>
                  </a:rPr>
                  <a:t>Kita dapat menentukan nilai </a:t>
                </a:r>
                <a:r>
                  <a:rPr lang="en-US" i="1">
                    <a:latin typeface="Bookman Old Style" panose="02050604050505020204" pitchFamily="18" charset="0"/>
                  </a:rPr>
                  <a:t>r</a:t>
                </a:r>
                <a:r>
                  <a:rPr lang="en-US">
                    <a:latin typeface="Bookman Old Style" panose="02050604050505020204" pitchFamily="18" charset="0"/>
                  </a:rPr>
                  <a:t>-kombinasi dari himpunan dengan </a:t>
                </a:r>
                <a:r>
                  <a:rPr lang="en-US" i="1">
                    <a:latin typeface="Bookman Old Style" panose="02050604050505020204" pitchFamily="18" charset="0"/>
                  </a:rPr>
                  <a:t>n</a:t>
                </a:r>
                <a:r>
                  <a:rPr lang="en-US">
                    <a:latin typeface="Bookman Old Style" panose="02050604050505020204" pitchFamily="18" charset="0"/>
                  </a:rPr>
                  <a:t> elemen menggunakan rumus untuk nilai </a:t>
                </a:r>
                <a:r>
                  <a:rPr lang="en-US" i="1">
                    <a:latin typeface="Bookman Old Style" panose="02050604050505020204" pitchFamily="18" charset="0"/>
                  </a:rPr>
                  <a:t>r</a:t>
                </a:r>
                <a:r>
                  <a:rPr lang="en-US">
                    <a:latin typeface="Bookman Old Style" panose="02050604050505020204" pitchFamily="18" charset="0"/>
                  </a:rPr>
                  <a:t>-permutasi dari suatu himpunan. Perlu diketahui bahwa </a:t>
                </a:r>
                <a:r>
                  <a:rPr lang="en-US" i="1">
                    <a:latin typeface="Bookman Old Style" panose="02050604050505020204" pitchFamily="18" charset="0"/>
                  </a:rPr>
                  <a:t>r</a:t>
                </a:r>
                <a:r>
                  <a:rPr lang="en-US">
                    <a:latin typeface="Bookman Old Style" panose="02050604050505020204" pitchFamily="18" charset="0"/>
                  </a:rPr>
                  <a:t>-permutasi dari himpunan dapat diperoleh dari bentuk </a:t>
                </a:r>
                <a:r>
                  <a:rPr lang="en-US" i="1">
                    <a:latin typeface="Bookman Old Style" panose="02050604050505020204" pitchFamily="18" charset="0"/>
                  </a:rPr>
                  <a:t>r</a:t>
                </a:r>
                <a:r>
                  <a:rPr lang="en-US">
                    <a:latin typeface="Bookman Old Style" panose="02050604050505020204" pitchFamily="18" charset="0"/>
                  </a:rPr>
                  <a:t>-kombinasi pertama dan kemudian mengurutkan elemen-elemen pada kombinasi ini.</a:t>
                </a:r>
                <a:endParaRPr lang="en-ID">
                  <a:latin typeface="Bookman Old Style" panose="02050604050505020204" pitchFamily="18" charset="0"/>
                </a:endParaRPr>
              </a:p>
              <a:p>
                <a:pPr marL="450850" indent="-450850" algn="just">
                  <a:spcBef>
                    <a:spcPts val="1200"/>
                  </a:spcBef>
                  <a:spcAft>
                    <a:spcPts val="0"/>
                  </a:spcAft>
                  <a:buFont typeface="Wingdings" pitchFamily="2" charset="2"/>
                  <a:buChar char="q"/>
                </a:pPr>
                <a:r>
                  <a:rPr lang="en-US">
                    <a:latin typeface="Bookman Old Style" panose="02050604050505020204" pitchFamily="18" charset="0"/>
                  </a:rPr>
                  <a:t>Nilai </a:t>
                </a:r>
                <a:r>
                  <a:rPr lang="en-US" i="1">
                    <a:latin typeface="Bookman Old Style" panose="02050604050505020204" pitchFamily="18" charset="0"/>
                  </a:rPr>
                  <a:t>r</a:t>
                </a:r>
                <a:r>
                  <a:rPr lang="en-US">
                    <a:latin typeface="Bookman Old Style" panose="02050604050505020204" pitchFamily="18" charset="0"/>
                  </a:rPr>
                  <a:t>-kombinasi dari himpunan dengan </a:t>
                </a:r>
                <a:r>
                  <a:rPr lang="en-US" i="1">
                    <a:latin typeface="Bookman Old Style" panose="02050604050505020204" pitchFamily="18" charset="0"/>
                  </a:rPr>
                  <a:t>n</a:t>
                </a:r>
                <a:r>
                  <a:rPr lang="en-US">
                    <a:latin typeface="Bookman Old Style" panose="02050604050505020204" pitchFamily="18" charset="0"/>
                  </a:rPr>
                  <a:t> elemen, di mana </a:t>
                </a:r>
                <a:r>
                  <a:rPr lang="en-US" i="1">
                    <a:latin typeface="Bookman Old Style" panose="02050604050505020204" pitchFamily="18" charset="0"/>
                  </a:rPr>
                  <a:t>n</a:t>
                </a:r>
                <a:r>
                  <a:rPr lang="en-US">
                    <a:latin typeface="Bookman Old Style" panose="02050604050505020204" pitchFamily="18" charset="0"/>
                  </a:rPr>
                  <a:t> merupakan bilangan bulat non negatif dan </a:t>
                </a:r>
                <a:r>
                  <a:rPr lang="en-US" i="1">
                    <a:latin typeface="Bookman Old Style" panose="02050604050505020204" pitchFamily="18" charset="0"/>
                  </a:rPr>
                  <a:t>r</a:t>
                </a:r>
                <a:r>
                  <a:rPr lang="en-US">
                    <a:latin typeface="Bookman Old Style" panose="02050604050505020204" pitchFamily="18" charset="0"/>
                  </a:rPr>
                  <a:t> merupakan bilangan bulat dengan 0 </a:t>
                </a:r>
                <a14:m>
                  <m:oMath xmlns:m="http://schemas.openxmlformats.org/officeDocument/2006/math">
                    <m:r>
                      <a:rPr lang="en-US">
                        <a:latin typeface="Cambria Math" panose="02040503050406030204" pitchFamily="18" charset="0"/>
                      </a:rPr>
                      <m:t>≤</m:t>
                    </m:r>
                  </m:oMath>
                </a14:m>
                <a:r>
                  <a:rPr lang="en-US">
                    <a:latin typeface="Bookman Old Style" panose="02050604050505020204" pitchFamily="18" charset="0"/>
                  </a:rPr>
                  <a:t> </a:t>
                </a:r>
                <a:r>
                  <a:rPr lang="en-US" i="1">
                    <a:latin typeface="Bookman Old Style" panose="02050604050505020204" pitchFamily="18" charset="0"/>
                  </a:rPr>
                  <a:t>r</a:t>
                </a:r>
                <a:r>
                  <a:rPr lang="en-US">
                    <a:latin typeface="Bookman Old Style" panose="02050604050505020204" pitchFamily="18" charset="0"/>
                  </a:rPr>
                  <a:t> </a:t>
                </a:r>
                <a14:m>
                  <m:oMath xmlns:m="http://schemas.openxmlformats.org/officeDocument/2006/math">
                    <m:r>
                      <a:rPr lang="en-US">
                        <a:latin typeface="Cambria Math" panose="02040503050406030204" pitchFamily="18" charset="0"/>
                      </a:rPr>
                      <m:t>≤</m:t>
                    </m:r>
                  </m:oMath>
                </a14:m>
                <a:r>
                  <a:rPr lang="en-US">
                    <a:latin typeface="Bookman Old Style" panose="02050604050505020204" pitchFamily="18" charset="0"/>
                  </a:rPr>
                  <a:t> </a:t>
                </a:r>
                <a:r>
                  <a:rPr lang="en-US" i="1">
                    <a:latin typeface="Bookman Old Style" panose="02050604050505020204" pitchFamily="18" charset="0"/>
                  </a:rPr>
                  <a:t>n</a:t>
                </a:r>
                <a:r>
                  <a:rPr lang="en-US">
                    <a:latin typeface="Bookman Old Style" panose="02050604050505020204" pitchFamily="18" charset="0"/>
                  </a:rPr>
                  <a:t>, sama dengan:</a:t>
                </a:r>
                <a:endParaRPr lang="en-ID">
                  <a:latin typeface="Bookman Old Style" panose="02050604050505020204" pitchFamily="18" charset="0"/>
                </a:endParaRPr>
              </a:p>
              <a:p>
                <a:pPr algn="ctr">
                  <a:spcBef>
                    <a:spcPts val="1200"/>
                  </a:spcBef>
                </a:pPr>
                <a:r>
                  <a:rPr lang="en-US" i="1">
                    <a:latin typeface="Bookman Old Style" panose="02050604050505020204" pitchFamily="18" charset="0"/>
                  </a:rPr>
                  <a:t>C</a:t>
                </a:r>
                <a:r>
                  <a:rPr lang="en-US">
                    <a:latin typeface="Bookman Old Style" panose="02050604050505020204" pitchFamily="18" charset="0"/>
                  </a:rPr>
                  <a:t>(</a:t>
                </a:r>
                <a:r>
                  <a:rPr lang="en-US" i="1">
                    <a:latin typeface="Bookman Old Style" panose="02050604050505020204" pitchFamily="18" charset="0"/>
                  </a:rPr>
                  <a:t>n, r</a:t>
                </a:r>
                <a:r>
                  <a:rPr lang="en-US">
                    <a:latin typeface="Bookman Old Style" panose="02050604050505020204" pitchFamily="18" charset="0"/>
                  </a:rPr>
                  <a:t>) = </a:t>
                </a:r>
                <a14:m>
                  <m:oMath xmlns:m="http://schemas.openxmlformats.org/officeDocument/2006/math">
                    <m:f>
                      <m:fPr>
                        <m:ctrlPr>
                          <a:rPr lang="en-ID" i="1">
                            <a:latin typeface="Cambria Math" panose="02040503050406030204" pitchFamily="18" charset="0"/>
                          </a:rPr>
                        </m:ctrlPr>
                      </m:fPr>
                      <m:num>
                        <m:r>
                          <a:rPr lang="en-US" i="1">
                            <a:latin typeface="Cambria Math" panose="02040503050406030204" pitchFamily="18" charset="0"/>
                          </a:rPr>
                          <m:t>𝑛</m:t>
                        </m:r>
                        <m:r>
                          <a:rPr lang="en-US" i="1">
                            <a:latin typeface="Cambria Math" panose="02040503050406030204" pitchFamily="18" charset="0"/>
                          </a:rPr>
                          <m:t>!</m:t>
                        </m:r>
                      </m:num>
                      <m:den>
                        <m:r>
                          <a:rPr lang="en-US" i="1">
                            <a:latin typeface="Cambria Math" panose="02040503050406030204" pitchFamily="18" charset="0"/>
                          </a:rPr>
                          <m:t>𝑟</m:t>
                        </m:r>
                        <m:r>
                          <a:rPr lang="en-US" i="1">
                            <a:latin typeface="Cambria Math" panose="02040503050406030204" pitchFamily="18" charset="0"/>
                          </a:rPr>
                          <m:t>! </m:t>
                        </m:r>
                        <m:d>
                          <m:dPr>
                            <m:ctrlPr>
                              <a:rPr lang="en-ID" i="1">
                                <a:latin typeface="Cambria Math" panose="02040503050406030204" pitchFamily="18" charset="0"/>
                              </a:rPr>
                            </m:ctrlPr>
                          </m:dPr>
                          <m:e>
                            <m:r>
                              <a:rPr lang="en-US" i="1">
                                <a:latin typeface="Cambria Math" panose="02040503050406030204" pitchFamily="18" charset="0"/>
                              </a:rPr>
                              <m:t>𝑛</m:t>
                            </m:r>
                            <m:r>
                              <a:rPr lang="en-US" i="1">
                                <a:latin typeface="Cambria Math" panose="02040503050406030204" pitchFamily="18" charset="0"/>
                              </a:rPr>
                              <m:t> − </m:t>
                            </m:r>
                            <m:r>
                              <a:rPr lang="en-US" i="1">
                                <a:latin typeface="Cambria Math" panose="02040503050406030204" pitchFamily="18" charset="0"/>
                              </a:rPr>
                              <m:t>𝑟</m:t>
                            </m:r>
                          </m:e>
                        </m:d>
                        <m:r>
                          <a:rPr lang="en-US" i="1">
                            <a:latin typeface="Cambria Math" panose="02040503050406030204" pitchFamily="18" charset="0"/>
                          </a:rPr>
                          <m:t>!</m:t>
                        </m:r>
                      </m:den>
                    </m:f>
                  </m:oMath>
                </a14:m>
                <a:endParaRPr lang="en-ID">
                  <a:latin typeface="Bookman Old Style" panose="02050604050505020204" pitchFamily="18" charset="0"/>
                </a:endParaRPr>
              </a:p>
              <a:p>
                <a:pPr marL="450850" indent="-450850" algn="just">
                  <a:spcBef>
                    <a:spcPts val="1200"/>
                  </a:spcBef>
                  <a:spcAft>
                    <a:spcPts val="0"/>
                  </a:spcAft>
                  <a:buFont typeface="Wingdings" pitchFamily="2" charset="2"/>
                  <a:buChar char="q"/>
                </a:pPr>
                <a:r>
                  <a:rPr lang="en-US">
                    <a:latin typeface="Bookman Old Style" panose="02050604050505020204" pitchFamily="18" charset="0"/>
                  </a:rPr>
                  <a:t>Jika </a:t>
                </a:r>
                <a:r>
                  <a:rPr lang="en-US" i="1">
                    <a:latin typeface="Bookman Old Style" panose="02050604050505020204" pitchFamily="18" charset="0"/>
                  </a:rPr>
                  <a:t>n</a:t>
                </a:r>
                <a:r>
                  <a:rPr lang="en-US">
                    <a:latin typeface="Bookman Old Style" panose="02050604050505020204" pitchFamily="18" charset="0"/>
                  </a:rPr>
                  <a:t> dan </a:t>
                </a:r>
                <a:r>
                  <a:rPr lang="en-US" i="1">
                    <a:latin typeface="Bookman Old Style" panose="02050604050505020204" pitchFamily="18" charset="0"/>
                  </a:rPr>
                  <a:t>r</a:t>
                </a:r>
                <a:r>
                  <a:rPr lang="en-US">
                    <a:latin typeface="Bookman Old Style" panose="02050604050505020204" pitchFamily="18" charset="0"/>
                  </a:rPr>
                  <a:t> menjadi bilangan bulat non negatif dengan </a:t>
                </a:r>
                <a:r>
                  <a:rPr lang="en-US" i="1">
                    <a:latin typeface="Bookman Old Style" panose="02050604050505020204" pitchFamily="18" charset="0"/>
                  </a:rPr>
                  <a:t>r</a:t>
                </a:r>
                <a:r>
                  <a:rPr lang="en-US">
                    <a:latin typeface="Bookman Old Style" panose="02050604050505020204" pitchFamily="18" charset="0"/>
                  </a:rPr>
                  <a:t> </a:t>
                </a:r>
                <a14:m>
                  <m:oMath xmlns:m="http://schemas.openxmlformats.org/officeDocument/2006/math">
                    <m:r>
                      <a:rPr lang="en-US">
                        <a:latin typeface="Cambria Math" panose="02040503050406030204" pitchFamily="18" charset="0"/>
                      </a:rPr>
                      <m:t>≤</m:t>
                    </m:r>
                  </m:oMath>
                </a14:m>
                <a:r>
                  <a:rPr lang="en-US">
                    <a:latin typeface="Bookman Old Style" panose="02050604050505020204" pitchFamily="18" charset="0"/>
                  </a:rPr>
                  <a:t> </a:t>
                </a:r>
                <a:r>
                  <a:rPr lang="en-US" i="1">
                    <a:latin typeface="Bookman Old Style" panose="02050604050505020204" pitchFamily="18" charset="0"/>
                  </a:rPr>
                  <a:t>n</a:t>
                </a:r>
                <a:r>
                  <a:rPr lang="en-US">
                    <a:latin typeface="Bookman Old Style" panose="02050604050505020204" pitchFamily="18" charset="0"/>
                  </a:rPr>
                  <a:t>, maka C(</a:t>
                </a:r>
                <a:r>
                  <a:rPr lang="en-US" i="1">
                    <a:latin typeface="Bookman Old Style" panose="02050604050505020204" pitchFamily="18" charset="0"/>
                  </a:rPr>
                  <a:t>n</a:t>
                </a:r>
                <a:r>
                  <a:rPr lang="en-US">
                    <a:latin typeface="Bookman Old Style" panose="02050604050505020204" pitchFamily="18" charset="0"/>
                  </a:rPr>
                  <a:t>, </a:t>
                </a:r>
                <a:r>
                  <a:rPr lang="en-US" i="1">
                    <a:latin typeface="Bookman Old Style" panose="02050604050505020204" pitchFamily="18" charset="0"/>
                  </a:rPr>
                  <a:t>r</a:t>
                </a:r>
                <a:r>
                  <a:rPr lang="en-US">
                    <a:latin typeface="Bookman Old Style" panose="02050604050505020204" pitchFamily="18" charset="0"/>
                  </a:rPr>
                  <a:t>) = C(</a:t>
                </a:r>
                <a:r>
                  <a:rPr lang="en-US" i="1">
                    <a:latin typeface="Bookman Old Style" panose="02050604050505020204" pitchFamily="18" charset="0"/>
                  </a:rPr>
                  <a:t>n</a:t>
                </a:r>
                <a:r>
                  <a:rPr lang="en-US">
                    <a:latin typeface="Bookman Old Style" panose="02050604050505020204" pitchFamily="18" charset="0"/>
                  </a:rPr>
                  <a:t>, </a:t>
                </a:r>
                <a:r>
                  <a:rPr lang="en-US" i="1">
                    <a:latin typeface="Bookman Old Style" panose="02050604050505020204" pitchFamily="18" charset="0"/>
                  </a:rPr>
                  <a:t>n</a:t>
                </a:r>
                <a:r>
                  <a:rPr lang="en-US">
                    <a:latin typeface="Bookman Old Style" panose="02050604050505020204" pitchFamily="18" charset="0"/>
                  </a:rPr>
                  <a:t> </a:t>
                </a:r>
                <a14:m>
                  <m:oMath xmlns:m="http://schemas.openxmlformats.org/officeDocument/2006/math">
                    <m:r>
                      <a:rPr lang="en-US">
                        <a:latin typeface="Cambria Math" panose="02040503050406030204" pitchFamily="18" charset="0"/>
                      </a:rPr>
                      <m:t>−</m:t>
                    </m:r>
                  </m:oMath>
                </a14:m>
                <a:r>
                  <a:rPr lang="en-US">
                    <a:latin typeface="Bookman Old Style" panose="02050604050505020204" pitchFamily="18" charset="0"/>
                  </a:rPr>
                  <a:t> </a:t>
                </a:r>
                <a:r>
                  <a:rPr lang="en-US" i="1">
                    <a:latin typeface="Bookman Old Style" panose="02050604050505020204" pitchFamily="18" charset="0"/>
                  </a:rPr>
                  <a:t>r</a:t>
                </a:r>
                <a:r>
                  <a:rPr lang="en-US">
                    <a:latin typeface="Bookman Old Style" panose="02050604050505020204" pitchFamily="18" charset="0"/>
                  </a:rPr>
                  <a:t>).</a:t>
                </a:r>
                <a:endParaRPr lang="en-ID">
                  <a:latin typeface="Bookman Old Style" panose="02050604050505020204" pitchFamily="18" charset="0"/>
                </a:endParaRPr>
              </a:p>
            </p:txBody>
          </p:sp>
        </mc:Choice>
        <mc:Fallback xmlns="">
          <p:sp>
            <p:nvSpPr>
              <p:cNvPr id="5" name="Rectangle 4">
                <a:extLst>
                  <a:ext uri="{FF2B5EF4-FFF2-40B4-BE49-F238E27FC236}">
                    <a16:creationId xmlns:a16="http://schemas.microsoft.com/office/drawing/2014/main" id="{24855D9B-4231-AF41-8ECA-F2399FA469FB}"/>
                  </a:ext>
                </a:extLst>
              </p:cNvPr>
              <p:cNvSpPr>
                <a:spLocks noRot="1" noChangeAspect="1" noMove="1" noResize="1" noEditPoints="1" noAdjustHandles="1" noChangeArrowheads="1" noChangeShapeType="1" noTextEdit="1"/>
              </p:cNvSpPr>
              <p:nvPr/>
            </p:nvSpPr>
            <p:spPr>
              <a:xfrm>
                <a:off x="428596" y="1484784"/>
                <a:ext cx="8391876" cy="3751540"/>
              </a:xfrm>
              <a:prstGeom prst="rect">
                <a:avLst/>
              </a:prstGeom>
              <a:blipFill>
                <a:blip r:embed="rId4"/>
                <a:stretch>
                  <a:fillRect l="-453" t="-676" r="-453" b="-1689"/>
                </a:stretch>
              </a:blipFill>
            </p:spPr>
            <p:txBody>
              <a:bodyPr/>
              <a:lstStyle/>
              <a:p>
                <a:r>
                  <a:rPr lang="en-US">
                    <a:noFill/>
                  </a:rPr>
                  <a:t> </a:t>
                </a:r>
              </a:p>
            </p:txBody>
          </p:sp>
        </mc:Fallback>
      </mc:AlternateContent>
    </p:spTree>
    <p:extLst>
      <p:ext uri="{BB962C8B-B14F-4D97-AF65-F5344CB8AC3E}">
        <p14:creationId xmlns:p14="http://schemas.microsoft.com/office/powerpoint/2010/main" val="1659435718"/>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0">
          <a:blip r:embed="rId3">
            <a:lum/>
          </a:blip>
          <a:srcRect/>
          <a:stretch>
            <a:fillRect l="-5000" r="-5000"/>
          </a:stretch>
        </a:blipFill>
        <a:effectLst/>
      </p:bgPr>
    </p:bg>
    <p:spTree>
      <p:nvGrpSpPr>
        <p:cNvPr id="1" name=""/>
        <p:cNvGrpSpPr/>
        <p:nvPr/>
      </p:nvGrpSpPr>
      <p:grpSpPr>
        <a:xfrm>
          <a:off x="0" y="0"/>
          <a:ext cx="0" cy="0"/>
          <a:chOff x="0" y="0"/>
          <a:chExt cx="0" cy="0"/>
        </a:xfrm>
      </p:grpSpPr>
      <p:sp>
        <p:nvSpPr>
          <p:cNvPr id="5121" name="Rectangle 1"/>
          <p:cNvSpPr>
            <a:spLocks noGrp="1" noChangeArrowheads="1"/>
          </p:cNvSpPr>
          <p:nvPr>
            <p:ph type="title"/>
          </p:nvPr>
        </p:nvSpPr>
        <p:spPr>
          <a:xfrm>
            <a:off x="428596" y="142852"/>
            <a:ext cx="8140320" cy="829527"/>
          </a:xfrm>
        </p:spPr>
        <p:txBody>
          <a:bodyPr lIns="82945" tIns="50616" rIns="82945" bIns="41473"/>
          <a:lstStyle/>
          <a:p>
            <a:pPr algn="l">
              <a:lnSpc>
                <a:spcPct val="98000"/>
              </a:lnSpc>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defRPr/>
            </a:pPr>
            <a:r>
              <a:rPr lang="en-US" sz="3200" b="1" dirty="0">
                <a:solidFill>
                  <a:srgbClr val="C00000"/>
                </a:solidFill>
                <a:effectLst>
                  <a:outerShdw blurRad="38100" dist="38100" dir="2700000" algn="tl">
                    <a:srgbClr val="000000">
                      <a:alpha val="43137"/>
                    </a:srgbClr>
                  </a:outerShdw>
                </a:effectLst>
                <a:ea typeface="ZYSong18030;中易宋体18030;SimSun;方正" charset="0"/>
                <a:cs typeface="ZYSong18030;中易宋体18030;SimSun;方正" charset="0"/>
              </a:rPr>
              <a:t>5.3. </a:t>
            </a:r>
            <a:r>
              <a:rPr lang="en-US" sz="3200" b="1" dirty="0">
                <a:solidFill>
                  <a:srgbClr val="C00000"/>
                </a:solidFill>
                <a:effectLst>
                  <a:outerShdw blurRad="38100" dist="38100" dir="2700000" algn="tl">
                    <a:srgbClr val="000000">
                      <a:alpha val="43137"/>
                    </a:srgbClr>
                  </a:outerShdw>
                </a:effectLst>
              </a:rPr>
              <a:t>Kombinasi</a:t>
            </a:r>
          </a:p>
        </p:txBody>
      </p:sp>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24855D9B-4231-AF41-8ECA-F2399FA469FB}"/>
                  </a:ext>
                </a:extLst>
              </p:cNvPr>
              <p:cNvSpPr/>
              <p:nvPr/>
            </p:nvSpPr>
            <p:spPr>
              <a:xfrm>
                <a:off x="428596" y="1484784"/>
                <a:ext cx="8391876" cy="5020862"/>
              </a:xfrm>
              <a:prstGeom prst="rect">
                <a:avLst/>
              </a:prstGeom>
            </p:spPr>
            <p:txBody>
              <a:bodyPr wrap="square">
                <a:spAutoFit/>
              </a:bodyPr>
              <a:lstStyle/>
              <a:p>
                <a:pPr algn="just">
                  <a:spcBef>
                    <a:spcPts val="1200"/>
                  </a:spcBef>
                  <a:spcAft>
                    <a:spcPts val="0"/>
                  </a:spcAft>
                </a:pPr>
                <a:r>
                  <a:rPr lang="en-US" b="1">
                    <a:latin typeface="Bookman Old Style" panose="02050604050505020204" pitchFamily="18" charset="0"/>
                  </a:rPr>
                  <a:t>Contoh 11</a:t>
                </a:r>
                <a:endParaRPr lang="en-ID" b="1">
                  <a:latin typeface="Bookman Old Style" panose="02050604050505020204" pitchFamily="18" charset="0"/>
                </a:endParaRPr>
              </a:p>
              <a:p>
                <a:pPr marL="450850" indent="-450850" algn="just">
                  <a:spcBef>
                    <a:spcPts val="1200"/>
                  </a:spcBef>
                  <a:spcAft>
                    <a:spcPts val="0"/>
                  </a:spcAft>
                  <a:buFont typeface="Wingdings" pitchFamily="2" charset="2"/>
                  <a:buChar char="q"/>
                </a:pPr>
                <a:r>
                  <a:rPr lang="en-US">
                    <a:latin typeface="Bookman Old Style" panose="02050604050505020204" pitchFamily="18" charset="0"/>
                  </a:rPr>
                  <a:t>Berapa banyak cara untuk memilih lima pemain dari 10 anggota tim tenis untuk melakukan pertandingan melawan sekolah lain?</a:t>
                </a:r>
                <a:endParaRPr lang="en-ID">
                  <a:latin typeface="Bookman Old Style" panose="02050604050505020204" pitchFamily="18" charset="0"/>
                </a:endParaRPr>
              </a:p>
              <a:p>
                <a:pPr algn="ctr">
                  <a:spcBef>
                    <a:spcPts val="1200"/>
                  </a:spcBef>
                  <a:spcAft>
                    <a:spcPts val="0"/>
                  </a:spcAft>
                </a:pPr>
                <a:r>
                  <a:rPr lang="en-US">
                    <a:latin typeface="Bookman Old Style" panose="02050604050505020204" pitchFamily="18" charset="0"/>
                  </a:rPr>
                  <a:t>C(10, 5) = </a:t>
                </a:r>
                <a14:m>
                  <m:oMath xmlns:m="http://schemas.openxmlformats.org/officeDocument/2006/math">
                    <m:f>
                      <m:fPr>
                        <m:ctrlPr>
                          <a:rPr lang="en-ID" i="1">
                            <a:latin typeface="Cambria Math" panose="02040503050406030204" pitchFamily="18" charset="0"/>
                          </a:rPr>
                        </m:ctrlPr>
                      </m:fPr>
                      <m:num>
                        <m:r>
                          <a:rPr lang="en-US">
                            <a:latin typeface="Cambria Math" panose="02040503050406030204" pitchFamily="18" charset="0"/>
                          </a:rPr>
                          <m:t>10!</m:t>
                        </m:r>
                      </m:num>
                      <m:den>
                        <m:r>
                          <a:rPr lang="en-US">
                            <a:latin typeface="Cambria Math" panose="02040503050406030204" pitchFamily="18" charset="0"/>
                          </a:rPr>
                          <m:t>5! 5!</m:t>
                        </m:r>
                      </m:den>
                    </m:f>
                  </m:oMath>
                </a14:m>
                <a:r>
                  <a:rPr lang="en-US">
                    <a:latin typeface="Bookman Old Style" panose="02050604050505020204" pitchFamily="18" charset="0"/>
                  </a:rPr>
                  <a:t> = 252</a:t>
                </a:r>
                <a:endParaRPr lang="en-ID">
                  <a:latin typeface="Bookman Old Style" panose="02050604050505020204" pitchFamily="18" charset="0"/>
                </a:endParaRPr>
              </a:p>
              <a:p>
                <a:pPr algn="just">
                  <a:spcBef>
                    <a:spcPts val="1200"/>
                  </a:spcBef>
                  <a:spcAft>
                    <a:spcPts val="0"/>
                  </a:spcAft>
                </a:pPr>
                <a:r>
                  <a:rPr lang="en-US" b="1">
                    <a:latin typeface="Bookman Old Style" panose="02050604050505020204" pitchFamily="18" charset="0"/>
                  </a:rPr>
                  <a:t>Contoh 12</a:t>
                </a:r>
                <a:endParaRPr lang="en-ID" b="1">
                  <a:latin typeface="Bookman Old Style" panose="02050604050505020204" pitchFamily="18" charset="0"/>
                </a:endParaRPr>
              </a:p>
              <a:p>
                <a:pPr marL="450850" indent="-450850" algn="just">
                  <a:spcBef>
                    <a:spcPts val="1200"/>
                  </a:spcBef>
                  <a:spcAft>
                    <a:spcPts val="0"/>
                  </a:spcAft>
                  <a:buFont typeface="Wingdings" pitchFamily="2" charset="2"/>
                  <a:buChar char="q"/>
                </a:pPr>
                <a:r>
                  <a:rPr lang="en-US">
                    <a:latin typeface="Bookman Old Style" panose="02050604050505020204" pitchFamily="18" charset="0"/>
                  </a:rPr>
                  <a:t>Kelompok berisi 30 orang melakukan pelatihan sebagai astronot untuk melakukan misi pertama ke Mars. Berapa banyak cara untuk memilih enam orang untuk melakukan misi tersebut?</a:t>
                </a:r>
                <a:endParaRPr lang="en-ID">
                  <a:latin typeface="Bookman Old Style" panose="02050604050505020204" pitchFamily="18" charset="0"/>
                </a:endParaRPr>
              </a:p>
              <a:p>
                <a:pPr algn="just">
                  <a:spcBef>
                    <a:spcPts val="1200"/>
                  </a:spcBef>
                  <a:spcAft>
                    <a:spcPts val="0"/>
                  </a:spcAft>
                </a:pPr>
                <a:r>
                  <a:rPr lang="en-US">
                    <a:latin typeface="Bookman Old Style" panose="02050604050505020204" pitchFamily="18" charset="0"/>
                  </a:rPr>
                  <a:t>Jawab:</a:t>
                </a:r>
                <a:endParaRPr lang="en-ID">
                  <a:latin typeface="Bookman Old Style" panose="02050604050505020204" pitchFamily="18" charset="0"/>
                </a:endParaRPr>
              </a:p>
              <a:p>
                <a:pPr marL="450850" indent="-450850" algn="just">
                  <a:spcBef>
                    <a:spcPts val="1200"/>
                  </a:spcBef>
                  <a:spcAft>
                    <a:spcPts val="0"/>
                  </a:spcAft>
                  <a:buFont typeface="Wingdings" pitchFamily="2" charset="2"/>
                  <a:buChar char="q"/>
                </a:pPr>
                <a:r>
                  <a:rPr lang="en-US">
                    <a:latin typeface="Bookman Old Style" panose="02050604050505020204" pitchFamily="18" charset="0"/>
                  </a:rPr>
                  <a:t>Jumlah cara untuk memilih 6 dari 30 orang tersebut berarti hasil dari 6-kombinasi dari himpunan dengan 30 elemen, karena urutan pemilihan orang tersebut tidak dipermasalahkan.</a:t>
                </a:r>
                <a:endParaRPr lang="en-ID">
                  <a:latin typeface="Bookman Old Style" panose="02050604050505020204" pitchFamily="18" charset="0"/>
                </a:endParaRPr>
              </a:p>
              <a:p>
                <a:pPr algn="ctr">
                  <a:spcBef>
                    <a:spcPts val="1200"/>
                  </a:spcBef>
                  <a:spcAft>
                    <a:spcPts val="0"/>
                  </a:spcAft>
                </a:pPr>
                <a:r>
                  <a:rPr lang="en-US">
                    <a:latin typeface="Bookman Old Style" panose="02050604050505020204" pitchFamily="18" charset="0"/>
                  </a:rPr>
                  <a:t>C(30, 6) = </a:t>
                </a:r>
                <a14:m>
                  <m:oMath xmlns:m="http://schemas.openxmlformats.org/officeDocument/2006/math">
                    <m:f>
                      <m:fPr>
                        <m:ctrlPr>
                          <a:rPr lang="en-ID" i="1">
                            <a:latin typeface="Cambria Math" panose="02040503050406030204" pitchFamily="18" charset="0"/>
                          </a:rPr>
                        </m:ctrlPr>
                      </m:fPr>
                      <m:num>
                        <m:r>
                          <a:rPr lang="en-US">
                            <a:latin typeface="Cambria Math" panose="02040503050406030204" pitchFamily="18" charset="0"/>
                          </a:rPr>
                          <m:t>30!</m:t>
                        </m:r>
                      </m:num>
                      <m:den>
                        <m:r>
                          <a:rPr lang="en-US">
                            <a:latin typeface="Cambria Math" panose="02040503050406030204" pitchFamily="18" charset="0"/>
                          </a:rPr>
                          <m:t>6! 24!</m:t>
                        </m:r>
                      </m:den>
                    </m:f>
                  </m:oMath>
                </a14:m>
                <a:r>
                  <a:rPr lang="en-US">
                    <a:latin typeface="Bookman Old Style" panose="02050604050505020204" pitchFamily="18" charset="0"/>
                  </a:rPr>
                  <a:t> = </a:t>
                </a:r>
                <a14:m>
                  <m:oMath xmlns:m="http://schemas.openxmlformats.org/officeDocument/2006/math">
                    <m:f>
                      <m:fPr>
                        <m:ctrlPr>
                          <a:rPr lang="en-ID" i="1">
                            <a:latin typeface="Cambria Math" panose="02040503050406030204" pitchFamily="18" charset="0"/>
                          </a:rPr>
                        </m:ctrlPr>
                      </m:fPr>
                      <m:num>
                        <m:r>
                          <a:rPr lang="en-US">
                            <a:latin typeface="Cambria Math" panose="02040503050406030204" pitchFamily="18" charset="0"/>
                          </a:rPr>
                          <m:t>30 ·29 ·28 ·27 ·26 ·25</m:t>
                        </m:r>
                      </m:num>
                      <m:den>
                        <m:r>
                          <a:rPr lang="en-US">
                            <a:latin typeface="Cambria Math" panose="02040503050406030204" pitchFamily="18" charset="0"/>
                          </a:rPr>
                          <m:t>6 ·5 ·4 ·3 ·2 ·1</m:t>
                        </m:r>
                      </m:den>
                    </m:f>
                  </m:oMath>
                </a14:m>
                <a:r>
                  <a:rPr lang="en-US">
                    <a:latin typeface="Bookman Old Style" panose="02050604050505020204" pitchFamily="18" charset="0"/>
                  </a:rPr>
                  <a:t> = 593.775</a:t>
                </a:r>
                <a:endParaRPr lang="en-ID">
                  <a:latin typeface="Bookman Old Style" panose="02050604050505020204" pitchFamily="18" charset="0"/>
                </a:endParaRPr>
              </a:p>
            </p:txBody>
          </p:sp>
        </mc:Choice>
        <mc:Fallback xmlns="">
          <p:sp>
            <p:nvSpPr>
              <p:cNvPr id="5" name="Rectangle 4">
                <a:extLst>
                  <a:ext uri="{FF2B5EF4-FFF2-40B4-BE49-F238E27FC236}">
                    <a16:creationId xmlns:a16="http://schemas.microsoft.com/office/drawing/2014/main" id="{24855D9B-4231-AF41-8ECA-F2399FA469FB}"/>
                  </a:ext>
                </a:extLst>
              </p:cNvPr>
              <p:cNvSpPr>
                <a:spLocks noRot="1" noChangeAspect="1" noMove="1" noResize="1" noEditPoints="1" noAdjustHandles="1" noChangeArrowheads="1" noChangeShapeType="1" noTextEdit="1"/>
              </p:cNvSpPr>
              <p:nvPr/>
            </p:nvSpPr>
            <p:spPr>
              <a:xfrm>
                <a:off x="428596" y="1484784"/>
                <a:ext cx="8391876" cy="5020862"/>
              </a:xfrm>
              <a:prstGeom prst="rect">
                <a:avLst/>
              </a:prstGeom>
              <a:blipFill>
                <a:blip r:embed="rId4"/>
                <a:stretch>
                  <a:fillRect l="-604" t="-505" r="-453" b="-505"/>
                </a:stretch>
              </a:blipFill>
            </p:spPr>
            <p:txBody>
              <a:bodyPr/>
              <a:lstStyle/>
              <a:p>
                <a:r>
                  <a:rPr lang="en-US">
                    <a:noFill/>
                  </a:rPr>
                  <a:t> </a:t>
                </a:r>
              </a:p>
            </p:txBody>
          </p:sp>
        </mc:Fallback>
      </mc:AlternateContent>
    </p:spTree>
    <p:extLst>
      <p:ext uri="{BB962C8B-B14F-4D97-AF65-F5344CB8AC3E}">
        <p14:creationId xmlns:p14="http://schemas.microsoft.com/office/powerpoint/2010/main" val="527705403"/>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0">
          <a:blip r:embed="rId3">
            <a:lum/>
          </a:blip>
          <a:srcRect/>
          <a:stretch>
            <a:fillRect l="-5000" r="-5000"/>
          </a:stretch>
        </a:blipFill>
        <a:effectLst/>
      </p:bgPr>
    </p:bg>
    <p:spTree>
      <p:nvGrpSpPr>
        <p:cNvPr id="1" name=""/>
        <p:cNvGrpSpPr/>
        <p:nvPr/>
      </p:nvGrpSpPr>
      <p:grpSpPr>
        <a:xfrm>
          <a:off x="0" y="0"/>
          <a:ext cx="0" cy="0"/>
          <a:chOff x="0" y="0"/>
          <a:chExt cx="0" cy="0"/>
        </a:xfrm>
      </p:grpSpPr>
      <p:sp>
        <p:nvSpPr>
          <p:cNvPr id="5121" name="Rectangle 1"/>
          <p:cNvSpPr>
            <a:spLocks noGrp="1" noChangeArrowheads="1"/>
          </p:cNvSpPr>
          <p:nvPr>
            <p:ph type="title"/>
          </p:nvPr>
        </p:nvSpPr>
        <p:spPr>
          <a:xfrm>
            <a:off x="428596" y="142852"/>
            <a:ext cx="8140320" cy="829527"/>
          </a:xfrm>
        </p:spPr>
        <p:txBody>
          <a:bodyPr lIns="82945" tIns="50616" rIns="82945" bIns="41473"/>
          <a:lstStyle/>
          <a:p>
            <a:pPr algn="l">
              <a:lnSpc>
                <a:spcPct val="98000"/>
              </a:lnSpc>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defRPr/>
            </a:pPr>
            <a:r>
              <a:rPr lang="en-US" sz="3200" b="1" dirty="0">
                <a:solidFill>
                  <a:srgbClr val="C00000"/>
                </a:solidFill>
                <a:effectLst>
                  <a:outerShdw blurRad="38100" dist="38100" dir="2700000" algn="tl">
                    <a:srgbClr val="000000">
                      <a:alpha val="43137"/>
                    </a:srgbClr>
                  </a:outerShdw>
                </a:effectLst>
                <a:ea typeface="ZYSong18030;中易宋体18030;SimSun;方正" charset="0"/>
                <a:cs typeface="ZYSong18030;中易宋体18030;SimSun;方正" charset="0"/>
              </a:rPr>
              <a:t>5.3. </a:t>
            </a:r>
            <a:r>
              <a:rPr lang="en-US" sz="3200" b="1" dirty="0">
                <a:solidFill>
                  <a:srgbClr val="C00000"/>
                </a:solidFill>
                <a:effectLst>
                  <a:outerShdw blurRad="38100" dist="38100" dir="2700000" algn="tl">
                    <a:srgbClr val="000000">
                      <a:alpha val="43137"/>
                    </a:srgbClr>
                  </a:outerShdw>
                </a:effectLst>
              </a:rPr>
              <a:t>Kombinasi</a:t>
            </a:r>
          </a:p>
        </p:txBody>
      </p:sp>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24855D9B-4231-AF41-8ECA-F2399FA469FB}"/>
                  </a:ext>
                </a:extLst>
              </p:cNvPr>
              <p:cNvSpPr/>
              <p:nvPr/>
            </p:nvSpPr>
            <p:spPr>
              <a:xfrm>
                <a:off x="428596" y="1484784"/>
                <a:ext cx="8391876" cy="3908762"/>
              </a:xfrm>
              <a:prstGeom prst="rect">
                <a:avLst/>
              </a:prstGeom>
            </p:spPr>
            <p:txBody>
              <a:bodyPr wrap="square">
                <a:spAutoFit/>
              </a:bodyPr>
              <a:lstStyle/>
              <a:p>
                <a:pPr algn="just">
                  <a:spcBef>
                    <a:spcPts val="1200"/>
                  </a:spcBef>
                  <a:spcAft>
                    <a:spcPts val="0"/>
                  </a:spcAft>
                </a:pPr>
                <a:r>
                  <a:rPr lang="en-US" b="1">
                    <a:latin typeface="Bookman Old Style" panose="02050604050505020204" pitchFamily="18" charset="0"/>
                  </a:rPr>
                  <a:t>Contoh 13</a:t>
                </a:r>
                <a:endParaRPr lang="en-ID" b="1">
                  <a:latin typeface="Bookman Old Style" panose="02050604050505020204" pitchFamily="18" charset="0"/>
                </a:endParaRPr>
              </a:p>
              <a:p>
                <a:pPr marL="450850" indent="-450850" algn="just">
                  <a:spcBef>
                    <a:spcPts val="1200"/>
                  </a:spcBef>
                  <a:spcAft>
                    <a:spcPts val="0"/>
                  </a:spcAft>
                  <a:buFont typeface="Wingdings" pitchFamily="2" charset="2"/>
                  <a:buChar char="q"/>
                </a:pPr>
                <a:r>
                  <a:rPr lang="en-US">
                    <a:latin typeface="Bookman Old Style" panose="02050604050505020204" pitchFamily="18" charset="0"/>
                  </a:rPr>
                  <a:t>Misalkan terdapat 9 anggota di departemen matematika dan 11 anggota di departemen ilmu komputer. </a:t>
                </a:r>
              </a:p>
              <a:p>
                <a:pPr marL="450850" indent="-450850" algn="just">
                  <a:spcBef>
                    <a:spcPts val="1200"/>
                  </a:spcBef>
                  <a:spcAft>
                    <a:spcPts val="0"/>
                  </a:spcAft>
                  <a:buFont typeface="Wingdings" pitchFamily="2" charset="2"/>
                  <a:buChar char="q"/>
                </a:pPr>
                <a:r>
                  <a:rPr lang="en-US">
                    <a:latin typeface="Bookman Old Style" panose="02050604050505020204" pitchFamily="18" charset="0"/>
                  </a:rPr>
                  <a:t>Berapa banyak cara untuk memilih komite untuk kelas matematika diskrit jika komitenya terdiri dari tiga anggota dari departemen matematika dan empat orang dari departemen ilmu komputer?</a:t>
                </a:r>
                <a:endParaRPr lang="en-ID">
                  <a:latin typeface="Bookman Old Style" panose="02050604050505020204" pitchFamily="18" charset="0"/>
                </a:endParaRPr>
              </a:p>
              <a:p>
                <a:pPr algn="just">
                  <a:spcBef>
                    <a:spcPts val="1200"/>
                  </a:spcBef>
                  <a:spcAft>
                    <a:spcPts val="0"/>
                  </a:spcAft>
                </a:pPr>
                <a:r>
                  <a:rPr lang="en-US">
                    <a:latin typeface="Bookman Old Style" panose="02050604050505020204" pitchFamily="18" charset="0"/>
                  </a:rPr>
                  <a:t>Jawab:</a:t>
                </a:r>
                <a:endParaRPr lang="en-ID">
                  <a:latin typeface="Bookman Old Style" panose="02050604050505020204" pitchFamily="18" charset="0"/>
                </a:endParaRPr>
              </a:p>
              <a:p>
                <a:pPr marL="449263" indent="-449263" algn="just">
                  <a:spcBef>
                    <a:spcPts val="1200"/>
                  </a:spcBef>
                  <a:spcAft>
                    <a:spcPts val="0"/>
                  </a:spcAft>
                  <a:buFont typeface="Wingdings" pitchFamily="2" charset="2"/>
                  <a:buChar char="q"/>
                  <a:tabLst>
                    <a:tab pos="2354263" algn="l"/>
                  </a:tabLst>
                </a:pPr>
                <a:r>
                  <a:rPr lang="en-US">
                    <a:latin typeface="Bookman Old Style" panose="02050604050505020204" pitchFamily="18" charset="0"/>
                  </a:rPr>
                  <a:t>C(9, 3) </a:t>
                </a:r>
                <a14:m>
                  <m:oMath xmlns:m="http://schemas.openxmlformats.org/officeDocument/2006/math">
                    <m:r>
                      <a:rPr lang="en-US">
                        <a:latin typeface="Cambria Math" panose="02040503050406030204" pitchFamily="18" charset="0"/>
                      </a:rPr>
                      <m:t>·</m:t>
                    </m:r>
                  </m:oMath>
                </a14:m>
                <a:r>
                  <a:rPr lang="en-US">
                    <a:latin typeface="Bookman Old Style" panose="02050604050505020204" pitchFamily="18" charset="0"/>
                  </a:rPr>
                  <a:t> C(11, 4) = </a:t>
                </a:r>
                <a14:m>
                  <m:oMath xmlns:m="http://schemas.openxmlformats.org/officeDocument/2006/math">
                    <m:f>
                      <m:fPr>
                        <m:ctrlPr>
                          <a:rPr lang="en-ID" i="1">
                            <a:latin typeface="Cambria Math" panose="02040503050406030204" pitchFamily="18" charset="0"/>
                          </a:rPr>
                        </m:ctrlPr>
                      </m:fPr>
                      <m:num>
                        <m:r>
                          <a:rPr lang="en-US">
                            <a:latin typeface="Cambria Math" panose="02040503050406030204" pitchFamily="18" charset="0"/>
                          </a:rPr>
                          <m:t>9!</m:t>
                        </m:r>
                      </m:num>
                      <m:den>
                        <m:r>
                          <a:rPr lang="en-US">
                            <a:latin typeface="Cambria Math" panose="02040503050406030204" pitchFamily="18" charset="0"/>
                          </a:rPr>
                          <m:t>3! 6!</m:t>
                        </m:r>
                      </m:den>
                    </m:f>
                  </m:oMath>
                </a14:m>
                <a:r>
                  <a:rPr lang="en-US">
                    <a:latin typeface="Bookman Old Style" panose="02050604050505020204" pitchFamily="18" charset="0"/>
                  </a:rPr>
                  <a:t> </a:t>
                </a:r>
                <a14:m>
                  <m:oMath xmlns:m="http://schemas.openxmlformats.org/officeDocument/2006/math">
                    <m:r>
                      <a:rPr lang="en-US">
                        <a:latin typeface="Cambria Math" panose="02040503050406030204" pitchFamily="18" charset="0"/>
                      </a:rPr>
                      <m:t>·</m:t>
                    </m:r>
                  </m:oMath>
                </a14:m>
                <a:r>
                  <a:rPr lang="en-US">
                    <a:latin typeface="Bookman Old Style" panose="02050604050505020204" pitchFamily="18" charset="0"/>
                  </a:rPr>
                  <a:t> </a:t>
                </a:r>
                <a14:m>
                  <m:oMath xmlns:m="http://schemas.openxmlformats.org/officeDocument/2006/math">
                    <m:f>
                      <m:fPr>
                        <m:ctrlPr>
                          <a:rPr lang="en-ID" i="1">
                            <a:latin typeface="Cambria Math" panose="02040503050406030204" pitchFamily="18" charset="0"/>
                          </a:rPr>
                        </m:ctrlPr>
                      </m:fPr>
                      <m:num>
                        <m:r>
                          <a:rPr lang="en-US">
                            <a:latin typeface="Cambria Math" panose="02040503050406030204" pitchFamily="18" charset="0"/>
                          </a:rPr>
                          <m:t>11!</m:t>
                        </m:r>
                      </m:num>
                      <m:den>
                        <m:r>
                          <a:rPr lang="en-US">
                            <a:latin typeface="Cambria Math" panose="02040503050406030204" pitchFamily="18" charset="0"/>
                          </a:rPr>
                          <m:t>4! 7!</m:t>
                        </m:r>
                      </m:den>
                    </m:f>
                  </m:oMath>
                </a14:m>
                <a:r>
                  <a:rPr lang="en-US">
                    <a:latin typeface="Bookman Old Style" panose="02050604050505020204" pitchFamily="18" charset="0"/>
                  </a:rPr>
                  <a:t> </a:t>
                </a:r>
              </a:p>
              <a:p>
                <a:pPr algn="just">
                  <a:spcBef>
                    <a:spcPts val="1200"/>
                  </a:spcBef>
                  <a:spcAft>
                    <a:spcPts val="0"/>
                  </a:spcAft>
                  <a:tabLst>
                    <a:tab pos="2354263" algn="l"/>
                  </a:tabLst>
                </a:pPr>
                <a:r>
                  <a:rPr lang="en-US">
                    <a:latin typeface="Bookman Old Style" panose="02050604050505020204" pitchFamily="18" charset="0"/>
                  </a:rPr>
                  <a:t>	= </a:t>
                </a:r>
                <a14:m>
                  <m:oMath xmlns:m="http://schemas.openxmlformats.org/officeDocument/2006/math">
                    <m:r>
                      <a:rPr lang="en-US">
                        <a:latin typeface="Cambria Math" panose="02040503050406030204" pitchFamily="18" charset="0"/>
                      </a:rPr>
                      <m:t>84·330</m:t>
                    </m:r>
                  </m:oMath>
                </a14:m>
                <a:r>
                  <a:rPr lang="en-US">
                    <a:latin typeface="Bookman Old Style" panose="02050604050505020204" pitchFamily="18" charset="0"/>
                  </a:rPr>
                  <a:t> </a:t>
                </a:r>
              </a:p>
              <a:p>
                <a:pPr algn="just">
                  <a:spcBef>
                    <a:spcPts val="1200"/>
                  </a:spcBef>
                  <a:spcAft>
                    <a:spcPts val="0"/>
                  </a:spcAft>
                  <a:tabLst>
                    <a:tab pos="2354263" algn="l"/>
                  </a:tabLst>
                </a:pPr>
                <a:r>
                  <a:rPr lang="en-US">
                    <a:latin typeface="Bookman Old Style" panose="02050604050505020204" pitchFamily="18" charset="0"/>
                  </a:rPr>
                  <a:t>	= 27720</a:t>
                </a:r>
                <a:endParaRPr lang="en-ID">
                  <a:latin typeface="Bookman Old Style" panose="02050604050505020204" pitchFamily="18" charset="0"/>
                </a:endParaRPr>
              </a:p>
            </p:txBody>
          </p:sp>
        </mc:Choice>
        <mc:Fallback xmlns="">
          <p:sp>
            <p:nvSpPr>
              <p:cNvPr id="5" name="Rectangle 4">
                <a:extLst>
                  <a:ext uri="{FF2B5EF4-FFF2-40B4-BE49-F238E27FC236}">
                    <a16:creationId xmlns:a16="http://schemas.microsoft.com/office/drawing/2014/main" id="{24855D9B-4231-AF41-8ECA-F2399FA469FB}"/>
                  </a:ext>
                </a:extLst>
              </p:cNvPr>
              <p:cNvSpPr>
                <a:spLocks noRot="1" noChangeAspect="1" noMove="1" noResize="1" noEditPoints="1" noAdjustHandles="1" noChangeArrowheads="1" noChangeShapeType="1" noTextEdit="1"/>
              </p:cNvSpPr>
              <p:nvPr/>
            </p:nvSpPr>
            <p:spPr>
              <a:xfrm>
                <a:off x="428596" y="1484784"/>
                <a:ext cx="8391876" cy="3908762"/>
              </a:xfrm>
              <a:prstGeom prst="rect">
                <a:avLst/>
              </a:prstGeom>
              <a:blipFill>
                <a:blip r:embed="rId4"/>
                <a:stretch>
                  <a:fillRect l="-604" t="-647" r="-453" b="-971"/>
                </a:stretch>
              </a:blipFill>
            </p:spPr>
            <p:txBody>
              <a:bodyPr/>
              <a:lstStyle/>
              <a:p>
                <a:r>
                  <a:rPr lang="en-US">
                    <a:noFill/>
                  </a:rPr>
                  <a:t> </a:t>
                </a:r>
              </a:p>
            </p:txBody>
          </p:sp>
        </mc:Fallback>
      </mc:AlternateContent>
    </p:spTree>
    <p:extLst>
      <p:ext uri="{BB962C8B-B14F-4D97-AF65-F5344CB8AC3E}">
        <p14:creationId xmlns:p14="http://schemas.microsoft.com/office/powerpoint/2010/main" val="2134267930"/>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0">
          <a:blip r:embed="rId3">
            <a:lum/>
          </a:blip>
          <a:srcRect/>
          <a:stretch>
            <a:fillRect l="-5000" r="-5000"/>
          </a:stretch>
        </a:blipFill>
        <a:effectLst/>
      </p:bgPr>
    </p:bg>
    <p:spTree>
      <p:nvGrpSpPr>
        <p:cNvPr id="1" name=""/>
        <p:cNvGrpSpPr/>
        <p:nvPr/>
      </p:nvGrpSpPr>
      <p:grpSpPr>
        <a:xfrm>
          <a:off x="0" y="0"/>
          <a:ext cx="0" cy="0"/>
          <a:chOff x="0" y="0"/>
          <a:chExt cx="0" cy="0"/>
        </a:xfrm>
      </p:grpSpPr>
      <p:sp>
        <p:nvSpPr>
          <p:cNvPr id="5121" name="Rectangle 1"/>
          <p:cNvSpPr>
            <a:spLocks noGrp="1" noChangeArrowheads="1"/>
          </p:cNvSpPr>
          <p:nvPr>
            <p:ph type="title"/>
          </p:nvPr>
        </p:nvSpPr>
        <p:spPr>
          <a:xfrm>
            <a:off x="428596" y="142852"/>
            <a:ext cx="8140320" cy="829527"/>
          </a:xfrm>
        </p:spPr>
        <p:txBody>
          <a:bodyPr lIns="82945" tIns="50616" rIns="82945" bIns="41473"/>
          <a:lstStyle/>
          <a:p>
            <a:pPr algn="l">
              <a:lnSpc>
                <a:spcPct val="98000"/>
              </a:lnSpc>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defRPr/>
            </a:pPr>
            <a:r>
              <a:rPr lang="en-US" sz="3200" b="1" dirty="0">
                <a:solidFill>
                  <a:srgbClr val="C00000"/>
                </a:solidFill>
                <a:effectLst>
                  <a:outerShdw blurRad="38100" dist="38100" dir="2700000" algn="tl">
                    <a:srgbClr val="000000">
                      <a:alpha val="43137"/>
                    </a:srgbClr>
                  </a:outerShdw>
                </a:effectLst>
                <a:ea typeface="ZYSong18030;中易宋体18030;SimSun;方正" charset="0"/>
                <a:cs typeface="ZYSong18030;中易宋体18030;SimSun;方正" charset="0"/>
              </a:rPr>
              <a:t>5.4. </a:t>
            </a:r>
            <a:r>
              <a:rPr lang="en-US" sz="3200" b="1" dirty="0">
                <a:solidFill>
                  <a:srgbClr val="C00000"/>
                </a:solidFill>
                <a:effectLst>
                  <a:outerShdw blurRad="38100" dist="38100" dir="2700000" algn="tl">
                    <a:srgbClr val="000000">
                      <a:alpha val="43137"/>
                    </a:srgbClr>
                  </a:outerShdw>
                </a:effectLst>
              </a:rPr>
              <a:t>Teorema Binomial</a:t>
            </a:r>
          </a:p>
        </p:txBody>
      </p:sp>
      <p:sp>
        <p:nvSpPr>
          <p:cNvPr id="5" name="Rectangle 4">
            <a:extLst>
              <a:ext uri="{FF2B5EF4-FFF2-40B4-BE49-F238E27FC236}">
                <a16:creationId xmlns:a16="http://schemas.microsoft.com/office/drawing/2014/main" id="{24855D9B-4231-AF41-8ECA-F2399FA469FB}"/>
              </a:ext>
            </a:extLst>
          </p:cNvPr>
          <p:cNvSpPr/>
          <p:nvPr/>
        </p:nvSpPr>
        <p:spPr>
          <a:xfrm>
            <a:off x="428596" y="1484784"/>
            <a:ext cx="8391876" cy="646331"/>
          </a:xfrm>
          <a:prstGeom prst="rect">
            <a:avLst/>
          </a:prstGeom>
        </p:spPr>
        <p:txBody>
          <a:bodyPr wrap="square">
            <a:spAutoFit/>
          </a:bodyPr>
          <a:lstStyle/>
          <a:p>
            <a:pPr marL="450850" indent="-450850" algn="just">
              <a:spcBef>
                <a:spcPts val="1200"/>
              </a:spcBef>
              <a:spcAft>
                <a:spcPts val="0"/>
              </a:spcAft>
              <a:buFont typeface="Wingdings" pitchFamily="2" charset="2"/>
              <a:buChar char="q"/>
            </a:pPr>
            <a:r>
              <a:rPr lang="en-US">
                <a:latin typeface="Bookman Old Style" panose="02050604050505020204" pitchFamily="18" charset="0"/>
              </a:rPr>
              <a:t>Misal </a:t>
            </a:r>
            <a:r>
              <a:rPr lang="en-US" i="1">
                <a:latin typeface="Bookman Old Style" panose="02050604050505020204" pitchFamily="18" charset="0"/>
              </a:rPr>
              <a:t>x</a:t>
            </a:r>
            <a:r>
              <a:rPr lang="en-US">
                <a:latin typeface="Bookman Old Style" panose="02050604050505020204" pitchFamily="18" charset="0"/>
              </a:rPr>
              <a:t> dan </a:t>
            </a:r>
            <a:r>
              <a:rPr lang="en-US" i="1">
                <a:latin typeface="Bookman Old Style" panose="02050604050505020204" pitchFamily="18" charset="0"/>
              </a:rPr>
              <a:t>y</a:t>
            </a:r>
            <a:r>
              <a:rPr lang="en-US">
                <a:latin typeface="Bookman Old Style" panose="02050604050505020204" pitchFamily="18" charset="0"/>
              </a:rPr>
              <a:t> merupakan variabel dan </a:t>
            </a:r>
            <a:r>
              <a:rPr lang="en-US" i="1">
                <a:latin typeface="Bookman Old Style" panose="02050604050505020204" pitchFamily="18" charset="0"/>
              </a:rPr>
              <a:t>n</a:t>
            </a:r>
            <a:r>
              <a:rPr lang="en-US">
                <a:latin typeface="Bookman Old Style" panose="02050604050505020204" pitchFamily="18" charset="0"/>
              </a:rPr>
              <a:t> merupakan bilangan bulat non negatif. Maka:</a:t>
            </a:r>
            <a:endParaRPr lang="en-ID">
              <a:latin typeface="Bookman Old Style" panose="02050604050505020204" pitchFamily="18" charset="0"/>
            </a:endParaRPr>
          </a:p>
        </p:txBody>
      </p:sp>
      <p:pic>
        <p:nvPicPr>
          <p:cNvPr id="7" name="Picture 6">
            <a:extLst>
              <a:ext uri="{FF2B5EF4-FFF2-40B4-BE49-F238E27FC236}">
                <a16:creationId xmlns:a16="http://schemas.microsoft.com/office/drawing/2014/main" id="{156EC4CE-734B-9A4D-9C34-0867DEB66E84}"/>
              </a:ext>
            </a:extLst>
          </p:cNvPr>
          <p:cNvPicPr/>
          <p:nvPr/>
        </p:nvPicPr>
        <p:blipFill rotWithShape="1">
          <a:blip r:embed="rId4" cstate="print">
            <a:extLst>
              <a:ext uri="{28A0092B-C50C-407E-A947-70E740481C1C}">
                <a14:useLocalDpi xmlns:a14="http://schemas.microsoft.com/office/drawing/2010/main" val="0"/>
              </a:ext>
            </a:extLst>
          </a:blip>
          <a:srcRect l="17192" t="40049"/>
          <a:stretch/>
        </p:blipFill>
        <p:spPr bwMode="auto">
          <a:xfrm>
            <a:off x="1043608" y="2270264"/>
            <a:ext cx="5982886" cy="975474"/>
          </a:xfrm>
          <a:prstGeom prst="rect">
            <a:avLst/>
          </a:prstGeom>
          <a:ln>
            <a:solidFill>
              <a:srgbClr val="FF0000"/>
            </a:solidFill>
          </a:ln>
          <a:extLst>
            <a:ext uri="{53640926-AAD7-44D8-BBD7-CCE9431645EC}">
              <a14:shadowObscured xmlns:a14="http://schemas.microsoft.com/office/drawing/2010/main"/>
            </a:ext>
          </a:extLst>
        </p:spPr>
        <p:style>
          <a:lnRef idx="2">
            <a:schemeClr val="accent2"/>
          </a:lnRef>
          <a:fillRef idx="1">
            <a:schemeClr val="lt1"/>
          </a:fillRef>
          <a:effectRef idx="0">
            <a:schemeClr val="accent2"/>
          </a:effectRef>
          <a:fontRef idx="minor">
            <a:schemeClr val="dk1"/>
          </a:fontRef>
        </p:style>
      </p:pic>
      <mc:AlternateContent xmlns:mc="http://schemas.openxmlformats.org/markup-compatibility/2006">
        <mc:Choice xmlns:a14="http://schemas.microsoft.com/office/drawing/2010/main" Requires="a14">
          <p:sp>
            <p:nvSpPr>
              <p:cNvPr id="8" name="Rectangle 7">
                <a:extLst>
                  <a:ext uri="{FF2B5EF4-FFF2-40B4-BE49-F238E27FC236}">
                    <a16:creationId xmlns:a16="http://schemas.microsoft.com/office/drawing/2014/main" id="{D2685B22-F2BD-AB4E-912B-9EC8C53A5A64}"/>
                  </a:ext>
                </a:extLst>
              </p:cNvPr>
              <p:cNvSpPr/>
              <p:nvPr/>
            </p:nvSpPr>
            <p:spPr>
              <a:xfrm>
                <a:off x="428596" y="3429000"/>
                <a:ext cx="8391876" cy="3155992"/>
              </a:xfrm>
              <a:prstGeom prst="rect">
                <a:avLst/>
              </a:prstGeom>
            </p:spPr>
            <p:txBody>
              <a:bodyPr wrap="square">
                <a:spAutoFit/>
              </a:bodyPr>
              <a:lstStyle/>
              <a:p>
                <a:r>
                  <a:rPr lang="en-US" b="1">
                    <a:latin typeface="Bookman Old Style" panose="02050604050505020204" pitchFamily="18" charset="0"/>
                  </a:rPr>
                  <a:t>Contoh 14</a:t>
                </a:r>
                <a:endParaRPr lang="en-ID">
                  <a:latin typeface="Bookman Old Style" panose="02050604050505020204" pitchFamily="18" charset="0"/>
                </a:endParaRPr>
              </a:p>
              <a:p>
                <a:pPr marL="450850" indent="-450850" algn="just">
                  <a:spcBef>
                    <a:spcPts val="1200"/>
                  </a:spcBef>
                  <a:spcAft>
                    <a:spcPts val="0"/>
                  </a:spcAft>
                  <a:buFont typeface="Wingdings" pitchFamily="2" charset="2"/>
                  <a:buChar char="q"/>
                </a:pPr>
                <a:r>
                  <a:rPr lang="en-US">
                    <a:latin typeface="Bookman Old Style" panose="02050604050505020204" pitchFamily="18" charset="0"/>
                  </a:rPr>
                  <a:t>Apakah ekspansi dari (</a:t>
                </a:r>
                <a:r>
                  <a:rPr lang="en-US" i="1">
                    <a:latin typeface="Bookman Old Style" panose="02050604050505020204" pitchFamily="18" charset="0"/>
                  </a:rPr>
                  <a:t>x</a:t>
                </a:r>
                <a:r>
                  <a:rPr lang="en-US">
                    <a:latin typeface="Bookman Old Style" panose="02050604050505020204" pitchFamily="18" charset="0"/>
                  </a:rPr>
                  <a:t> + </a:t>
                </a:r>
                <a:r>
                  <a:rPr lang="en-US" i="1">
                    <a:latin typeface="Bookman Old Style" panose="02050604050505020204" pitchFamily="18" charset="0"/>
                  </a:rPr>
                  <a:t>y</a:t>
                </a:r>
                <a:r>
                  <a:rPr lang="en-US">
                    <a:latin typeface="Bookman Old Style" panose="02050604050505020204" pitchFamily="18" charset="0"/>
                  </a:rPr>
                  <a:t>)</a:t>
                </a:r>
                <a:r>
                  <a:rPr lang="en-US" baseline="30000">
                    <a:latin typeface="Bookman Old Style" panose="02050604050505020204" pitchFamily="18" charset="0"/>
                  </a:rPr>
                  <a:t>4</a:t>
                </a:r>
                <a:r>
                  <a:rPr lang="en-US">
                    <a:latin typeface="Bookman Old Style" panose="02050604050505020204" pitchFamily="18" charset="0"/>
                  </a:rPr>
                  <a:t> ?</a:t>
                </a:r>
                <a:endParaRPr lang="en-ID">
                  <a:latin typeface="Bookman Old Style" panose="02050604050505020204" pitchFamily="18" charset="0"/>
                </a:endParaRPr>
              </a:p>
              <a:p>
                <a:pPr algn="just">
                  <a:spcBef>
                    <a:spcPts val="1200"/>
                  </a:spcBef>
                  <a:spcAft>
                    <a:spcPts val="0"/>
                  </a:spcAft>
                </a:pPr>
                <a:r>
                  <a:rPr lang="en-US">
                    <a:latin typeface="Bookman Old Style" panose="02050604050505020204" pitchFamily="18" charset="0"/>
                  </a:rPr>
                  <a:t>Jawab:</a:t>
                </a:r>
                <a:endParaRPr lang="en-ID">
                  <a:latin typeface="Bookman Old Style" panose="02050604050505020204" pitchFamily="18" charset="0"/>
                </a:endParaRPr>
              </a:p>
              <a:p>
                <a:pPr marL="450850" indent="-450850" algn="just">
                  <a:spcBef>
                    <a:spcPts val="1200"/>
                  </a:spcBef>
                  <a:spcAft>
                    <a:spcPts val="0"/>
                  </a:spcAft>
                  <a:buFont typeface="Wingdings" pitchFamily="2" charset="2"/>
                  <a:buChar char="q"/>
                </a:pPr>
                <a:r>
                  <a:rPr lang="en-US">
                    <a:latin typeface="Bookman Old Style" panose="02050604050505020204" pitchFamily="18" charset="0"/>
                  </a:rPr>
                  <a:t>Berdasarkan teorema binomial maka:</a:t>
                </a:r>
                <a:endParaRPr lang="en-ID">
                  <a:latin typeface="Bookman Old Style" panose="02050604050505020204" pitchFamily="18" charset="0"/>
                </a:endParaRPr>
              </a:p>
              <a:p>
                <a:pPr marL="450850" algn="just">
                  <a:spcBef>
                    <a:spcPts val="1200"/>
                  </a:spcBef>
                  <a:spcAft>
                    <a:spcPts val="0"/>
                  </a:spcAft>
                  <a:tabLst>
                    <a:tab pos="1327150" algn="l"/>
                  </a:tabLst>
                </a:pPr>
                <a:r>
                  <a:rPr lang="en-US">
                    <a:latin typeface="Bookman Old Style" panose="02050604050505020204" pitchFamily="18" charset="0"/>
                  </a:rPr>
                  <a:t>(</a:t>
                </a:r>
                <a:r>
                  <a:rPr lang="en-US" i="1">
                    <a:latin typeface="Bookman Old Style" panose="02050604050505020204" pitchFamily="18" charset="0"/>
                  </a:rPr>
                  <a:t>x</a:t>
                </a:r>
                <a:r>
                  <a:rPr lang="en-US">
                    <a:latin typeface="Bookman Old Style" panose="02050604050505020204" pitchFamily="18" charset="0"/>
                  </a:rPr>
                  <a:t> + </a:t>
                </a:r>
                <a:r>
                  <a:rPr lang="en-US" i="1">
                    <a:latin typeface="Bookman Old Style" panose="02050604050505020204" pitchFamily="18" charset="0"/>
                  </a:rPr>
                  <a:t>y</a:t>
                </a:r>
                <a:r>
                  <a:rPr lang="en-US">
                    <a:latin typeface="Bookman Old Style" panose="02050604050505020204" pitchFamily="18" charset="0"/>
                  </a:rPr>
                  <a:t>)</a:t>
                </a:r>
                <a:r>
                  <a:rPr lang="en-US" baseline="30000">
                    <a:latin typeface="Bookman Old Style" panose="02050604050505020204" pitchFamily="18" charset="0"/>
                  </a:rPr>
                  <a:t>4</a:t>
                </a:r>
                <a:r>
                  <a:rPr lang="en-US">
                    <a:latin typeface="Bookman Old Style" panose="02050604050505020204" pitchFamily="18" charset="0"/>
                  </a:rPr>
                  <a:t> 	= </a:t>
                </a:r>
                <a14:m>
                  <m:oMath xmlns:m="http://schemas.openxmlformats.org/officeDocument/2006/math">
                    <m:nary>
                      <m:naryPr>
                        <m:chr m:val="∑"/>
                        <m:limLoc m:val="undOvr"/>
                        <m:ctrlPr>
                          <a:rPr lang="en-ID" i="1">
                            <a:latin typeface="Cambria Math" panose="02040503050406030204" pitchFamily="18" charset="0"/>
                          </a:rPr>
                        </m:ctrlPr>
                      </m:naryPr>
                      <m:sub>
                        <m:r>
                          <a:rPr lang="en-US">
                            <a:latin typeface="Cambria Math" panose="02040503050406030204" pitchFamily="18" charset="0"/>
                          </a:rPr>
                          <m:t>𝑗</m:t>
                        </m:r>
                        <m:r>
                          <a:rPr lang="en-US">
                            <a:latin typeface="Cambria Math" panose="02040503050406030204" pitchFamily="18" charset="0"/>
                          </a:rPr>
                          <m:t>=0</m:t>
                        </m:r>
                      </m:sub>
                      <m:sup>
                        <m:r>
                          <a:rPr lang="en-US">
                            <a:latin typeface="Cambria Math" panose="02040503050406030204" pitchFamily="18" charset="0"/>
                          </a:rPr>
                          <m:t>4</m:t>
                        </m:r>
                      </m:sup>
                      <m:e>
                        <m:d>
                          <m:dPr>
                            <m:ctrlPr>
                              <a:rPr lang="en-ID" i="1">
                                <a:latin typeface="Cambria Math" panose="02040503050406030204" pitchFamily="18" charset="0"/>
                              </a:rPr>
                            </m:ctrlPr>
                          </m:dPr>
                          <m:e>
                            <m:f>
                              <m:fPr>
                                <m:type m:val="noBar"/>
                                <m:ctrlPr>
                                  <a:rPr lang="en-ID" i="1">
                                    <a:latin typeface="Cambria Math" panose="02040503050406030204" pitchFamily="18" charset="0"/>
                                  </a:rPr>
                                </m:ctrlPr>
                              </m:fPr>
                              <m:num>
                                <m:r>
                                  <a:rPr lang="en-US">
                                    <a:latin typeface="Cambria Math" panose="02040503050406030204" pitchFamily="18" charset="0"/>
                                  </a:rPr>
                                  <m:t>4</m:t>
                                </m:r>
                              </m:num>
                              <m:den>
                                <m:r>
                                  <a:rPr lang="en-US">
                                    <a:latin typeface="Cambria Math" panose="02040503050406030204" pitchFamily="18" charset="0"/>
                                  </a:rPr>
                                  <m:t>𝑗</m:t>
                                </m:r>
                              </m:den>
                            </m:f>
                          </m:e>
                        </m:d>
                      </m:e>
                    </m:nary>
                  </m:oMath>
                </a14:m>
                <a:r>
                  <a:rPr lang="en-US" i="1">
                    <a:latin typeface="Bookman Old Style" panose="02050604050505020204" pitchFamily="18" charset="0"/>
                  </a:rPr>
                  <a:t>x </a:t>
                </a:r>
                <a:r>
                  <a:rPr lang="en-US" baseline="30000">
                    <a:latin typeface="Bookman Old Style" panose="02050604050505020204" pitchFamily="18" charset="0"/>
                  </a:rPr>
                  <a:t>4-j</a:t>
                </a:r>
                <a:r>
                  <a:rPr lang="en-US">
                    <a:latin typeface="Bookman Old Style" panose="02050604050505020204" pitchFamily="18" charset="0"/>
                  </a:rPr>
                  <a:t> </a:t>
                </a:r>
                <a:r>
                  <a:rPr lang="en-US" i="1">
                    <a:latin typeface="Bookman Old Style" panose="02050604050505020204" pitchFamily="18" charset="0"/>
                  </a:rPr>
                  <a:t>y </a:t>
                </a:r>
                <a:r>
                  <a:rPr lang="en-US" baseline="30000">
                    <a:latin typeface="Bookman Old Style" panose="02050604050505020204" pitchFamily="18" charset="0"/>
                  </a:rPr>
                  <a:t>j</a:t>
                </a:r>
                <a:endParaRPr lang="en-ID" baseline="30000">
                  <a:latin typeface="Bookman Old Style" panose="02050604050505020204" pitchFamily="18" charset="0"/>
                </a:endParaRPr>
              </a:p>
              <a:p>
                <a:pPr marL="450850" algn="just">
                  <a:spcBef>
                    <a:spcPts val="1200"/>
                  </a:spcBef>
                  <a:spcAft>
                    <a:spcPts val="0"/>
                  </a:spcAft>
                  <a:tabLst>
                    <a:tab pos="1327150" algn="l"/>
                  </a:tabLst>
                </a:pPr>
                <a:r>
                  <a:rPr lang="en-US">
                    <a:latin typeface="Bookman Old Style" panose="02050604050505020204" pitchFamily="18" charset="0"/>
                  </a:rPr>
                  <a:t>	= </a:t>
                </a:r>
                <a14:m>
                  <m:oMath xmlns:m="http://schemas.openxmlformats.org/officeDocument/2006/math">
                    <m:d>
                      <m:dPr>
                        <m:ctrlPr>
                          <a:rPr lang="en-ID" i="1">
                            <a:latin typeface="Cambria Math" panose="02040503050406030204" pitchFamily="18" charset="0"/>
                          </a:rPr>
                        </m:ctrlPr>
                      </m:dPr>
                      <m:e>
                        <m:f>
                          <m:fPr>
                            <m:type m:val="noBar"/>
                            <m:ctrlPr>
                              <a:rPr lang="en-ID" i="1">
                                <a:latin typeface="Cambria Math" panose="02040503050406030204" pitchFamily="18" charset="0"/>
                              </a:rPr>
                            </m:ctrlPr>
                          </m:fPr>
                          <m:num>
                            <m:r>
                              <a:rPr lang="en-US">
                                <a:latin typeface="Cambria Math" panose="02040503050406030204" pitchFamily="18" charset="0"/>
                              </a:rPr>
                              <m:t>4</m:t>
                            </m:r>
                          </m:num>
                          <m:den>
                            <m:r>
                              <a:rPr lang="en-US">
                                <a:latin typeface="Cambria Math" panose="02040503050406030204" pitchFamily="18" charset="0"/>
                              </a:rPr>
                              <m:t>0</m:t>
                            </m:r>
                          </m:den>
                        </m:f>
                      </m:e>
                    </m:d>
                  </m:oMath>
                </a14:m>
                <a:r>
                  <a:rPr lang="en-US">
                    <a:latin typeface="Bookman Old Style" panose="02050604050505020204" pitchFamily="18" charset="0"/>
                  </a:rPr>
                  <a:t> </a:t>
                </a:r>
                <a:r>
                  <a:rPr lang="en-US" i="1">
                    <a:latin typeface="Bookman Old Style" panose="02050604050505020204" pitchFamily="18" charset="0"/>
                  </a:rPr>
                  <a:t>x </a:t>
                </a:r>
                <a:r>
                  <a:rPr lang="en-US" baseline="30000">
                    <a:latin typeface="Bookman Old Style" panose="02050604050505020204" pitchFamily="18" charset="0"/>
                  </a:rPr>
                  <a:t>4</a:t>
                </a:r>
                <a:r>
                  <a:rPr lang="en-US">
                    <a:latin typeface="Bookman Old Style" panose="02050604050505020204" pitchFamily="18" charset="0"/>
                  </a:rPr>
                  <a:t> + </a:t>
                </a:r>
                <a14:m>
                  <m:oMath xmlns:m="http://schemas.openxmlformats.org/officeDocument/2006/math">
                    <m:d>
                      <m:dPr>
                        <m:ctrlPr>
                          <a:rPr lang="en-ID" i="1">
                            <a:latin typeface="Cambria Math" panose="02040503050406030204" pitchFamily="18" charset="0"/>
                          </a:rPr>
                        </m:ctrlPr>
                      </m:dPr>
                      <m:e>
                        <m:f>
                          <m:fPr>
                            <m:type m:val="noBar"/>
                            <m:ctrlPr>
                              <a:rPr lang="en-ID" i="1">
                                <a:latin typeface="Cambria Math" panose="02040503050406030204" pitchFamily="18" charset="0"/>
                              </a:rPr>
                            </m:ctrlPr>
                          </m:fPr>
                          <m:num>
                            <m:r>
                              <a:rPr lang="en-US">
                                <a:latin typeface="Cambria Math" panose="02040503050406030204" pitchFamily="18" charset="0"/>
                              </a:rPr>
                              <m:t>4</m:t>
                            </m:r>
                          </m:num>
                          <m:den>
                            <m:r>
                              <a:rPr lang="en-US">
                                <a:latin typeface="Cambria Math" panose="02040503050406030204" pitchFamily="18" charset="0"/>
                              </a:rPr>
                              <m:t>1</m:t>
                            </m:r>
                          </m:den>
                        </m:f>
                      </m:e>
                    </m:d>
                  </m:oMath>
                </a14:m>
                <a:r>
                  <a:rPr lang="en-US">
                    <a:latin typeface="Bookman Old Style" panose="02050604050505020204" pitchFamily="18" charset="0"/>
                  </a:rPr>
                  <a:t> </a:t>
                </a:r>
                <a:r>
                  <a:rPr lang="en-US" i="1">
                    <a:latin typeface="Bookman Old Style" panose="02050604050505020204" pitchFamily="18" charset="0"/>
                  </a:rPr>
                  <a:t>x </a:t>
                </a:r>
                <a:r>
                  <a:rPr lang="en-US" baseline="30000">
                    <a:latin typeface="Bookman Old Style" panose="02050604050505020204" pitchFamily="18" charset="0"/>
                  </a:rPr>
                  <a:t>3</a:t>
                </a:r>
                <a:r>
                  <a:rPr lang="en-US">
                    <a:latin typeface="Bookman Old Style" panose="02050604050505020204" pitchFamily="18" charset="0"/>
                  </a:rPr>
                  <a:t> </a:t>
                </a:r>
                <a:r>
                  <a:rPr lang="en-US" i="1">
                    <a:latin typeface="Bookman Old Style" panose="02050604050505020204" pitchFamily="18" charset="0"/>
                  </a:rPr>
                  <a:t>y</a:t>
                </a:r>
                <a:r>
                  <a:rPr lang="en-US">
                    <a:latin typeface="Bookman Old Style" panose="02050604050505020204" pitchFamily="18" charset="0"/>
                  </a:rPr>
                  <a:t> + </a:t>
                </a:r>
                <a14:m>
                  <m:oMath xmlns:m="http://schemas.openxmlformats.org/officeDocument/2006/math">
                    <m:d>
                      <m:dPr>
                        <m:ctrlPr>
                          <a:rPr lang="en-ID" i="1">
                            <a:latin typeface="Cambria Math" panose="02040503050406030204" pitchFamily="18" charset="0"/>
                          </a:rPr>
                        </m:ctrlPr>
                      </m:dPr>
                      <m:e>
                        <m:f>
                          <m:fPr>
                            <m:type m:val="noBar"/>
                            <m:ctrlPr>
                              <a:rPr lang="en-ID" i="1">
                                <a:latin typeface="Cambria Math" panose="02040503050406030204" pitchFamily="18" charset="0"/>
                              </a:rPr>
                            </m:ctrlPr>
                          </m:fPr>
                          <m:num>
                            <m:r>
                              <a:rPr lang="en-US">
                                <a:latin typeface="Cambria Math" panose="02040503050406030204" pitchFamily="18" charset="0"/>
                              </a:rPr>
                              <m:t>4</m:t>
                            </m:r>
                          </m:num>
                          <m:den>
                            <m:r>
                              <a:rPr lang="en-US">
                                <a:latin typeface="Cambria Math" panose="02040503050406030204" pitchFamily="18" charset="0"/>
                              </a:rPr>
                              <m:t>2</m:t>
                            </m:r>
                          </m:den>
                        </m:f>
                      </m:e>
                    </m:d>
                  </m:oMath>
                </a14:m>
                <a:r>
                  <a:rPr lang="en-US">
                    <a:latin typeface="Bookman Old Style" panose="02050604050505020204" pitchFamily="18" charset="0"/>
                  </a:rPr>
                  <a:t> </a:t>
                </a:r>
                <a:r>
                  <a:rPr lang="en-US" i="1">
                    <a:latin typeface="Bookman Old Style" panose="02050604050505020204" pitchFamily="18" charset="0"/>
                  </a:rPr>
                  <a:t>x </a:t>
                </a:r>
                <a:r>
                  <a:rPr lang="en-US" baseline="30000">
                    <a:latin typeface="Bookman Old Style" panose="02050604050505020204" pitchFamily="18" charset="0"/>
                  </a:rPr>
                  <a:t>2</a:t>
                </a:r>
                <a:r>
                  <a:rPr lang="en-US">
                    <a:latin typeface="Bookman Old Style" panose="02050604050505020204" pitchFamily="18" charset="0"/>
                  </a:rPr>
                  <a:t> </a:t>
                </a:r>
                <a:r>
                  <a:rPr lang="en-US" i="1">
                    <a:latin typeface="Bookman Old Style" panose="02050604050505020204" pitchFamily="18" charset="0"/>
                  </a:rPr>
                  <a:t>y </a:t>
                </a:r>
                <a:r>
                  <a:rPr lang="en-US" baseline="30000">
                    <a:latin typeface="Bookman Old Style" panose="02050604050505020204" pitchFamily="18" charset="0"/>
                  </a:rPr>
                  <a:t>2</a:t>
                </a:r>
                <a:r>
                  <a:rPr lang="en-US">
                    <a:latin typeface="Bookman Old Style" panose="02050604050505020204" pitchFamily="18" charset="0"/>
                  </a:rPr>
                  <a:t> + </a:t>
                </a:r>
                <a14:m>
                  <m:oMath xmlns:m="http://schemas.openxmlformats.org/officeDocument/2006/math">
                    <m:d>
                      <m:dPr>
                        <m:ctrlPr>
                          <a:rPr lang="en-ID" i="1">
                            <a:latin typeface="Cambria Math" panose="02040503050406030204" pitchFamily="18" charset="0"/>
                          </a:rPr>
                        </m:ctrlPr>
                      </m:dPr>
                      <m:e>
                        <m:f>
                          <m:fPr>
                            <m:type m:val="noBar"/>
                            <m:ctrlPr>
                              <a:rPr lang="en-ID" i="1">
                                <a:latin typeface="Cambria Math" panose="02040503050406030204" pitchFamily="18" charset="0"/>
                              </a:rPr>
                            </m:ctrlPr>
                          </m:fPr>
                          <m:num>
                            <m:r>
                              <a:rPr lang="en-US">
                                <a:latin typeface="Cambria Math" panose="02040503050406030204" pitchFamily="18" charset="0"/>
                              </a:rPr>
                              <m:t>4</m:t>
                            </m:r>
                          </m:num>
                          <m:den>
                            <m:r>
                              <a:rPr lang="en-US">
                                <a:latin typeface="Cambria Math" panose="02040503050406030204" pitchFamily="18" charset="0"/>
                              </a:rPr>
                              <m:t>3</m:t>
                            </m:r>
                          </m:den>
                        </m:f>
                      </m:e>
                    </m:d>
                  </m:oMath>
                </a14:m>
                <a:r>
                  <a:rPr lang="en-US">
                    <a:latin typeface="Bookman Old Style" panose="02050604050505020204" pitchFamily="18" charset="0"/>
                  </a:rPr>
                  <a:t> </a:t>
                </a:r>
                <a:r>
                  <a:rPr lang="en-US" i="1">
                    <a:latin typeface="Bookman Old Style" panose="02050604050505020204" pitchFamily="18" charset="0"/>
                  </a:rPr>
                  <a:t>x</a:t>
                </a:r>
                <a:r>
                  <a:rPr lang="en-US">
                    <a:latin typeface="Bookman Old Style" panose="02050604050505020204" pitchFamily="18" charset="0"/>
                  </a:rPr>
                  <a:t> </a:t>
                </a:r>
                <a:r>
                  <a:rPr lang="en-US" i="1">
                    <a:latin typeface="Bookman Old Style" panose="02050604050505020204" pitchFamily="18" charset="0"/>
                  </a:rPr>
                  <a:t>y </a:t>
                </a:r>
                <a:r>
                  <a:rPr lang="en-US" baseline="30000">
                    <a:latin typeface="Bookman Old Style" panose="02050604050505020204" pitchFamily="18" charset="0"/>
                  </a:rPr>
                  <a:t>3</a:t>
                </a:r>
                <a:r>
                  <a:rPr lang="en-US">
                    <a:latin typeface="Bookman Old Style" panose="02050604050505020204" pitchFamily="18" charset="0"/>
                  </a:rPr>
                  <a:t> + </a:t>
                </a:r>
                <a14:m>
                  <m:oMath xmlns:m="http://schemas.openxmlformats.org/officeDocument/2006/math">
                    <m:d>
                      <m:dPr>
                        <m:ctrlPr>
                          <a:rPr lang="en-ID" i="1">
                            <a:latin typeface="Cambria Math" panose="02040503050406030204" pitchFamily="18" charset="0"/>
                          </a:rPr>
                        </m:ctrlPr>
                      </m:dPr>
                      <m:e>
                        <m:f>
                          <m:fPr>
                            <m:type m:val="noBar"/>
                            <m:ctrlPr>
                              <a:rPr lang="en-ID" i="1">
                                <a:latin typeface="Cambria Math" panose="02040503050406030204" pitchFamily="18" charset="0"/>
                              </a:rPr>
                            </m:ctrlPr>
                          </m:fPr>
                          <m:num>
                            <m:r>
                              <a:rPr lang="en-US">
                                <a:latin typeface="Cambria Math" panose="02040503050406030204" pitchFamily="18" charset="0"/>
                              </a:rPr>
                              <m:t>4</m:t>
                            </m:r>
                          </m:num>
                          <m:den>
                            <m:r>
                              <a:rPr lang="en-US">
                                <a:latin typeface="Cambria Math" panose="02040503050406030204" pitchFamily="18" charset="0"/>
                              </a:rPr>
                              <m:t>4</m:t>
                            </m:r>
                          </m:den>
                        </m:f>
                      </m:e>
                    </m:d>
                  </m:oMath>
                </a14:m>
                <a:r>
                  <a:rPr lang="en-US">
                    <a:latin typeface="Bookman Old Style" panose="02050604050505020204" pitchFamily="18" charset="0"/>
                  </a:rPr>
                  <a:t> </a:t>
                </a:r>
                <a:r>
                  <a:rPr lang="en-US" i="1">
                    <a:latin typeface="Bookman Old Style" panose="02050604050505020204" pitchFamily="18" charset="0"/>
                  </a:rPr>
                  <a:t>y </a:t>
                </a:r>
                <a:r>
                  <a:rPr lang="en-US" baseline="30000">
                    <a:latin typeface="Bookman Old Style" panose="02050604050505020204" pitchFamily="18" charset="0"/>
                  </a:rPr>
                  <a:t>4</a:t>
                </a:r>
                <a:endParaRPr lang="en-ID" baseline="30000">
                  <a:latin typeface="Bookman Old Style" panose="02050604050505020204" pitchFamily="18" charset="0"/>
                </a:endParaRPr>
              </a:p>
              <a:p>
                <a:pPr marL="450850" algn="just">
                  <a:spcBef>
                    <a:spcPts val="1200"/>
                  </a:spcBef>
                  <a:spcAft>
                    <a:spcPts val="0"/>
                  </a:spcAft>
                  <a:tabLst>
                    <a:tab pos="1327150" algn="l"/>
                  </a:tabLst>
                </a:pPr>
                <a:r>
                  <a:rPr lang="en-US">
                    <a:latin typeface="Bookman Old Style" panose="02050604050505020204" pitchFamily="18" charset="0"/>
                  </a:rPr>
                  <a:t>	=      </a:t>
                </a:r>
                <a:r>
                  <a:rPr lang="en-US" i="1">
                    <a:latin typeface="Bookman Old Style" panose="02050604050505020204" pitchFamily="18" charset="0"/>
                  </a:rPr>
                  <a:t>x </a:t>
                </a:r>
                <a:r>
                  <a:rPr lang="en-US" baseline="30000">
                    <a:latin typeface="Bookman Old Style" panose="02050604050505020204" pitchFamily="18" charset="0"/>
                  </a:rPr>
                  <a:t>4</a:t>
                </a:r>
                <a:r>
                  <a:rPr lang="en-US">
                    <a:latin typeface="Bookman Old Style" panose="02050604050505020204" pitchFamily="18" charset="0"/>
                  </a:rPr>
                  <a:t> +     4</a:t>
                </a:r>
                <a:r>
                  <a:rPr lang="en-US" i="1">
                    <a:latin typeface="Bookman Old Style" panose="02050604050505020204" pitchFamily="18" charset="0"/>
                  </a:rPr>
                  <a:t>x </a:t>
                </a:r>
                <a:r>
                  <a:rPr lang="en-US" baseline="30000">
                    <a:latin typeface="Bookman Old Style" panose="02050604050505020204" pitchFamily="18" charset="0"/>
                  </a:rPr>
                  <a:t>3</a:t>
                </a:r>
                <a:r>
                  <a:rPr lang="en-US" i="1">
                    <a:latin typeface="Bookman Old Style" panose="02050604050505020204" pitchFamily="18" charset="0"/>
                  </a:rPr>
                  <a:t>y</a:t>
                </a:r>
                <a:r>
                  <a:rPr lang="en-US">
                    <a:latin typeface="Bookman Old Style" panose="02050604050505020204" pitchFamily="18" charset="0"/>
                  </a:rPr>
                  <a:t> +     6</a:t>
                </a:r>
                <a:r>
                  <a:rPr lang="en-US" i="1">
                    <a:latin typeface="Bookman Old Style" panose="02050604050505020204" pitchFamily="18" charset="0"/>
                  </a:rPr>
                  <a:t>x </a:t>
                </a:r>
                <a:r>
                  <a:rPr lang="en-US" baseline="30000">
                    <a:latin typeface="Bookman Old Style" panose="02050604050505020204" pitchFamily="18" charset="0"/>
                  </a:rPr>
                  <a:t>2 </a:t>
                </a:r>
                <a:r>
                  <a:rPr lang="en-US" i="1">
                    <a:latin typeface="Bookman Old Style" panose="02050604050505020204" pitchFamily="18" charset="0"/>
                  </a:rPr>
                  <a:t>y </a:t>
                </a:r>
                <a:r>
                  <a:rPr lang="en-US" baseline="30000">
                    <a:latin typeface="Bookman Old Style" panose="02050604050505020204" pitchFamily="18" charset="0"/>
                  </a:rPr>
                  <a:t>2</a:t>
                </a:r>
                <a:r>
                  <a:rPr lang="en-US">
                    <a:latin typeface="Bookman Old Style" panose="02050604050505020204" pitchFamily="18" charset="0"/>
                  </a:rPr>
                  <a:t> +    4</a:t>
                </a:r>
                <a:r>
                  <a:rPr lang="en-US" i="1">
                    <a:latin typeface="Bookman Old Style" panose="02050604050505020204" pitchFamily="18" charset="0"/>
                  </a:rPr>
                  <a:t>x y </a:t>
                </a:r>
                <a:r>
                  <a:rPr lang="en-US" baseline="30000">
                    <a:latin typeface="Bookman Old Style" panose="02050604050505020204" pitchFamily="18" charset="0"/>
                  </a:rPr>
                  <a:t>3</a:t>
                </a:r>
                <a:r>
                  <a:rPr lang="en-US">
                    <a:latin typeface="Bookman Old Style" panose="02050604050505020204" pitchFamily="18" charset="0"/>
                  </a:rPr>
                  <a:t> + </a:t>
                </a:r>
                <a:r>
                  <a:rPr lang="en-US" i="1">
                    <a:latin typeface="Bookman Old Style" panose="02050604050505020204" pitchFamily="18" charset="0"/>
                  </a:rPr>
                  <a:t>y </a:t>
                </a:r>
                <a:r>
                  <a:rPr lang="en-US" baseline="30000">
                    <a:latin typeface="Bookman Old Style" panose="02050604050505020204" pitchFamily="18" charset="0"/>
                  </a:rPr>
                  <a:t>4</a:t>
                </a:r>
                <a:endParaRPr lang="en-ID" baseline="30000">
                  <a:latin typeface="Bookman Old Style" panose="02050604050505020204" pitchFamily="18" charset="0"/>
                </a:endParaRPr>
              </a:p>
            </p:txBody>
          </p:sp>
        </mc:Choice>
        <mc:Fallback>
          <p:sp>
            <p:nvSpPr>
              <p:cNvPr id="8" name="Rectangle 7">
                <a:extLst>
                  <a:ext uri="{FF2B5EF4-FFF2-40B4-BE49-F238E27FC236}">
                    <a16:creationId xmlns:a16="http://schemas.microsoft.com/office/drawing/2014/main" id="{D2685B22-F2BD-AB4E-912B-9EC8C53A5A64}"/>
                  </a:ext>
                </a:extLst>
              </p:cNvPr>
              <p:cNvSpPr>
                <a:spLocks noRot="1" noChangeAspect="1" noMove="1" noResize="1" noEditPoints="1" noAdjustHandles="1" noChangeArrowheads="1" noChangeShapeType="1" noTextEdit="1"/>
              </p:cNvSpPr>
              <p:nvPr/>
            </p:nvSpPr>
            <p:spPr>
              <a:xfrm>
                <a:off x="428596" y="3429000"/>
                <a:ext cx="8391876" cy="3155992"/>
              </a:xfrm>
              <a:prstGeom prst="rect">
                <a:avLst/>
              </a:prstGeom>
              <a:blipFill>
                <a:blip r:embed="rId5"/>
                <a:stretch>
                  <a:fillRect l="-604" t="-800" b="-160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 name="Rectangle 1">
                <a:extLst>
                  <a:ext uri="{FF2B5EF4-FFF2-40B4-BE49-F238E27FC236}">
                    <a16:creationId xmlns:a16="http://schemas.microsoft.com/office/drawing/2014/main" id="{86011159-FCAF-DA44-8B33-805B96465FB0}"/>
                  </a:ext>
                </a:extLst>
              </p:cNvPr>
              <p:cNvSpPr/>
              <p:nvPr/>
            </p:nvSpPr>
            <p:spPr>
              <a:xfrm>
                <a:off x="7029270" y="2827482"/>
                <a:ext cx="1974044" cy="418256"/>
              </a:xfrm>
              <a:prstGeom prst="rect">
                <a:avLst/>
              </a:prstGeom>
            </p:spPr>
            <p:txBody>
              <a:bodyPr wrap="square">
                <a:spAutoFit/>
              </a:bodyPr>
              <a:lstStyle/>
              <a:p>
                <a:pPr marL="11113">
                  <a:spcBef>
                    <a:spcPts val="1200"/>
                  </a:spcBef>
                  <a:spcAft>
                    <a:spcPts val="0"/>
                  </a:spcAft>
                  <a:tabLst>
                    <a:tab pos="1327150" algn="l"/>
                  </a:tabLst>
                </a:pPr>
                <a:r>
                  <a:rPr lang="en-ID">
                    <a:latin typeface="Bookman Old Style" panose="02050604050505020204" pitchFamily="18" charset="0"/>
                  </a:rPr>
                  <a:t>Ket: </a:t>
                </a:r>
                <a14:m>
                  <m:oMath xmlns:m="http://schemas.openxmlformats.org/officeDocument/2006/math">
                    <m:d>
                      <m:dPr>
                        <m:ctrlPr>
                          <a:rPr lang="en-ID" i="1">
                            <a:latin typeface="Cambria Math" panose="02040503050406030204" pitchFamily="18" charset="0"/>
                          </a:rPr>
                        </m:ctrlPr>
                      </m:dPr>
                      <m:e>
                        <m:f>
                          <m:fPr>
                            <m:type m:val="noBar"/>
                            <m:ctrlPr>
                              <a:rPr lang="en-ID" i="1">
                                <a:latin typeface="Cambria Math" panose="02040503050406030204" pitchFamily="18" charset="0"/>
                              </a:rPr>
                            </m:ctrlPr>
                          </m:fPr>
                          <m:num>
                            <m:r>
                              <a:rPr lang="en-US" b="0" i="1">
                                <a:latin typeface="Cambria Math" panose="02040503050406030204" pitchFamily="18" charset="0"/>
                              </a:rPr>
                              <m:t>𝑛</m:t>
                            </m:r>
                          </m:num>
                          <m:den>
                            <m:r>
                              <a:rPr lang="en-US" b="0" i="1">
                                <a:latin typeface="Cambria Math" panose="02040503050406030204" pitchFamily="18" charset="0"/>
                              </a:rPr>
                              <m:t>𝑟</m:t>
                            </m:r>
                          </m:den>
                        </m:f>
                      </m:e>
                    </m:d>
                    <m:r>
                      <a:rPr lang="en-US" i="1">
                        <a:latin typeface="Cambria Math" panose="02040503050406030204" pitchFamily="18" charset="0"/>
                      </a:rPr>
                      <m:t> </m:t>
                    </m:r>
                  </m:oMath>
                </a14:m>
                <a:r>
                  <a:rPr lang="en-US" i="1">
                    <a:latin typeface="Bookman Old Style" panose="02050604050505020204" pitchFamily="18" charset="0"/>
                  </a:rPr>
                  <a:t>= </a:t>
                </a:r>
                <a:r>
                  <a:rPr lang="en-US">
                    <a:latin typeface="Bookman Old Style" panose="02050604050505020204" pitchFamily="18" charset="0"/>
                  </a:rPr>
                  <a:t>C(</a:t>
                </a:r>
                <a:r>
                  <a:rPr lang="en-US" i="1">
                    <a:latin typeface="Bookman Old Style" panose="02050604050505020204" pitchFamily="18" charset="0"/>
                  </a:rPr>
                  <a:t>n</a:t>
                </a:r>
                <a:r>
                  <a:rPr lang="en-US">
                    <a:latin typeface="Bookman Old Style" panose="02050604050505020204" pitchFamily="18" charset="0"/>
                  </a:rPr>
                  <a:t>, </a:t>
                </a:r>
                <a:r>
                  <a:rPr lang="en-US" i="1">
                    <a:latin typeface="Bookman Old Style" panose="02050604050505020204" pitchFamily="18" charset="0"/>
                  </a:rPr>
                  <a:t>r</a:t>
                </a:r>
                <a:r>
                  <a:rPr lang="en-US">
                    <a:latin typeface="Bookman Old Style" panose="02050604050505020204" pitchFamily="18" charset="0"/>
                  </a:rPr>
                  <a:t>)</a:t>
                </a:r>
                <a:endParaRPr lang="en-ID" baseline="30000">
                  <a:latin typeface="Bookman Old Style" panose="02050604050505020204" pitchFamily="18" charset="0"/>
                </a:endParaRPr>
              </a:p>
            </p:txBody>
          </p:sp>
        </mc:Choice>
        <mc:Fallback>
          <p:sp>
            <p:nvSpPr>
              <p:cNvPr id="2" name="Rectangle 1">
                <a:extLst>
                  <a:ext uri="{FF2B5EF4-FFF2-40B4-BE49-F238E27FC236}">
                    <a16:creationId xmlns:a16="http://schemas.microsoft.com/office/drawing/2014/main" id="{86011159-FCAF-DA44-8B33-805B96465FB0}"/>
                  </a:ext>
                </a:extLst>
              </p:cNvPr>
              <p:cNvSpPr>
                <a:spLocks noRot="1" noChangeAspect="1" noMove="1" noResize="1" noEditPoints="1" noAdjustHandles="1" noChangeArrowheads="1" noChangeShapeType="1" noTextEdit="1"/>
              </p:cNvSpPr>
              <p:nvPr/>
            </p:nvSpPr>
            <p:spPr>
              <a:xfrm>
                <a:off x="7029270" y="2827482"/>
                <a:ext cx="1974044" cy="418256"/>
              </a:xfrm>
              <a:prstGeom prst="rect">
                <a:avLst/>
              </a:prstGeom>
              <a:blipFill>
                <a:blip r:embed="rId6"/>
                <a:stretch>
                  <a:fillRect l="-1274" r="-1911" b="-14706"/>
                </a:stretch>
              </a:blipFill>
            </p:spPr>
            <p:txBody>
              <a:bodyPr/>
              <a:lstStyle/>
              <a:p>
                <a:r>
                  <a:rPr lang="en-US">
                    <a:noFill/>
                  </a:rPr>
                  <a:t> </a:t>
                </a:r>
              </a:p>
            </p:txBody>
          </p:sp>
        </mc:Fallback>
      </mc:AlternateContent>
    </p:spTree>
    <p:extLst>
      <p:ext uri="{BB962C8B-B14F-4D97-AF65-F5344CB8AC3E}">
        <p14:creationId xmlns:p14="http://schemas.microsoft.com/office/powerpoint/2010/main" val="3965329966"/>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0">
          <a:blip r:embed="rId3">
            <a:lum/>
          </a:blip>
          <a:srcRect/>
          <a:stretch>
            <a:fillRect l="-5000" r="-5000"/>
          </a:stretch>
        </a:blipFill>
        <a:effectLst/>
      </p:bgPr>
    </p:bg>
    <p:spTree>
      <p:nvGrpSpPr>
        <p:cNvPr id="1" name=""/>
        <p:cNvGrpSpPr/>
        <p:nvPr/>
      </p:nvGrpSpPr>
      <p:grpSpPr>
        <a:xfrm>
          <a:off x="0" y="0"/>
          <a:ext cx="0" cy="0"/>
          <a:chOff x="0" y="0"/>
          <a:chExt cx="0" cy="0"/>
        </a:xfrm>
      </p:grpSpPr>
      <p:sp>
        <p:nvSpPr>
          <p:cNvPr id="5121" name="Rectangle 1"/>
          <p:cNvSpPr>
            <a:spLocks noGrp="1" noChangeArrowheads="1"/>
          </p:cNvSpPr>
          <p:nvPr>
            <p:ph type="title"/>
          </p:nvPr>
        </p:nvSpPr>
        <p:spPr>
          <a:xfrm>
            <a:off x="428596" y="142852"/>
            <a:ext cx="8140320" cy="829527"/>
          </a:xfrm>
        </p:spPr>
        <p:txBody>
          <a:bodyPr lIns="82945" tIns="50616" rIns="82945" bIns="41473"/>
          <a:lstStyle/>
          <a:p>
            <a:pPr algn="l">
              <a:lnSpc>
                <a:spcPct val="98000"/>
              </a:lnSpc>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defRPr/>
            </a:pPr>
            <a:r>
              <a:rPr lang="en-US" sz="3200" b="1" dirty="0">
                <a:solidFill>
                  <a:srgbClr val="C00000"/>
                </a:solidFill>
                <a:effectLst>
                  <a:outerShdw blurRad="38100" dist="38100" dir="2700000" algn="tl">
                    <a:srgbClr val="000000">
                      <a:alpha val="43137"/>
                    </a:srgbClr>
                  </a:outerShdw>
                </a:effectLst>
                <a:ea typeface="ZYSong18030;中易宋体18030;SimSun;方正" charset="0"/>
                <a:cs typeface="ZYSong18030;中易宋体18030;SimSun;方正" charset="0"/>
              </a:rPr>
              <a:t>5.4. </a:t>
            </a:r>
            <a:r>
              <a:rPr lang="en-US" sz="3200" b="1" dirty="0">
                <a:solidFill>
                  <a:srgbClr val="C00000"/>
                </a:solidFill>
                <a:effectLst>
                  <a:outerShdw blurRad="38100" dist="38100" dir="2700000" algn="tl">
                    <a:srgbClr val="000000">
                      <a:alpha val="43137"/>
                    </a:srgbClr>
                  </a:outerShdw>
                </a:effectLst>
              </a:rPr>
              <a:t>Teorema Binomial</a:t>
            </a:r>
          </a:p>
        </p:txBody>
      </p:sp>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24855D9B-4231-AF41-8ECA-F2399FA469FB}"/>
                  </a:ext>
                </a:extLst>
              </p:cNvPr>
              <p:cNvSpPr/>
              <p:nvPr/>
            </p:nvSpPr>
            <p:spPr>
              <a:xfrm>
                <a:off x="428596" y="1484784"/>
                <a:ext cx="8391876" cy="4962449"/>
              </a:xfrm>
              <a:prstGeom prst="rect">
                <a:avLst/>
              </a:prstGeom>
            </p:spPr>
            <p:txBody>
              <a:bodyPr wrap="square">
                <a:spAutoFit/>
              </a:bodyPr>
              <a:lstStyle/>
              <a:p>
                <a:pPr algn="just">
                  <a:spcBef>
                    <a:spcPts val="1200"/>
                  </a:spcBef>
                  <a:spcAft>
                    <a:spcPts val="0"/>
                  </a:spcAft>
                </a:pPr>
                <a:r>
                  <a:rPr lang="en-US" b="1">
                    <a:latin typeface="Bookman Old Style" panose="02050604050505020204" pitchFamily="18" charset="0"/>
                  </a:rPr>
                  <a:t>Contoh 15</a:t>
                </a:r>
                <a:endParaRPr lang="en-ID" b="1">
                  <a:latin typeface="Bookman Old Style" panose="02050604050505020204" pitchFamily="18" charset="0"/>
                </a:endParaRPr>
              </a:p>
              <a:p>
                <a:pPr marL="450850" indent="-450850" algn="just">
                  <a:spcBef>
                    <a:spcPts val="1200"/>
                  </a:spcBef>
                  <a:spcAft>
                    <a:spcPts val="0"/>
                  </a:spcAft>
                  <a:buFont typeface="Wingdings" pitchFamily="2" charset="2"/>
                  <a:buChar char="q"/>
                </a:pPr>
                <a:r>
                  <a:rPr lang="en-US">
                    <a:latin typeface="Bookman Old Style" panose="02050604050505020204" pitchFamily="18" charset="0"/>
                  </a:rPr>
                  <a:t>Apa koefisien dari </a:t>
                </a:r>
                <a:r>
                  <a:rPr lang="en-US" i="1">
                    <a:latin typeface="Bookman Old Style" panose="02050604050505020204" pitchFamily="18" charset="0"/>
                  </a:rPr>
                  <a:t>x</a:t>
                </a:r>
                <a:r>
                  <a:rPr lang="en-US" baseline="30000">
                    <a:latin typeface="Bookman Old Style" panose="02050604050505020204" pitchFamily="18" charset="0"/>
                  </a:rPr>
                  <a:t>12</a:t>
                </a:r>
                <a:r>
                  <a:rPr lang="en-US" i="1">
                    <a:latin typeface="Bookman Old Style" panose="02050604050505020204" pitchFamily="18" charset="0"/>
                  </a:rPr>
                  <a:t>y</a:t>
                </a:r>
                <a:r>
                  <a:rPr lang="en-US" baseline="30000">
                    <a:latin typeface="Bookman Old Style" panose="02050604050505020204" pitchFamily="18" charset="0"/>
                  </a:rPr>
                  <a:t>13</a:t>
                </a:r>
                <a:r>
                  <a:rPr lang="en-US">
                    <a:latin typeface="Bookman Old Style" panose="02050604050505020204" pitchFamily="18" charset="0"/>
                  </a:rPr>
                  <a:t> pada (</a:t>
                </a:r>
                <a:r>
                  <a:rPr lang="en-US" i="1">
                    <a:latin typeface="Bookman Old Style" panose="02050604050505020204" pitchFamily="18" charset="0"/>
                  </a:rPr>
                  <a:t>x</a:t>
                </a:r>
                <a:r>
                  <a:rPr lang="en-US">
                    <a:latin typeface="Bookman Old Style" panose="02050604050505020204" pitchFamily="18" charset="0"/>
                  </a:rPr>
                  <a:t> + </a:t>
                </a:r>
                <a:r>
                  <a:rPr lang="en-US" i="1">
                    <a:latin typeface="Bookman Old Style" panose="02050604050505020204" pitchFamily="18" charset="0"/>
                  </a:rPr>
                  <a:t>y</a:t>
                </a:r>
                <a:r>
                  <a:rPr lang="en-US">
                    <a:latin typeface="Bookman Old Style" panose="02050604050505020204" pitchFamily="18" charset="0"/>
                  </a:rPr>
                  <a:t>)</a:t>
                </a:r>
                <a:r>
                  <a:rPr lang="en-US" baseline="30000">
                    <a:latin typeface="Bookman Old Style" panose="02050604050505020204" pitchFamily="18" charset="0"/>
                  </a:rPr>
                  <a:t>25</a:t>
                </a:r>
                <a:r>
                  <a:rPr lang="en-US">
                    <a:latin typeface="Bookman Old Style" panose="02050604050505020204" pitchFamily="18" charset="0"/>
                  </a:rPr>
                  <a:t> ?</a:t>
                </a:r>
                <a:endParaRPr lang="en-ID">
                  <a:latin typeface="Bookman Old Style" panose="02050604050505020204" pitchFamily="18" charset="0"/>
                </a:endParaRPr>
              </a:p>
              <a:p>
                <a:pPr marL="450850" indent="-450850" algn="just">
                  <a:spcBef>
                    <a:spcPts val="1200"/>
                  </a:spcBef>
                  <a:spcAft>
                    <a:spcPts val="0"/>
                  </a:spcAft>
                  <a:buFont typeface="Wingdings" pitchFamily="2" charset="2"/>
                  <a:buChar char="q"/>
                </a:pPr>
                <a:r>
                  <a:rPr lang="en-US">
                    <a:latin typeface="Bookman Old Style" panose="02050604050505020204" pitchFamily="18" charset="0"/>
                  </a:rPr>
                  <a:t>Berdasarkan teorema binomial maka: </a:t>
                </a:r>
                <a14:m>
                  <m:oMath xmlns:m="http://schemas.openxmlformats.org/officeDocument/2006/math">
                    <m:d>
                      <m:dPr>
                        <m:ctrlPr>
                          <a:rPr lang="en-ID" i="1">
                            <a:latin typeface="Cambria Math" panose="02040503050406030204" pitchFamily="18" charset="0"/>
                          </a:rPr>
                        </m:ctrlPr>
                      </m:dPr>
                      <m:e>
                        <m:f>
                          <m:fPr>
                            <m:type m:val="noBar"/>
                            <m:ctrlPr>
                              <a:rPr lang="en-ID" i="1">
                                <a:latin typeface="Cambria Math" panose="02040503050406030204" pitchFamily="18" charset="0"/>
                              </a:rPr>
                            </m:ctrlPr>
                          </m:fPr>
                          <m:num>
                            <m:r>
                              <a:rPr lang="en-US">
                                <a:latin typeface="Cambria Math" panose="02040503050406030204" pitchFamily="18" charset="0"/>
                              </a:rPr>
                              <m:t>25</m:t>
                            </m:r>
                          </m:num>
                          <m:den>
                            <m:r>
                              <a:rPr lang="en-US">
                                <a:latin typeface="Cambria Math" panose="02040503050406030204" pitchFamily="18" charset="0"/>
                              </a:rPr>
                              <m:t>13</m:t>
                            </m:r>
                          </m:den>
                        </m:f>
                      </m:e>
                    </m:d>
                  </m:oMath>
                </a14:m>
                <a:r>
                  <a:rPr lang="en-US">
                    <a:latin typeface="Bookman Old Style" panose="02050604050505020204" pitchFamily="18" charset="0"/>
                  </a:rPr>
                  <a:t> = </a:t>
                </a:r>
                <a14:m>
                  <m:oMath xmlns:m="http://schemas.openxmlformats.org/officeDocument/2006/math">
                    <m:f>
                      <m:fPr>
                        <m:ctrlPr>
                          <a:rPr lang="en-ID" i="1">
                            <a:latin typeface="Cambria Math" panose="02040503050406030204" pitchFamily="18" charset="0"/>
                          </a:rPr>
                        </m:ctrlPr>
                      </m:fPr>
                      <m:num>
                        <m:r>
                          <a:rPr lang="en-US">
                            <a:latin typeface="Cambria Math" panose="02040503050406030204" pitchFamily="18" charset="0"/>
                          </a:rPr>
                          <m:t>25!</m:t>
                        </m:r>
                      </m:num>
                      <m:den>
                        <m:r>
                          <a:rPr lang="en-US">
                            <a:latin typeface="Cambria Math" panose="02040503050406030204" pitchFamily="18" charset="0"/>
                          </a:rPr>
                          <m:t>13! 12!</m:t>
                        </m:r>
                      </m:den>
                    </m:f>
                  </m:oMath>
                </a14:m>
                <a:r>
                  <a:rPr lang="en-US">
                    <a:latin typeface="Bookman Old Style" panose="02050604050505020204" pitchFamily="18" charset="0"/>
                  </a:rPr>
                  <a:t> = 5.200.300</a:t>
                </a:r>
              </a:p>
              <a:p>
                <a:pPr algn="just">
                  <a:spcBef>
                    <a:spcPts val="1200"/>
                  </a:spcBef>
                  <a:spcAft>
                    <a:spcPts val="0"/>
                  </a:spcAft>
                </a:pPr>
                <a:r>
                  <a:rPr lang="en-US" b="1">
                    <a:latin typeface="Bookman Old Style" panose="02050604050505020204" pitchFamily="18" charset="0"/>
                  </a:rPr>
                  <a:t>Contoh 16</a:t>
                </a:r>
                <a:endParaRPr lang="en-ID" b="1">
                  <a:latin typeface="Bookman Old Style" panose="02050604050505020204" pitchFamily="18" charset="0"/>
                </a:endParaRPr>
              </a:p>
              <a:p>
                <a:pPr marL="449263" indent="-449263" algn="just">
                  <a:spcBef>
                    <a:spcPts val="1200"/>
                  </a:spcBef>
                  <a:spcAft>
                    <a:spcPts val="0"/>
                  </a:spcAft>
                  <a:buFont typeface="Wingdings" pitchFamily="2" charset="2"/>
                  <a:buChar char="q"/>
                </a:pPr>
                <a:r>
                  <a:rPr lang="en-US">
                    <a:latin typeface="Bookman Old Style" panose="02050604050505020204" pitchFamily="18" charset="0"/>
                  </a:rPr>
                  <a:t>Apa koefisien dari </a:t>
                </a:r>
                <a:r>
                  <a:rPr lang="en-US" i="1">
                    <a:latin typeface="Bookman Old Style" panose="02050604050505020204" pitchFamily="18" charset="0"/>
                  </a:rPr>
                  <a:t>x</a:t>
                </a:r>
                <a:r>
                  <a:rPr lang="en-US" baseline="30000">
                    <a:latin typeface="Bookman Old Style" panose="02050604050505020204" pitchFamily="18" charset="0"/>
                  </a:rPr>
                  <a:t>12</a:t>
                </a:r>
                <a:r>
                  <a:rPr lang="en-US" i="1">
                    <a:latin typeface="Bookman Old Style" panose="02050604050505020204" pitchFamily="18" charset="0"/>
                  </a:rPr>
                  <a:t>y</a:t>
                </a:r>
                <a:r>
                  <a:rPr lang="en-US" baseline="30000">
                    <a:latin typeface="Bookman Old Style" panose="02050604050505020204" pitchFamily="18" charset="0"/>
                  </a:rPr>
                  <a:t>13</a:t>
                </a:r>
                <a:r>
                  <a:rPr lang="en-US">
                    <a:latin typeface="Bookman Old Style" panose="02050604050505020204" pitchFamily="18" charset="0"/>
                  </a:rPr>
                  <a:t> pada (2</a:t>
                </a:r>
                <a:r>
                  <a:rPr lang="en-US" i="1">
                    <a:latin typeface="Bookman Old Style" panose="02050604050505020204" pitchFamily="18" charset="0"/>
                  </a:rPr>
                  <a:t>x</a:t>
                </a:r>
                <a:r>
                  <a:rPr lang="en-US">
                    <a:latin typeface="Bookman Old Style" panose="02050604050505020204" pitchFamily="18" charset="0"/>
                  </a:rPr>
                  <a:t> – 3</a:t>
                </a:r>
                <a:r>
                  <a:rPr lang="en-US" i="1">
                    <a:latin typeface="Bookman Old Style" panose="02050604050505020204" pitchFamily="18" charset="0"/>
                  </a:rPr>
                  <a:t>y</a:t>
                </a:r>
                <a:r>
                  <a:rPr lang="en-US">
                    <a:latin typeface="Bookman Old Style" panose="02050604050505020204" pitchFamily="18" charset="0"/>
                  </a:rPr>
                  <a:t>)</a:t>
                </a:r>
                <a:r>
                  <a:rPr lang="en-US" baseline="30000">
                    <a:latin typeface="Bookman Old Style" panose="02050604050505020204" pitchFamily="18" charset="0"/>
                  </a:rPr>
                  <a:t>25</a:t>
                </a:r>
                <a:r>
                  <a:rPr lang="en-US">
                    <a:latin typeface="Bookman Old Style" panose="02050604050505020204" pitchFamily="18" charset="0"/>
                  </a:rPr>
                  <a:t> ?</a:t>
                </a:r>
                <a:endParaRPr lang="en-ID">
                  <a:latin typeface="Bookman Old Style" panose="02050604050505020204" pitchFamily="18" charset="0"/>
                </a:endParaRPr>
              </a:p>
              <a:p>
                <a:pPr algn="just">
                  <a:spcBef>
                    <a:spcPts val="1200"/>
                  </a:spcBef>
                  <a:spcAft>
                    <a:spcPts val="0"/>
                  </a:spcAft>
                </a:pPr>
                <a:r>
                  <a:rPr lang="en-US">
                    <a:latin typeface="Bookman Old Style" panose="02050604050505020204" pitchFamily="18" charset="0"/>
                  </a:rPr>
                  <a:t>Jawab:</a:t>
                </a:r>
                <a:endParaRPr lang="en-ID">
                  <a:latin typeface="Bookman Old Style" panose="02050604050505020204" pitchFamily="18" charset="0"/>
                </a:endParaRPr>
              </a:p>
              <a:p>
                <a:pPr marL="449263" indent="-449263" algn="just">
                  <a:spcBef>
                    <a:spcPts val="1200"/>
                  </a:spcBef>
                  <a:spcAft>
                    <a:spcPts val="0"/>
                  </a:spcAft>
                  <a:buFont typeface="Wingdings" pitchFamily="2" charset="2"/>
                  <a:buChar char="q"/>
                </a:pPr>
                <a:r>
                  <a:rPr lang="en-US">
                    <a:latin typeface="Bookman Old Style" panose="02050604050505020204" pitchFamily="18" charset="0"/>
                  </a:rPr>
                  <a:t>Pertama, catat bahwa ekspresi tersebut sama dengan (2</a:t>
                </a:r>
                <a:r>
                  <a:rPr lang="en-US" i="1">
                    <a:latin typeface="Bookman Old Style" panose="02050604050505020204" pitchFamily="18" charset="0"/>
                  </a:rPr>
                  <a:t>x</a:t>
                </a:r>
                <a:r>
                  <a:rPr lang="en-US">
                    <a:latin typeface="Bookman Old Style" panose="02050604050505020204" pitchFamily="18" charset="0"/>
                  </a:rPr>
                  <a:t> + (–3</a:t>
                </a:r>
                <a:r>
                  <a:rPr lang="en-US" i="1">
                    <a:latin typeface="Bookman Old Style" panose="02050604050505020204" pitchFamily="18" charset="0"/>
                  </a:rPr>
                  <a:t>y</a:t>
                </a:r>
                <a:r>
                  <a:rPr lang="en-US">
                    <a:latin typeface="Bookman Old Style" panose="02050604050505020204" pitchFamily="18" charset="0"/>
                  </a:rPr>
                  <a:t>))</a:t>
                </a:r>
                <a:r>
                  <a:rPr lang="en-US" baseline="30000">
                    <a:latin typeface="Bookman Old Style" panose="02050604050505020204" pitchFamily="18" charset="0"/>
                  </a:rPr>
                  <a:t>25</a:t>
                </a:r>
                <a:r>
                  <a:rPr lang="en-US">
                    <a:latin typeface="Bookman Old Style" panose="02050604050505020204" pitchFamily="18" charset="0"/>
                  </a:rPr>
                  <a:t>. Dengan menggunakan teorema binomial menjadi:</a:t>
                </a:r>
                <a:endParaRPr lang="en-ID">
                  <a:latin typeface="Bookman Old Style" panose="02050604050505020204" pitchFamily="18" charset="0"/>
                </a:endParaRPr>
              </a:p>
              <a:p>
                <a:pPr algn="ctr">
                  <a:spcBef>
                    <a:spcPts val="600"/>
                  </a:spcBef>
                </a:pPr>
                <a:r>
                  <a:rPr lang="en-US">
                    <a:latin typeface="Bookman Old Style" panose="02050604050505020204" pitchFamily="18" charset="0"/>
                  </a:rPr>
                  <a:t>(2</a:t>
                </a:r>
                <a:r>
                  <a:rPr lang="en-US" i="1">
                    <a:latin typeface="Bookman Old Style" panose="02050604050505020204" pitchFamily="18" charset="0"/>
                  </a:rPr>
                  <a:t>x</a:t>
                </a:r>
                <a:r>
                  <a:rPr lang="en-US">
                    <a:latin typeface="Bookman Old Style" panose="02050604050505020204" pitchFamily="18" charset="0"/>
                  </a:rPr>
                  <a:t> + (-3</a:t>
                </a:r>
                <a:r>
                  <a:rPr lang="en-US" i="1">
                    <a:latin typeface="Bookman Old Style" panose="02050604050505020204" pitchFamily="18" charset="0"/>
                  </a:rPr>
                  <a:t>y</a:t>
                </a:r>
                <a:r>
                  <a:rPr lang="en-US">
                    <a:latin typeface="Bookman Old Style" panose="02050604050505020204" pitchFamily="18" charset="0"/>
                  </a:rPr>
                  <a:t>))</a:t>
                </a:r>
                <a:r>
                  <a:rPr lang="en-US" baseline="30000">
                    <a:latin typeface="Bookman Old Style" panose="02050604050505020204" pitchFamily="18" charset="0"/>
                  </a:rPr>
                  <a:t>25</a:t>
                </a:r>
                <a:r>
                  <a:rPr lang="en-US">
                    <a:latin typeface="Bookman Old Style" panose="02050604050505020204" pitchFamily="18" charset="0"/>
                  </a:rPr>
                  <a:t> = </a:t>
                </a:r>
                <a14:m>
                  <m:oMath xmlns:m="http://schemas.openxmlformats.org/officeDocument/2006/math">
                    <m:nary>
                      <m:naryPr>
                        <m:chr m:val="∑"/>
                        <m:limLoc m:val="undOvr"/>
                        <m:ctrlPr>
                          <a:rPr lang="en-ID" i="1">
                            <a:latin typeface="Cambria Math" panose="02040503050406030204" pitchFamily="18" charset="0"/>
                          </a:rPr>
                        </m:ctrlPr>
                      </m:naryPr>
                      <m:sub>
                        <m:r>
                          <a:rPr lang="en-US" i="1">
                            <a:latin typeface="Cambria Math" panose="02040503050406030204" pitchFamily="18" charset="0"/>
                          </a:rPr>
                          <m:t>𝑗</m:t>
                        </m:r>
                        <m:r>
                          <a:rPr lang="en-US" i="1">
                            <a:latin typeface="Cambria Math" panose="02040503050406030204" pitchFamily="18" charset="0"/>
                          </a:rPr>
                          <m:t>=0</m:t>
                        </m:r>
                      </m:sub>
                      <m:sup>
                        <m:r>
                          <a:rPr lang="en-US" i="1">
                            <a:latin typeface="Cambria Math" panose="02040503050406030204" pitchFamily="18" charset="0"/>
                          </a:rPr>
                          <m:t>25</m:t>
                        </m:r>
                      </m:sup>
                      <m:e>
                        <m:d>
                          <m:dPr>
                            <m:ctrlPr>
                              <a:rPr lang="en-ID" i="1">
                                <a:latin typeface="Cambria Math" panose="02040503050406030204" pitchFamily="18" charset="0"/>
                              </a:rPr>
                            </m:ctrlPr>
                          </m:dPr>
                          <m:e>
                            <m:f>
                              <m:fPr>
                                <m:type m:val="noBar"/>
                                <m:ctrlPr>
                                  <a:rPr lang="en-ID" i="1">
                                    <a:latin typeface="Cambria Math" panose="02040503050406030204" pitchFamily="18" charset="0"/>
                                  </a:rPr>
                                </m:ctrlPr>
                              </m:fPr>
                              <m:num>
                                <m:r>
                                  <a:rPr lang="en-US" i="1">
                                    <a:latin typeface="Cambria Math" panose="02040503050406030204" pitchFamily="18" charset="0"/>
                                  </a:rPr>
                                  <m:t>25</m:t>
                                </m:r>
                              </m:num>
                              <m:den>
                                <m:r>
                                  <a:rPr lang="en-US" i="1">
                                    <a:latin typeface="Cambria Math" panose="02040503050406030204" pitchFamily="18" charset="0"/>
                                  </a:rPr>
                                  <m:t>𝑗</m:t>
                                </m:r>
                              </m:den>
                            </m:f>
                          </m:e>
                        </m:d>
                      </m:e>
                    </m:nary>
                  </m:oMath>
                </a14:m>
                <a:r>
                  <a:rPr lang="en-US">
                    <a:latin typeface="Bookman Old Style" panose="02050604050505020204" pitchFamily="18" charset="0"/>
                  </a:rPr>
                  <a:t>(2</a:t>
                </a:r>
                <a:r>
                  <a:rPr lang="en-US" i="1">
                    <a:latin typeface="Bookman Old Style" panose="02050604050505020204" pitchFamily="18" charset="0"/>
                  </a:rPr>
                  <a:t>x</a:t>
                </a:r>
                <a:r>
                  <a:rPr lang="en-US">
                    <a:latin typeface="Bookman Old Style" panose="02050604050505020204" pitchFamily="18" charset="0"/>
                  </a:rPr>
                  <a:t>)</a:t>
                </a:r>
                <a:r>
                  <a:rPr lang="en-US" baseline="30000">
                    <a:latin typeface="Bookman Old Style" panose="02050604050505020204" pitchFamily="18" charset="0"/>
                  </a:rPr>
                  <a:t>25-j</a:t>
                </a:r>
                <a:r>
                  <a:rPr lang="en-US">
                    <a:latin typeface="Bookman Old Style" panose="02050604050505020204" pitchFamily="18" charset="0"/>
                  </a:rPr>
                  <a:t> (–3</a:t>
                </a:r>
                <a:r>
                  <a:rPr lang="en-US" i="1">
                    <a:latin typeface="Bookman Old Style" panose="02050604050505020204" pitchFamily="18" charset="0"/>
                  </a:rPr>
                  <a:t>y</a:t>
                </a:r>
                <a:r>
                  <a:rPr lang="en-US">
                    <a:latin typeface="Bookman Old Style" panose="02050604050505020204" pitchFamily="18" charset="0"/>
                  </a:rPr>
                  <a:t>)</a:t>
                </a:r>
                <a:r>
                  <a:rPr lang="en-US" baseline="30000">
                    <a:latin typeface="Bookman Old Style" panose="02050604050505020204" pitchFamily="18" charset="0"/>
                  </a:rPr>
                  <a:t>j</a:t>
                </a:r>
                <a:endParaRPr lang="en-ID">
                  <a:latin typeface="Bookman Old Style" panose="02050604050505020204" pitchFamily="18" charset="0"/>
                </a:endParaRPr>
              </a:p>
              <a:p>
                <a:pPr marL="495300" indent="-495300" algn="just">
                  <a:spcBef>
                    <a:spcPts val="600"/>
                  </a:spcBef>
                  <a:buFont typeface="Wingdings" pitchFamily="2" charset="2"/>
                  <a:buChar char="q"/>
                </a:pPr>
                <a:r>
                  <a:rPr lang="en-US">
                    <a:latin typeface="Bookman Old Style" panose="02050604050505020204" pitchFamily="18" charset="0"/>
                  </a:rPr>
                  <a:t>Oleh karena itu, koefisien </a:t>
                </a:r>
                <a:r>
                  <a:rPr lang="en-US" i="1">
                    <a:latin typeface="Bookman Old Style" panose="02050604050505020204" pitchFamily="18" charset="0"/>
                  </a:rPr>
                  <a:t>x</a:t>
                </a:r>
                <a:r>
                  <a:rPr lang="en-US" baseline="30000">
                    <a:latin typeface="Bookman Old Style" panose="02050604050505020204" pitchFamily="18" charset="0"/>
                  </a:rPr>
                  <a:t>12</a:t>
                </a:r>
                <a:r>
                  <a:rPr lang="en-US" i="1">
                    <a:latin typeface="Bookman Old Style" panose="02050604050505020204" pitchFamily="18" charset="0"/>
                  </a:rPr>
                  <a:t>y</a:t>
                </a:r>
                <a:r>
                  <a:rPr lang="en-US" baseline="30000">
                    <a:latin typeface="Bookman Old Style" panose="02050604050505020204" pitchFamily="18" charset="0"/>
                  </a:rPr>
                  <a:t>13</a:t>
                </a:r>
                <a:r>
                  <a:rPr lang="en-US">
                    <a:latin typeface="Bookman Old Style" panose="02050604050505020204" pitchFamily="18" charset="0"/>
                  </a:rPr>
                  <a:t> pada ekspresi tersebut diperoleh jika </a:t>
                </a:r>
                <a:r>
                  <a:rPr lang="en-US" i="1">
                    <a:latin typeface="Bookman Old Style" panose="02050604050505020204" pitchFamily="18" charset="0"/>
                  </a:rPr>
                  <a:t>j</a:t>
                </a:r>
                <a:r>
                  <a:rPr lang="en-US">
                    <a:latin typeface="Bookman Old Style" panose="02050604050505020204" pitchFamily="18" charset="0"/>
                  </a:rPr>
                  <a:t> = 13 sehingga:</a:t>
                </a:r>
                <a:endParaRPr lang="en-ID">
                  <a:latin typeface="Bookman Old Style" panose="02050604050505020204" pitchFamily="18" charset="0"/>
                </a:endParaRPr>
              </a:p>
              <a:p>
                <a:pPr algn="ctr">
                  <a:spcBef>
                    <a:spcPts val="600"/>
                  </a:spcBef>
                </a:pPr>
                <a14:m>
                  <m:oMath xmlns:m="http://schemas.openxmlformats.org/officeDocument/2006/math">
                    <m:d>
                      <m:dPr>
                        <m:ctrlPr>
                          <a:rPr lang="en-ID" i="1">
                            <a:latin typeface="Cambria Math" panose="02040503050406030204" pitchFamily="18" charset="0"/>
                          </a:rPr>
                        </m:ctrlPr>
                      </m:dPr>
                      <m:e>
                        <m:f>
                          <m:fPr>
                            <m:type m:val="noBar"/>
                            <m:ctrlPr>
                              <a:rPr lang="en-ID" i="1">
                                <a:latin typeface="Cambria Math" panose="02040503050406030204" pitchFamily="18" charset="0"/>
                              </a:rPr>
                            </m:ctrlPr>
                          </m:fPr>
                          <m:num>
                            <m:r>
                              <a:rPr lang="en-US" i="1">
                                <a:latin typeface="Cambria Math" panose="02040503050406030204" pitchFamily="18" charset="0"/>
                              </a:rPr>
                              <m:t>25</m:t>
                            </m:r>
                          </m:num>
                          <m:den>
                            <m:r>
                              <a:rPr lang="en-US" i="1">
                                <a:latin typeface="Cambria Math" panose="02040503050406030204" pitchFamily="18" charset="0"/>
                              </a:rPr>
                              <m:t>13</m:t>
                            </m:r>
                          </m:den>
                        </m:f>
                      </m:e>
                    </m:d>
                  </m:oMath>
                </a14:m>
                <a:r>
                  <a:rPr lang="en-US">
                    <a:latin typeface="Bookman Old Style" panose="02050604050505020204" pitchFamily="18" charset="0"/>
                  </a:rPr>
                  <a:t>2</a:t>
                </a:r>
                <a:r>
                  <a:rPr lang="en-US" baseline="30000">
                    <a:latin typeface="Bookman Old Style" panose="02050604050505020204" pitchFamily="18" charset="0"/>
                  </a:rPr>
                  <a:t>12</a:t>
                </a:r>
                <a:r>
                  <a:rPr lang="en-US">
                    <a:latin typeface="Bookman Old Style" panose="02050604050505020204" pitchFamily="18" charset="0"/>
                  </a:rPr>
                  <a:t>(-3)</a:t>
                </a:r>
                <a:r>
                  <a:rPr lang="en-US" baseline="30000">
                    <a:latin typeface="Bookman Old Style" panose="02050604050505020204" pitchFamily="18" charset="0"/>
                  </a:rPr>
                  <a:t>13</a:t>
                </a:r>
                <a:r>
                  <a:rPr lang="en-US">
                    <a:latin typeface="Bookman Old Style" panose="02050604050505020204" pitchFamily="18" charset="0"/>
                  </a:rPr>
                  <a:t> = </a:t>
                </a:r>
                <a14:m>
                  <m:oMath xmlns:m="http://schemas.openxmlformats.org/officeDocument/2006/math">
                    <m:r>
                      <a:rPr lang="en-US" i="1">
                        <a:latin typeface="Cambria Math" panose="02040503050406030204" pitchFamily="18" charset="0"/>
                      </a:rPr>
                      <m:t>−</m:t>
                    </m:r>
                    <m:f>
                      <m:fPr>
                        <m:ctrlPr>
                          <a:rPr lang="en-ID" i="1">
                            <a:latin typeface="Cambria Math" panose="02040503050406030204" pitchFamily="18" charset="0"/>
                          </a:rPr>
                        </m:ctrlPr>
                      </m:fPr>
                      <m:num>
                        <m:r>
                          <a:rPr lang="en-US" i="1">
                            <a:latin typeface="Cambria Math" panose="02040503050406030204" pitchFamily="18" charset="0"/>
                          </a:rPr>
                          <m:t>25!</m:t>
                        </m:r>
                      </m:num>
                      <m:den>
                        <m:r>
                          <a:rPr lang="en-US" i="1">
                            <a:latin typeface="Cambria Math" panose="02040503050406030204" pitchFamily="18" charset="0"/>
                          </a:rPr>
                          <m:t>13! 12!</m:t>
                        </m:r>
                      </m:den>
                    </m:f>
                  </m:oMath>
                </a14:m>
                <a:r>
                  <a:rPr lang="en-US">
                    <a:latin typeface="Bookman Old Style" panose="02050604050505020204" pitchFamily="18" charset="0"/>
                  </a:rPr>
                  <a:t> 2</a:t>
                </a:r>
                <a:r>
                  <a:rPr lang="en-US" baseline="30000">
                    <a:latin typeface="Bookman Old Style" panose="02050604050505020204" pitchFamily="18" charset="0"/>
                  </a:rPr>
                  <a:t>12</a:t>
                </a:r>
                <a:r>
                  <a:rPr lang="en-US">
                    <a:latin typeface="Bookman Old Style" panose="02050604050505020204" pitchFamily="18" charset="0"/>
                  </a:rPr>
                  <a:t>3</a:t>
                </a:r>
                <a:r>
                  <a:rPr lang="en-US" baseline="30000">
                    <a:latin typeface="Bookman Old Style" panose="02050604050505020204" pitchFamily="18" charset="0"/>
                  </a:rPr>
                  <a:t>13</a:t>
                </a:r>
                <a:endParaRPr lang="en-ID">
                  <a:latin typeface="Bookman Old Style" panose="02050604050505020204" pitchFamily="18" charset="0"/>
                </a:endParaRPr>
              </a:p>
            </p:txBody>
          </p:sp>
        </mc:Choice>
        <mc:Fallback xmlns="">
          <p:sp>
            <p:nvSpPr>
              <p:cNvPr id="5" name="Rectangle 4">
                <a:extLst>
                  <a:ext uri="{FF2B5EF4-FFF2-40B4-BE49-F238E27FC236}">
                    <a16:creationId xmlns:a16="http://schemas.microsoft.com/office/drawing/2014/main" id="{24855D9B-4231-AF41-8ECA-F2399FA469FB}"/>
                  </a:ext>
                </a:extLst>
              </p:cNvPr>
              <p:cNvSpPr>
                <a:spLocks noRot="1" noChangeAspect="1" noMove="1" noResize="1" noEditPoints="1" noAdjustHandles="1" noChangeArrowheads="1" noChangeShapeType="1" noTextEdit="1"/>
              </p:cNvSpPr>
              <p:nvPr/>
            </p:nvSpPr>
            <p:spPr>
              <a:xfrm>
                <a:off x="428596" y="1484784"/>
                <a:ext cx="8391876" cy="4962449"/>
              </a:xfrm>
              <a:prstGeom prst="rect">
                <a:avLst/>
              </a:prstGeom>
              <a:blipFill>
                <a:blip r:embed="rId4"/>
                <a:stretch>
                  <a:fillRect l="-604" t="-510" r="-453" b="-510"/>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213B0052-AF11-2C42-AA54-759DCB327C0B}"/>
              </a:ext>
            </a:extLst>
          </p:cNvPr>
          <p:cNvPicPr/>
          <p:nvPr/>
        </p:nvPicPr>
        <p:blipFill rotWithShape="1">
          <a:blip r:embed="rId5" cstate="print">
            <a:extLst>
              <a:ext uri="{28A0092B-C50C-407E-A947-70E740481C1C}">
                <a14:useLocalDpi xmlns:a14="http://schemas.microsoft.com/office/drawing/2010/main" val="0"/>
              </a:ext>
            </a:extLst>
          </a:blip>
          <a:srcRect l="20183" t="40049" r="53904" b="6439"/>
          <a:stretch/>
        </p:blipFill>
        <p:spPr bwMode="auto">
          <a:xfrm>
            <a:off x="7164288" y="1268760"/>
            <a:ext cx="1872208" cy="870704"/>
          </a:xfrm>
          <a:prstGeom prst="rect">
            <a:avLst/>
          </a:prstGeom>
          <a:ln>
            <a:solidFill>
              <a:srgbClr val="FF0000"/>
            </a:solidFill>
          </a:ln>
          <a:extLst>
            <a:ext uri="{53640926-AAD7-44D8-BBD7-CCE9431645EC}">
              <a14:shadowObscured xmlns:a14="http://schemas.microsoft.com/office/drawing/2010/main"/>
            </a:ext>
          </a:extLst>
        </p:spPr>
        <p:style>
          <a:lnRef idx="2">
            <a:schemeClr val="accent2"/>
          </a:lnRef>
          <a:fillRef idx="1">
            <a:schemeClr val="lt1"/>
          </a:fillRef>
          <a:effectRef idx="0">
            <a:schemeClr val="accent2"/>
          </a:effectRef>
          <a:fontRef idx="minor">
            <a:schemeClr val="dk1"/>
          </a:fontRef>
        </p:style>
      </p:pic>
    </p:spTree>
    <p:extLst>
      <p:ext uri="{BB962C8B-B14F-4D97-AF65-F5344CB8AC3E}">
        <p14:creationId xmlns:p14="http://schemas.microsoft.com/office/powerpoint/2010/main" val="2028310629"/>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0">
          <a:blip r:embed="rId3">
            <a:lum/>
          </a:blip>
          <a:srcRect/>
          <a:stretch>
            <a:fillRect l="-5000" r="-5000"/>
          </a:stretch>
        </a:blipFill>
        <a:effectLst/>
      </p:bgPr>
    </p:bg>
    <p:spTree>
      <p:nvGrpSpPr>
        <p:cNvPr id="1" name=""/>
        <p:cNvGrpSpPr/>
        <p:nvPr/>
      </p:nvGrpSpPr>
      <p:grpSpPr>
        <a:xfrm>
          <a:off x="0" y="0"/>
          <a:ext cx="0" cy="0"/>
          <a:chOff x="0" y="0"/>
          <a:chExt cx="0" cy="0"/>
        </a:xfrm>
      </p:grpSpPr>
      <p:sp>
        <p:nvSpPr>
          <p:cNvPr id="5121" name="Rectangle 1"/>
          <p:cNvSpPr>
            <a:spLocks noGrp="1" noChangeArrowheads="1"/>
          </p:cNvSpPr>
          <p:nvPr>
            <p:ph type="title"/>
          </p:nvPr>
        </p:nvSpPr>
        <p:spPr>
          <a:xfrm>
            <a:off x="428596" y="142852"/>
            <a:ext cx="8140320" cy="829527"/>
          </a:xfrm>
        </p:spPr>
        <p:txBody>
          <a:bodyPr lIns="82945" tIns="50616" rIns="82945" bIns="41473"/>
          <a:lstStyle/>
          <a:p>
            <a:pPr algn="l">
              <a:lnSpc>
                <a:spcPct val="98000"/>
              </a:lnSpc>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defRPr/>
            </a:pPr>
            <a:r>
              <a:rPr lang="en-US" sz="3200" b="1" dirty="0">
                <a:solidFill>
                  <a:srgbClr val="C00000"/>
                </a:solidFill>
                <a:effectLst>
                  <a:outerShdw blurRad="38100" dist="38100" dir="2700000" algn="tl">
                    <a:srgbClr val="000000">
                      <a:alpha val="43137"/>
                    </a:srgbClr>
                  </a:outerShdw>
                </a:effectLst>
                <a:ea typeface="ZYSong18030;中易宋体18030;SimSun;方正" charset="0"/>
                <a:cs typeface="ZYSong18030;中易宋体18030;SimSun;方正" charset="0"/>
              </a:rPr>
              <a:t>5.4. </a:t>
            </a:r>
            <a:r>
              <a:rPr lang="en-US" sz="3200" b="1" dirty="0">
                <a:solidFill>
                  <a:srgbClr val="C00000"/>
                </a:solidFill>
                <a:effectLst>
                  <a:outerShdw blurRad="38100" dist="38100" dir="2700000" algn="tl">
                    <a:srgbClr val="000000">
                      <a:alpha val="43137"/>
                    </a:srgbClr>
                  </a:outerShdw>
                </a:effectLst>
              </a:rPr>
              <a:t>Teorema Binomial</a:t>
            </a:r>
          </a:p>
        </p:txBody>
      </p:sp>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24855D9B-4231-AF41-8ECA-F2399FA469FB}"/>
                  </a:ext>
                </a:extLst>
              </p:cNvPr>
              <p:cNvSpPr/>
              <p:nvPr/>
            </p:nvSpPr>
            <p:spPr>
              <a:xfrm>
                <a:off x="428596" y="1484784"/>
                <a:ext cx="8391876" cy="3967240"/>
              </a:xfrm>
              <a:prstGeom prst="rect">
                <a:avLst/>
              </a:prstGeom>
            </p:spPr>
            <p:txBody>
              <a:bodyPr wrap="square">
                <a:spAutoFit/>
              </a:bodyPr>
              <a:lstStyle/>
              <a:p>
                <a:pPr algn="just">
                  <a:spcBef>
                    <a:spcPts val="1200"/>
                  </a:spcBef>
                  <a:spcAft>
                    <a:spcPts val="0"/>
                  </a:spcAft>
                </a:pPr>
                <a:r>
                  <a:rPr lang="en-US" b="1">
                    <a:latin typeface="Bookman Old Style" panose="02050604050505020204" pitchFamily="18" charset="0"/>
                  </a:rPr>
                  <a:t>Tambahan</a:t>
                </a:r>
                <a:endParaRPr lang="en-ID" b="1">
                  <a:latin typeface="Bookman Old Style" panose="02050604050505020204" pitchFamily="18" charset="0"/>
                </a:endParaRPr>
              </a:p>
              <a:p>
                <a:pPr marL="449263" indent="-449263">
                  <a:spcBef>
                    <a:spcPts val="1200"/>
                  </a:spcBef>
                  <a:buFont typeface="Wingdings" pitchFamily="2" charset="2"/>
                  <a:buChar char="q"/>
                </a:pPr>
                <a:r>
                  <a:rPr lang="en-US">
                    <a:latin typeface="Bookman Old Style" panose="02050604050505020204" pitchFamily="18" charset="0"/>
                  </a:rPr>
                  <a:t>Dimisalkan </a:t>
                </a:r>
                <a:r>
                  <a:rPr lang="en-US" i="1">
                    <a:latin typeface="Bookman Old Style" panose="02050604050505020204" pitchFamily="18" charset="0"/>
                  </a:rPr>
                  <a:t>n</a:t>
                </a:r>
                <a:r>
                  <a:rPr lang="en-US">
                    <a:latin typeface="Bookman Old Style" panose="02050604050505020204" pitchFamily="18" charset="0"/>
                  </a:rPr>
                  <a:t> merupakan bilangan bulat nonnegatif. </a:t>
                </a:r>
              </a:p>
              <a:p>
                <a:pPr marL="449263">
                  <a:spcBef>
                    <a:spcPts val="1200"/>
                  </a:spcBef>
                </a:pPr>
                <a:r>
                  <a:rPr lang="en-US">
                    <a:latin typeface="Bookman Old Style" panose="02050604050505020204" pitchFamily="18" charset="0"/>
                  </a:rPr>
                  <a:t>Maka </a:t>
                </a:r>
                <a14:m>
                  <m:oMath xmlns:m="http://schemas.openxmlformats.org/officeDocument/2006/math">
                    <m:nary>
                      <m:naryPr>
                        <m:chr m:val="∑"/>
                        <m:limLoc m:val="undOvr"/>
                        <m:ctrlPr>
                          <a:rPr lang="en-ID" i="1">
                            <a:latin typeface="Cambria Math" panose="02040503050406030204" pitchFamily="18" charset="0"/>
                          </a:rPr>
                        </m:ctrlPr>
                      </m:naryPr>
                      <m:sub>
                        <m:r>
                          <a:rPr lang="en-US" i="1">
                            <a:latin typeface="Cambria Math" panose="02040503050406030204" pitchFamily="18" charset="0"/>
                          </a:rPr>
                          <m:t>𝑘</m:t>
                        </m:r>
                        <m:r>
                          <a:rPr lang="en-US" i="1">
                            <a:latin typeface="Cambria Math" panose="02040503050406030204" pitchFamily="18" charset="0"/>
                          </a:rPr>
                          <m:t>=0</m:t>
                        </m:r>
                      </m:sub>
                      <m:sup>
                        <m:r>
                          <a:rPr lang="en-US" i="1">
                            <a:latin typeface="Cambria Math" panose="02040503050406030204" pitchFamily="18" charset="0"/>
                          </a:rPr>
                          <m:t>𝑛</m:t>
                        </m:r>
                      </m:sup>
                      <m:e>
                        <m:d>
                          <m:dPr>
                            <m:ctrlPr>
                              <a:rPr lang="en-ID" i="1">
                                <a:latin typeface="Cambria Math" panose="02040503050406030204" pitchFamily="18" charset="0"/>
                              </a:rPr>
                            </m:ctrlPr>
                          </m:dPr>
                          <m:e>
                            <m:f>
                              <m:fPr>
                                <m:type m:val="noBar"/>
                                <m:ctrlPr>
                                  <a:rPr lang="en-ID" i="1">
                                    <a:latin typeface="Cambria Math" panose="02040503050406030204" pitchFamily="18" charset="0"/>
                                  </a:rPr>
                                </m:ctrlPr>
                              </m:fPr>
                              <m:num>
                                <m:r>
                                  <a:rPr lang="en-US" i="1">
                                    <a:latin typeface="Cambria Math" panose="02040503050406030204" pitchFamily="18" charset="0"/>
                                  </a:rPr>
                                  <m:t>𝑛</m:t>
                                </m:r>
                              </m:num>
                              <m:den>
                                <m:r>
                                  <a:rPr lang="en-US" i="1">
                                    <a:latin typeface="Cambria Math" panose="02040503050406030204" pitchFamily="18" charset="0"/>
                                  </a:rPr>
                                  <m:t>𝑘</m:t>
                                </m:r>
                              </m:den>
                            </m:f>
                          </m:e>
                        </m:d>
                      </m:e>
                    </m:nary>
                    <m:r>
                      <a:rPr lang="en-US" i="1">
                        <a:latin typeface="Cambria Math" panose="02040503050406030204" pitchFamily="18" charset="0"/>
                      </a:rPr>
                      <m:t>=</m:t>
                    </m:r>
                  </m:oMath>
                </a14:m>
                <a:r>
                  <a:rPr lang="en-US">
                    <a:latin typeface="Bookman Old Style" panose="02050604050505020204" pitchFamily="18" charset="0"/>
                  </a:rPr>
                  <a:t> 2</a:t>
                </a:r>
                <a:r>
                  <a:rPr lang="en-US" i="1" baseline="30000">
                    <a:latin typeface="Bookman Old Style" panose="02050604050505020204" pitchFamily="18" charset="0"/>
                  </a:rPr>
                  <a:t>n</a:t>
                </a:r>
                <a:endParaRPr lang="en-ID" i="1">
                  <a:latin typeface="Bookman Old Style" panose="02050604050505020204" pitchFamily="18" charset="0"/>
                </a:endParaRPr>
              </a:p>
              <a:p>
                <a:pPr marL="449263" indent="-449263">
                  <a:spcBef>
                    <a:spcPts val="1200"/>
                  </a:spcBef>
                  <a:buFont typeface="Wingdings" pitchFamily="2" charset="2"/>
                  <a:buChar char="q"/>
                </a:pPr>
                <a:r>
                  <a:rPr lang="en-US">
                    <a:latin typeface="Bookman Old Style" panose="02050604050505020204" pitchFamily="18" charset="0"/>
                  </a:rPr>
                  <a:t>Dimisalkan </a:t>
                </a:r>
                <a:r>
                  <a:rPr lang="en-US" i="1">
                    <a:latin typeface="Bookman Old Style" panose="02050604050505020204" pitchFamily="18" charset="0"/>
                  </a:rPr>
                  <a:t>n</a:t>
                </a:r>
                <a:r>
                  <a:rPr lang="en-US">
                    <a:latin typeface="Bookman Old Style" panose="02050604050505020204" pitchFamily="18" charset="0"/>
                  </a:rPr>
                  <a:t> merupakan bilangan bulat positif. </a:t>
                </a:r>
              </a:p>
              <a:p>
                <a:pPr marL="449263">
                  <a:spcBef>
                    <a:spcPts val="1200"/>
                  </a:spcBef>
                </a:pPr>
                <a:r>
                  <a:rPr lang="en-US">
                    <a:latin typeface="Bookman Old Style" panose="02050604050505020204" pitchFamily="18" charset="0"/>
                  </a:rPr>
                  <a:t>Maka </a:t>
                </a:r>
                <a14:m>
                  <m:oMath xmlns:m="http://schemas.openxmlformats.org/officeDocument/2006/math">
                    <m:nary>
                      <m:naryPr>
                        <m:chr m:val="∑"/>
                        <m:limLoc m:val="undOvr"/>
                        <m:ctrlPr>
                          <a:rPr lang="en-ID" i="1">
                            <a:latin typeface="Cambria Math" panose="02040503050406030204" pitchFamily="18" charset="0"/>
                          </a:rPr>
                        </m:ctrlPr>
                      </m:naryPr>
                      <m:sub>
                        <m:r>
                          <a:rPr lang="en-US" i="1">
                            <a:latin typeface="Cambria Math" panose="02040503050406030204" pitchFamily="18" charset="0"/>
                          </a:rPr>
                          <m:t>𝑘</m:t>
                        </m:r>
                        <m:r>
                          <a:rPr lang="en-US" i="1">
                            <a:latin typeface="Cambria Math" panose="02040503050406030204" pitchFamily="18" charset="0"/>
                          </a:rPr>
                          <m:t>=0</m:t>
                        </m:r>
                      </m:sub>
                      <m:sup>
                        <m:r>
                          <a:rPr lang="en-US" i="1">
                            <a:latin typeface="Cambria Math" panose="02040503050406030204" pitchFamily="18" charset="0"/>
                          </a:rPr>
                          <m:t>𝑛</m:t>
                        </m:r>
                      </m:sup>
                      <m:e>
                        <m:r>
                          <a:rPr lang="en-US" i="1">
                            <a:latin typeface="Cambria Math" panose="02040503050406030204" pitchFamily="18" charset="0"/>
                          </a:rPr>
                          <m:t>(−1)</m:t>
                        </m:r>
                      </m:e>
                    </m:nary>
                  </m:oMath>
                </a14:m>
                <a:r>
                  <a:rPr lang="en-US" baseline="30000">
                    <a:latin typeface="Bookman Old Style" panose="02050604050505020204" pitchFamily="18" charset="0"/>
                  </a:rPr>
                  <a:t>k</a:t>
                </a:r>
                <a14:m>
                  <m:oMath xmlns:m="http://schemas.openxmlformats.org/officeDocument/2006/math">
                    <m:d>
                      <m:dPr>
                        <m:ctrlPr>
                          <a:rPr lang="en-ID" i="1">
                            <a:latin typeface="Cambria Math" panose="02040503050406030204" pitchFamily="18" charset="0"/>
                          </a:rPr>
                        </m:ctrlPr>
                      </m:dPr>
                      <m:e>
                        <m:f>
                          <m:fPr>
                            <m:type m:val="noBar"/>
                            <m:ctrlPr>
                              <a:rPr lang="en-ID" i="1">
                                <a:latin typeface="Cambria Math" panose="02040503050406030204" pitchFamily="18" charset="0"/>
                              </a:rPr>
                            </m:ctrlPr>
                          </m:fPr>
                          <m:num>
                            <m:r>
                              <a:rPr lang="en-US" i="1">
                                <a:latin typeface="Cambria Math" panose="02040503050406030204" pitchFamily="18" charset="0"/>
                              </a:rPr>
                              <m:t>𝑛</m:t>
                            </m:r>
                          </m:num>
                          <m:den>
                            <m:r>
                              <a:rPr lang="en-US" i="1">
                                <a:latin typeface="Cambria Math" panose="02040503050406030204" pitchFamily="18" charset="0"/>
                              </a:rPr>
                              <m:t>𝑘</m:t>
                            </m:r>
                          </m:den>
                        </m:f>
                      </m:e>
                    </m:d>
                  </m:oMath>
                </a14:m>
                <a:r>
                  <a:rPr lang="en-US">
                    <a:latin typeface="Bookman Old Style" panose="02050604050505020204" pitchFamily="18" charset="0"/>
                  </a:rPr>
                  <a:t> = 0</a:t>
                </a:r>
                <a:endParaRPr lang="en-ID">
                  <a:latin typeface="Bookman Old Style" panose="02050604050505020204" pitchFamily="18" charset="0"/>
                </a:endParaRPr>
              </a:p>
              <a:p>
                <a:pPr marL="449263" indent="-449263">
                  <a:spcBef>
                    <a:spcPts val="1200"/>
                  </a:spcBef>
                  <a:buFont typeface="Wingdings" pitchFamily="2" charset="2"/>
                  <a:buChar char="q"/>
                </a:pPr>
                <a:r>
                  <a:rPr lang="en-US">
                    <a:latin typeface="Bookman Old Style" panose="02050604050505020204" pitchFamily="18" charset="0"/>
                  </a:rPr>
                  <a:t>Dimisalkan </a:t>
                </a:r>
                <a:r>
                  <a:rPr lang="en-US" i="1">
                    <a:latin typeface="Bookman Old Style" panose="02050604050505020204" pitchFamily="18" charset="0"/>
                  </a:rPr>
                  <a:t>n</a:t>
                </a:r>
                <a:r>
                  <a:rPr lang="en-US">
                    <a:latin typeface="Bookman Old Style" panose="02050604050505020204" pitchFamily="18" charset="0"/>
                  </a:rPr>
                  <a:t> merupakan bilangan bulat nonnegatif. </a:t>
                </a:r>
              </a:p>
              <a:p>
                <a:pPr marL="449263">
                  <a:spcBef>
                    <a:spcPts val="1200"/>
                  </a:spcBef>
                </a:pPr>
                <a:r>
                  <a:rPr lang="en-US">
                    <a:latin typeface="Bookman Old Style" panose="02050604050505020204" pitchFamily="18" charset="0"/>
                  </a:rPr>
                  <a:t>Maka </a:t>
                </a:r>
                <a14:m>
                  <m:oMath xmlns:m="http://schemas.openxmlformats.org/officeDocument/2006/math">
                    <m:nary>
                      <m:naryPr>
                        <m:chr m:val="∑"/>
                        <m:limLoc m:val="undOvr"/>
                        <m:ctrlPr>
                          <a:rPr lang="en-ID" i="1">
                            <a:latin typeface="Cambria Math" panose="02040503050406030204" pitchFamily="18" charset="0"/>
                          </a:rPr>
                        </m:ctrlPr>
                      </m:naryPr>
                      <m:sub>
                        <m:r>
                          <a:rPr lang="en-US" i="1">
                            <a:latin typeface="Cambria Math" panose="02040503050406030204" pitchFamily="18" charset="0"/>
                          </a:rPr>
                          <m:t>𝑘</m:t>
                        </m:r>
                        <m:r>
                          <a:rPr lang="en-US" i="1">
                            <a:latin typeface="Cambria Math" panose="02040503050406030204" pitchFamily="18" charset="0"/>
                          </a:rPr>
                          <m:t>=0</m:t>
                        </m:r>
                      </m:sub>
                      <m:sup>
                        <m:r>
                          <a:rPr lang="en-US" i="1">
                            <a:latin typeface="Cambria Math" panose="02040503050406030204" pitchFamily="18" charset="0"/>
                          </a:rPr>
                          <m:t>𝑛</m:t>
                        </m:r>
                      </m:sup>
                      <m:e>
                        <m:r>
                          <a:rPr lang="en-US" i="1">
                            <a:latin typeface="Cambria Math" panose="02040503050406030204" pitchFamily="18" charset="0"/>
                          </a:rPr>
                          <m:t>2</m:t>
                        </m:r>
                      </m:e>
                    </m:nary>
                  </m:oMath>
                </a14:m>
                <a:r>
                  <a:rPr lang="en-US" baseline="30000">
                    <a:latin typeface="Bookman Old Style" panose="02050604050505020204" pitchFamily="18" charset="0"/>
                  </a:rPr>
                  <a:t>k</a:t>
                </a:r>
                <a14:m>
                  <m:oMath xmlns:m="http://schemas.openxmlformats.org/officeDocument/2006/math">
                    <m:d>
                      <m:dPr>
                        <m:ctrlPr>
                          <a:rPr lang="en-ID" i="1">
                            <a:latin typeface="Cambria Math" panose="02040503050406030204" pitchFamily="18" charset="0"/>
                          </a:rPr>
                        </m:ctrlPr>
                      </m:dPr>
                      <m:e>
                        <m:f>
                          <m:fPr>
                            <m:type m:val="noBar"/>
                            <m:ctrlPr>
                              <a:rPr lang="en-ID" i="1">
                                <a:latin typeface="Cambria Math" panose="02040503050406030204" pitchFamily="18" charset="0"/>
                              </a:rPr>
                            </m:ctrlPr>
                          </m:fPr>
                          <m:num>
                            <m:r>
                              <a:rPr lang="en-US" i="1">
                                <a:latin typeface="Cambria Math" panose="02040503050406030204" pitchFamily="18" charset="0"/>
                              </a:rPr>
                              <m:t>𝑛</m:t>
                            </m:r>
                          </m:num>
                          <m:den>
                            <m:r>
                              <a:rPr lang="en-US" i="1">
                                <a:latin typeface="Cambria Math" panose="02040503050406030204" pitchFamily="18" charset="0"/>
                              </a:rPr>
                              <m:t>𝑘</m:t>
                            </m:r>
                          </m:den>
                        </m:f>
                      </m:e>
                    </m:d>
                  </m:oMath>
                </a14:m>
                <a:r>
                  <a:rPr lang="en-US">
                    <a:latin typeface="Bookman Old Style" panose="02050604050505020204" pitchFamily="18" charset="0"/>
                  </a:rPr>
                  <a:t> = 3</a:t>
                </a:r>
                <a:r>
                  <a:rPr lang="en-US" i="1" baseline="30000">
                    <a:latin typeface="Bookman Old Style" panose="02050604050505020204" pitchFamily="18" charset="0"/>
                  </a:rPr>
                  <a:t>n</a:t>
                </a:r>
                <a:endParaRPr lang="en-ID" i="1">
                  <a:latin typeface="Bookman Old Style" panose="02050604050505020204" pitchFamily="18" charset="0"/>
                </a:endParaRPr>
              </a:p>
              <a:p>
                <a:pPr>
                  <a:spcBef>
                    <a:spcPts val="1200"/>
                  </a:spcBef>
                </a:pPr>
                <a:endParaRPr lang="en-US">
                  <a:latin typeface="Bookman Old Style" panose="02050604050505020204" pitchFamily="18" charset="0"/>
                </a:endParaRPr>
              </a:p>
              <a:p>
                <a:pPr>
                  <a:spcBef>
                    <a:spcPts val="1200"/>
                  </a:spcBef>
                </a:pPr>
                <a:r>
                  <a:rPr lang="en-US" sz="1200">
                    <a:latin typeface="Bookman Old Style" panose="02050604050505020204" pitchFamily="18" charset="0"/>
                  </a:rPr>
                  <a:t>Silahkan dibuktikan sendiri di rumah!</a:t>
                </a:r>
                <a:endParaRPr lang="en-ID" sz="1200">
                  <a:latin typeface="Bookman Old Style" panose="02050604050505020204" pitchFamily="18" charset="0"/>
                </a:endParaRPr>
              </a:p>
            </p:txBody>
          </p:sp>
        </mc:Choice>
        <mc:Fallback xmlns="">
          <p:sp>
            <p:nvSpPr>
              <p:cNvPr id="5" name="Rectangle 4">
                <a:extLst>
                  <a:ext uri="{FF2B5EF4-FFF2-40B4-BE49-F238E27FC236}">
                    <a16:creationId xmlns:a16="http://schemas.microsoft.com/office/drawing/2014/main" id="{24855D9B-4231-AF41-8ECA-F2399FA469FB}"/>
                  </a:ext>
                </a:extLst>
              </p:cNvPr>
              <p:cNvSpPr>
                <a:spLocks noRot="1" noChangeAspect="1" noMove="1" noResize="1" noEditPoints="1" noAdjustHandles="1" noChangeArrowheads="1" noChangeShapeType="1" noTextEdit="1"/>
              </p:cNvSpPr>
              <p:nvPr/>
            </p:nvSpPr>
            <p:spPr>
              <a:xfrm>
                <a:off x="428596" y="1484784"/>
                <a:ext cx="8391876" cy="3967240"/>
              </a:xfrm>
              <a:prstGeom prst="rect">
                <a:avLst/>
              </a:prstGeom>
              <a:blipFill>
                <a:blip r:embed="rId4"/>
                <a:stretch>
                  <a:fillRect l="-604" t="-639"/>
                </a:stretch>
              </a:blipFill>
            </p:spPr>
            <p:txBody>
              <a:bodyPr/>
              <a:lstStyle/>
              <a:p>
                <a:r>
                  <a:rPr lang="en-US">
                    <a:noFill/>
                  </a:rPr>
                  <a:t> </a:t>
                </a:r>
              </a:p>
            </p:txBody>
          </p:sp>
        </mc:Fallback>
      </mc:AlternateContent>
    </p:spTree>
    <p:extLst>
      <p:ext uri="{BB962C8B-B14F-4D97-AF65-F5344CB8AC3E}">
        <p14:creationId xmlns:p14="http://schemas.microsoft.com/office/powerpoint/2010/main" val="510539347"/>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0">
          <a:blip r:embed="rId3">
            <a:lum/>
          </a:blip>
          <a:srcRect/>
          <a:stretch>
            <a:fillRect l="-5000" r="-5000"/>
          </a:stretch>
        </a:blipFill>
        <a:effectLst/>
      </p:bgPr>
    </p:bg>
    <p:spTree>
      <p:nvGrpSpPr>
        <p:cNvPr id="1" name=""/>
        <p:cNvGrpSpPr/>
        <p:nvPr/>
      </p:nvGrpSpPr>
      <p:grpSpPr>
        <a:xfrm>
          <a:off x="0" y="0"/>
          <a:ext cx="0" cy="0"/>
          <a:chOff x="0" y="0"/>
          <a:chExt cx="0" cy="0"/>
        </a:xfrm>
      </p:grpSpPr>
      <p:sp>
        <p:nvSpPr>
          <p:cNvPr id="5121" name="Rectangle 1"/>
          <p:cNvSpPr>
            <a:spLocks noGrp="1" noChangeArrowheads="1"/>
          </p:cNvSpPr>
          <p:nvPr>
            <p:ph type="title"/>
          </p:nvPr>
        </p:nvSpPr>
        <p:spPr>
          <a:xfrm>
            <a:off x="428596" y="142852"/>
            <a:ext cx="8140320" cy="829527"/>
          </a:xfrm>
        </p:spPr>
        <p:txBody>
          <a:bodyPr lIns="82945" tIns="50616" rIns="82945" bIns="41473"/>
          <a:lstStyle/>
          <a:p>
            <a:pPr algn="l">
              <a:lnSpc>
                <a:spcPct val="98000"/>
              </a:lnSpc>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defRPr/>
            </a:pPr>
            <a:r>
              <a:rPr lang="en-US" sz="3000" b="1" dirty="0">
                <a:solidFill>
                  <a:srgbClr val="C00000"/>
                </a:solidFill>
                <a:effectLst>
                  <a:outerShdw blurRad="38100" dist="38100" dir="2700000" algn="tl">
                    <a:srgbClr val="000000">
                      <a:alpha val="43137"/>
                    </a:srgbClr>
                  </a:outerShdw>
                </a:effectLst>
                <a:ea typeface="ZYSong18030;中易宋体18030;SimSun;方正" charset="0"/>
                <a:cs typeface="ZYSong18030;中易宋体18030;SimSun;方正" charset="0"/>
              </a:rPr>
              <a:t>5.4. </a:t>
            </a:r>
            <a:r>
              <a:rPr lang="en-US" sz="3000" b="1">
                <a:solidFill>
                  <a:srgbClr val="C00000"/>
                </a:solidFill>
                <a:effectLst>
                  <a:outerShdw blurRad="38100" dist="38100" dir="2700000" algn="tl">
                    <a:srgbClr val="000000">
                      <a:alpha val="43137"/>
                    </a:srgbClr>
                  </a:outerShdw>
                </a:effectLst>
              </a:rPr>
              <a:t>Pascal’s Identity and Triangle</a:t>
            </a:r>
            <a:r>
              <a:rPr lang="en-ID" sz="3000" b="1">
                <a:solidFill>
                  <a:srgbClr val="C00000"/>
                </a:solidFill>
                <a:effectLst>
                  <a:outerShdw blurRad="38100" dist="38100" dir="2700000" algn="tl">
                    <a:srgbClr val="000000">
                      <a:alpha val="43137"/>
                    </a:srgbClr>
                  </a:outerShdw>
                </a:effectLst>
              </a:rPr>
              <a:t> </a:t>
            </a:r>
            <a:endParaRPr lang="en-US" sz="3000" b="1" dirty="0">
              <a:solidFill>
                <a:srgbClr val="C00000"/>
              </a:solidFill>
              <a:effectLst>
                <a:outerShdw blurRad="38100" dist="38100" dir="2700000" algn="tl">
                  <a:srgbClr val="000000">
                    <a:alpha val="43137"/>
                  </a:srgbClr>
                </a:outerShdw>
              </a:effectLst>
            </a:endParaRPr>
          </a:p>
        </p:txBody>
      </p:sp>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24855D9B-4231-AF41-8ECA-F2399FA469FB}"/>
                  </a:ext>
                </a:extLst>
              </p:cNvPr>
              <p:cNvSpPr/>
              <p:nvPr/>
            </p:nvSpPr>
            <p:spPr>
              <a:xfrm>
                <a:off x="428596" y="1484784"/>
                <a:ext cx="8391876" cy="4549579"/>
              </a:xfrm>
              <a:prstGeom prst="rect">
                <a:avLst/>
              </a:prstGeom>
            </p:spPr>
            <p:txBody>
              <a:bodyPr wrap="square">
                <a:spAutoFit/>
              </a:bodyPr>
              <a:lstStyle/>
              <a:p>
                <a:pPr marL="495300" indent="-495300" algn="just">
                  <a:spcBef>
                    <a:spcPts val="1200"/>
                  </a:spcBef>
                  <a:buFont typeface="Wingdings" pitchFamily="2" charset="2"/>
                  <a:buChar char="q"/>
                </a:pPr>
                <a:r>
                  <a:rPr lang="en-US">
                    <a:latin typeface="Bookman Old Style" panose="02050604050505020204" pitchFamily="18" charset="0"/>
                  </a:rPr>
                  <a:t>Misal </a:t>
                </a:r>
                <a:r>
                  <a:rPr lang="en-US" i="1">
                    <a:latin typeface="Bookman Old Style" panose="02050604050505020204" pitchFamily="18" charset="0"/>
                  </a:rPr>
                  <a:t>n</a:t>
                </a:r>
                <a:r>
                  <a:rPr lang="en-US">
                    <a:latin typeface="Bookman Old Style" panose="02050604050505020204" pitchFamily="18" charset="0"/>
                  </a:rPr>
                  <a:t> dan </a:t>
                </a:r>
                <a:r>
                  <a:rPr lang="en-US" i="1">
                    <a:latin typeface="Bookman Old Style" panose="02050604050505020204" pitchFamily="18" charset="0"/>
                  </a:rPr>
                  <a:t>k</a:t>
                </a:r>
                <a:r>
                  <a:rPr lang="en-US">
                    <a:latin typeface="Bookman Old Style" panose="02050604050505020204" pitchFamily="18" charset="0"/>
                  </a:rPr>
                  <a:t> bilangan bulat positif dengan </a:t>
                </a:r>
                <a:r>
                  <a:rPr lang="en-US" i="1">
                    <a:latin typeface="Bookman Old Style" panose="02050604050505020204" pitchFamily="18" charset="0"/>
                  </a:rPr>
                  <a:t>n</a:t>
                </a:r>
                <a:r>
                  <a:rPr lang="en-US">
                    <a:latin typeface="Bookman Old Style" panose="02050604050505020204" pitchFamily="18" charset="0"/>
                  </a:rPr>
                  <a:t> </a:t>
                </a:r>
                <a14:m>
                  <m:oMath xmlns:m="http://schemas.openxmlformats.org/officeDocument/2006/math">
                    <m:r>
                      <a:rPr lang="en-US">
                        <a:latin typeface="Cambria Math" panose="02040503050406030204" pitchFamily="18" charset="0"/>
                      </a:rPr>
                      <m:t>≥</m:t>
                    </m:r>
                  </m:oMath>
                </a14:m>
                <a:r>
                  <a:rPr lang="en-US">
                    <a:latin typeface="Bookman Old Style" panose="02050604050505020204" pitchFamily="18" charset="0"/>
                  </a:rPr>
                  <a:t> </a:t>
                </a:r>
                <a:r>
                  <a:rPr lang="en-US" i="1">
                    <a:latin typeface="Bookman Old Style" panose="02050604050505020204" pitchFamily="18" charset="0"/>
                  </a:rPr>
                  <a:t>k</a:t>
                </a:r>
                <a:r>
                  <a:rPr lang="en-US">
                    <a:latin typeface="Bookman Old Style" panose="02050604050505020204" pitchFamily="18" charset="0"/>
                  </a:rPr>
                  <a:t>, maka:</a:t>
                </a:r>
              </a:p>
              <a:p>
                <a:pPr algn="ctr">
                  <a:spcBef>
                    <a:spcPts val="1200"/>
                  </a:spcBef>
                </a:pPr>
                <a14:m>
                  <m:oMath xmlns:m="http://schemas.openxmlformats.org/officeDocument/2006/math">
                    <m:d>
                      <m:dPr>
                        <m:ctrlPr>
                          <a:rPr lang="en-ID" i="1">
                            <a:latin typeface="Cambria Math" panose="02040503050406030204" pitchFamily="18" charset="0"/>
                          </a:rPr>
                        </m:ctrlPr>
                      </m:dPr>
                      <m:e>
                        <m:f>
                          <m:fPr>
                            <m:type m:val="noBar"/>
                            <m:ctrlPr>
                              <a:rPr lang="en-ID" i="1">
                                <a:latin typeface="Cambria Math" panose="02040503050406030204" pitchFamily="18" charset="0"/>
                              </a:rPr>
                            </m:ctrlPr>
                          </m:fPr>
                          <m:num>
                            <m:r>
                              <a:rPr lang="en-US" i="1">
                                <a:latin typeface="Cambria Math" panose="02040503050406030204" pitchFamily="18" charset="0"/>
                              </a:rPr>
                              <m:t>𝑛</m:t>
                            </m:r>
                            <m:r>
                              <a:rPr lang="en-US" i="1">
                                <a:latin typeface="Cambria Math" panose="02040503050406030204" pitchFamily="18" charset="0"/>
                              </a:rPr>
                              <m:t> + 1</m:t>
                            </m:r>
                          </m:num>
                          <m:den>
                            <m:r>
                              <a:rPr lang="en-US" i="1">
                                <a:latin typeface="Cambria Math" panose="02040503050406030204" pitchFamily="18" charset="0"/>
                              </a:rPr>
                              <m:t>𝑘</m:t>
                            </m:r>
                          </m:den>
                        </m:f>
                      </m:e>
                    </m:d>
                  </m:oMath>
                </a14:m>
                <a:r>
                  <a:rPr lang="en-US">
                    <a:latin typeface="Bookman Old Style" panose="02050604050505020204" pitchFamily="18" charset="0"/>
                  </a:rPr>
                  <a:t> = </a:t>
                </a:r>
                <a14:m>
                  <m:oMath xmlns:m="http://schemas.openxmlformats.org/officeDocument/2006/math">
                    <m:d>
                      <m:dPr>
                        <m:ctrlPr>
                          <a:rPr lang="en-ID" i="1">
                            <a:latin typeface="Cambria Math" panose="02040503050406030204" pitchFamily="18" charset="0"/>
                          </a:rPr>
                        </m:ctrlPr>
                      </m:dPr>
                      <m:e>
                        <m:f>
                          <m:fPr>
                            <m:type m:val="noBar"/>
                            <m:ctrlPr>
                              <a:rPr lang="en-ID" i="1">
                                <a:latin typeface="Cambria Math" panose="02040503050406030204" pitchFamily="18" charset="0"/>
                              </a:rPr>
                            </m:ctrlPr>
                          </m:fPr>
                          <m:num>
                            <m:r>
                              <a:rPr lang="en-US" i="1">
                                <a:latin typeface="Cambria Math" panose="02040503050406030204" pitchFamily="18" charset="0"/>
                              </a:rPr>
                              <m:t>𝑛</m:t>
                            </m:r>
                          </m:num>
                          <m:den>
                            <m:r>
                              <a:rPr lang="en-US" i="1">
                                <a:latin typeface="Cambria Math" panose="02040503050406030204" pitchFamily="18" charset="0"/>
                              </a:rPr>
                              <m:t>𝑘</m:t>
                            </m:r>
                            <m:r>
                              <a:rPr lang="en-US" i="1">
                                <a:latin typeface="Cambria Math" panose="02040503050406030204" pitchFamily="18" charset="0"/>
                              </a:rPr>
                              <m:t> − 1</m:t>
                            </m:r>
                          </m:den>
                        </m:f>
                      </m:e>
                    </m:d>
                  </m:oMath>
                </a14:m>
                <a:r>
                  <a:rPr lang="en-US">
                    <a:latin typeface="Bookman Old Style" panose="02050604050505020204" pitchFamily="18" charset="0"/>
                  </a:rPr>
                  <a:t> + </a:t>
                </a:r>
                <a14:m>
                  <m:oMath xmlns:m="http://schemas.openxmlformats.org/officeDocument/2006/math">
                    <m:d>
                      <m:dPr>
                        <m:ctrlPr>
                          <a:rPr lang="en-ID" i="1">
                            <a:latin typeface="Cambria Math" panose="02040503050406030204" pitchFamily="18" charset="0"/>
                          </a:rPr>
                        </m:ctrlPr>
                      </m:dPr>
                      <m:e>
                        <m:f>
                          <m:fPr>
                            <m:type m:val="noBar"/>
                            <m:ctrlPr>
                              <a:rPr lang="en-ID" i="1">
                                <a:latin typeface="Cambria Math" panose="02040503050406030204" pitchFamily="18" charset="0"/>
                              </a:rPr>
                            </m:ctrlPr>
                          </m:fPr>
                          <m:num>
                            <m:r>
                              <a:rPr lang="en-US" i="1">
                                <a:latin typeface="Cambria Math" panose="02040503050406030204" pitchFamily="18" charset="0"/>
                              </a:rPr>
                              <m:t>𝑛</m:t>
                            </m:r>
                          </m:num>
                          <m:den>
                            <m:r>
                              <a:rPr lang="en-US" i="1">
                                <a:latin typeface="Cambria Math" panose="02040503050406030204" pitchFamily="18" charset="0"/>
                              </a:rPr>
                              <m:t>𝑘</m:t>
                            </m:r>
                          </m:den>
                        </m:f>
                      </m:e>
                    </m:d>
                  </m:oMath>
                </a14:m>
                <a:endParaRPr lang="en-ID">
                  <a:latin typeface="Bookman Old Style" panose="02050604050505020204" pitchFamily="18" charset="0"/>
                </a:endParaRPr>
              </a:p>
              <a:p>
                <a:pPr marL="495300" indent="-495300" algn="just">
                  <a:spcBef>
                    <a:spcPts val="1200"/>
                  </a:spcBef>
                  <a:buFont typeface="Wingdings" pitchFamily="2" charset="2"/>
                  <a:buChar char="q"/>
                </a:pPr>
                <a:r>
                  <a:rPr lang="en-US">
                    <a:latin typeface="Bookman Old Style" panose="02050604050505020204" pitchFamily="18" charset="0"/>
                  </a:rPr>
                  <a:t>Bukti: Kita akan menggunakan bukti kombinatorial. Misalkan </a:t>
                </a:r>
                <a:r>
                  <a:rPr lang="en-US" i="1">
                    <a:latin typeface="Bookman Old Style" panose="02050604050505020204" pitchFamily="18" charset="0"/>
                  </a:rPr>
                  <a:t>T</a:t>
                </a:r>
                <a:r>
                  <a:rPr lang="en-US">
                    <a:latin typeface="Bookman Old Style" panose="02050604050505020204" pitchFamily="18" charset="0"/>
                  </a:rPr>
                  <a:t> adalah himpunan yang mengandung elemen </a:t>
                </a:r>
                <a:r>
                  <a:rPr lang="en-US" i="1">
                    <a:latin typeface="Bookman Old Style" panose="02050604050505020204" pitchFamily="18" charset="0"/>
                  </a:rPr>
                  <a:t>n</a:t>
                </a:r>
                <a:r>
                  <a:rPr lang="en-US">
                    <a:latin typeface="Bookman Old Style" panose="02050604050505020204" pitchFamily="18" charset="0"/>
                  </a:rPr>
                  <a:t> + 1. Misalkan </a:t>
                </a:r>
                <a:r>
                  <a:rPr lang="en-US" i="1">
                    <a:latin typeface="Bookman Old Style" panose="02050604050505020204" pitchFamily="18" charset="0"/>
                  </a:rPr>
                  <a:t>a</a:t>
                </a:r>
                <a:r>
                  <a:rPr lang="en-US">
                    <a:latin typeface="Bookman Old Style" panose="02050604050505020204" pitchFamily="18" charset="0"/>
                  </a:rPr>
                  <a:t> menjadi elemen dalam </a:t>
                </a:r>
                <a:r>
                  <a:rPr lang="en-US" i="1">
                    <a:latin typeface="Bookman Old Style" panose="02050604050505020204" pitchFamily="18" charset="0"/>
                  </a:rPr>
                  <a:t>T</a:t>
                </a:r>
                <a:r>
                  <a:rPr lang="en-US">
                    <a:latin typeface="Bookman Old Style" panose="02050604050505020204" pitchFamily="18" charset="0"/>
                  </a:rPr>
                  <a:t>, dan </a:t>
                </a:r>
                <a:r>
                  <a:rPr lang="en-US" i="1">
                    <a:latin typeface="Bookman Old Style" panose="02050604050505020204" pitchFamily="18" charset="0"/>
                  </a:rPr>
                  <a:t>S</a:t>
                </a:r>
                <a:r>
                  <a:rPr lang="en-US">
                    <a:latin typeface="Bookman Old Style" panose="02050604050505020204" pitchFamily="18" charset="0"/>
                  </a:rPr>
                  <a:t> = </a:t>
                </a:r>
                <a:r>
                  <a:rPr lang="en-US" i="1">
                    <a:latin typeface="Bookman Old Style" panose="02050604050505020204" pitchFamily="18" charset="0"/>
                  </a:rPr>
                  <a:t>T</a:t>
                </a:r>
                <a:r>
                  <a:rPr lang="en-US">
                    <a:latin typeface="Bookman Old Style" panose="02050604050505020204" pitchFamily="18" charset="0"/>
                  </a:rPr>
                  <a:t> </a:t>
                </a:r>
                <a14:m>
                  <m:oMath xmlns:m="http://schemas.openxmlformats.org/officeDocument/2006/math">
                    <m:r>
                      <a:rPr lang="en-US" i="1">
                        <a:latin typeface="Cambria Math" panose="02040503050406030204" pitchFamily="18" charset="0"/>
                      </a:rPr>
                      <m:t>−</m:t>
                    </m:r>
                  </m:oMath>
                </a14:m>
                <a:r>
                  <a:rPr lang="en-US">
                    <a:latin typeface="Bookman Old Style" panose="02050604050505020204" pitchFamily="18" charset="0"/>
                  </a:rPr>
                  <a:t> {</a:t>
                </a:r>
                <a:r>
                  <a:rPr lang="en-US" i="1">
                    <a:latin typeface="Bookman Old Style" panose="02050604050505020204" pitchFamily="18" charset="0"/>
                  </a:rPr>
                  <a:t>a</a:t>
                </a:r>
                <a:r>
                  <a:rPr lang="en-US">
                    <a:latin typeface="Bookman Old Style" panose="02050604050505020204" pitchFamily="18" charset="0"/>
                  </a:rPr>
                  <a:t>}. Perhatikan bahwa ada </a:t>
                </a:r>
                <a14:m>
                  <m:oMath xmlns:m="http://schemas.openxmlformats.org/officeDocument/2006/math">
                    <m:d>
                      <m:dPr>
                        <m:ctrlPr>
                          <a:rPr lang="en-ID" i="1">
                            <a:latin typeface="Cambria Math" panose="02040503050406030204" pitchFamily="18" charset="0"/>
                          </a:rPr>
                        </m:ctrlPr>
                      </m:dPr>
                      <m:e>
                        <m:f>
                          <m:fPr>
                            <m:type m:val="noBar"/>
                            <m:ctrlPr>
                              <a:rPr lang="en-ID" i="1">
                                <a:latin typeface="Cambria Math" panose="02040503050406030204" pitchFamily="18" charset="0"/>
                              </a:rPr>
                            </m:ctrlPr>
                          </m:fPr>
                          <m:num>
                            <m:r>
                              <a:rPr lang="en-US" i="1">
                                <a:latin typeface="Cambria Math" panose="02040503050406030204" pitchFamily="18" charset="0"/>
                              </a:rPr>
                              <m:t>𝑛</m:t>
                            </m:r>
                            <m:r>
                              <a:rPr lang="en-US" i="1">
                                <a:latin typeface="Cambria Math" panose="02040503050406030204" pitchFamily="18" charset="0"/>
                              </a:rPr>
                              <m:t> + 1</m:t>
                            </m:r>
                          </m:num>
                          <m:den>
                            <m:r>
                              <a:rPr lang="en-US" i="1">
                                <a:latin typeface="Cambria Math" panose="02040503050406030204" pitchFamily="18" charset="0"/>
                              </a:rPr>
                              <m:t>𝑘</m:t>
                            </m:r>
                          </m:den>
                        </m:f>
                      </m:e>
                    </m:d>
                  </m:oMath>
                </a14:m>
                <a:r>
                  <a:rPr lang="en-US">
                    <a:latin typeface="Bookman Old Style" panose="02050604050505020204" pitchFamily="18" charset="0"/>
                  </a:rPr>
                  <a:t> subset dari </a:t>
                </a:r>
                <a:r>
                  <a:rPr lang="en-US" i="1">
                    <a:latin typeface="Bookman Old Style" panose="02050604050505020204" pitchFamily="18" charset="0"/>
                  </a:rPr>
                  <a:t>T</a:t>
                </a:r>
                <a:r>
                  <a:rPr lang="en-US">
                    <a:latin typeface="Bookman Old Style" panose="02050604050505020204" pitchFamily="18" charset="0"/>
                  </a:rPr>
                  <a:t> yang mengandung elemen </a:t>
                </a:r>
                <a:r>
                  <a:rPr lang="en-US" i="1">
                    <a:latin typeface="Bookman Old Style" panose="02050604050505020204" pitchFamily="18" charset="0"/>
                  </a:rPr>
                  <a:t>k</a:t>
                </a:r>
                <a:r>
                  <a:rPr lang="en-US">
                    <a:latin typeface="Bookman Old Style" panose="02050604050505020204" pitchFamily="18" charset="0"/>
                  </a:rPr>
                  <a:t>. Namun, subset dari </a:t>
                </a:r>
                <a:r>
                  <a:rPr lang="en-US" i="1">
                    <a:latin typeface="Bookman Old Style" panose="02050604050505020204" pitchFamily="18" charset="0"/>
                  </a:rPr>
                  <a:t>T</a:t>
                </a:r>
                <a:r>
                  <a:rPr lang="en-US">
                    <a:latin typeface="Bookman Old Style" panose="02050604050505020204" pitchFamily="18" charset="0"/>
                  </a:rPr>
                  <a:t> dengan </a:t>
                </a:r>
                <a:r>
                  <a:rPr lang="en-US" i="1">
                    <a:latin typeface="Bookman Old Style" panose="02050604050505020204" pitchFamily="18" charset="0"/>
                  </a:rPr>
                  <a:t>k</a:t>
                </a:r>
                <a:r>
                  <a:rPr lang="en-US">
                    <a:latin typeface="Bookman Old Style" panose="02050604050505020204" pitchFamily="18" charset="0"/>
                  </a:rPr>
                  <a:t> elemen juga mengandung </a:t>
                </a:r>
                <a:r>
                  <a:rPr lang="en-US" i="1">
                    <a:latin typeface="Bookman Old Style" panose="02050604050505020204" pitchFamily="18" charset="0"/>
                  </a:rPr>
                  <a:t>a</a:t>
                </a:r>
                <a:r>
                  <a:rPr lang="en-US">
                    <a:latin typeface="Bookman Old Style" panose="02050604050505020204" pitchFamily="18" charset="0"/>
                  </a:rPr>
                  <a:t> bersama dengan </a:t>
                </a:r>
                <a:r>
                  <a:rPr lang="en-US" i="1">
                    <a:latin typeface="Bookman Old Style" panose="02050604050505020204" pitchFamily="18" charset="0"/>
                  </a:rPr>
                  <a:t>k</a:t>
                </a:r>
                <a:r>
                  <a:rPr lang="en-US">
                    <a:latin typeface="Bookman Old Style" panose="02050604050505020204" pitchFamily="18" charset="0"/>
                  </a:rPr>
                  <a:t> – 1 elemen dari </a:t>
                </a:r>
                <a:r>
                  <a:rPr lang="en-US" i="1">
                    <a:latin typeface="Bookman Old Style" panose="02050604050505020204" pitchFamily="18" charset="0"/>
                  </a:rPr>
                  <a:t>S</a:t>
                </a:r>
                <a:r>
                  <a:rPr lang="en-US">
                    <a:latin typeface="Bookman Old Style" panose="02050604050505020204" pitchFamily="18" charset="0"/>
                  </a:rPr>
                  <a:t>, atau mengandung </a:t>
                </a:r>
                <a:r>
                  <a:rPr lang="en-US" i="1">
                    <a:latin typeface="Bookman Old Style" panose="02050604050505020204" pitchFamily="18" charset="0"/>
                  </a:rPr>
                  <a:t>k </a:t>
                </a:r>
                <a:r>
                  <a:rPr lang="en-US">
                    <a:latin typeface="Bookman Old Style" panose="02050604050505020204" pitchFamily="18" charset="0"/>
                  </a:rPr>
                  <a:t>elemen dari </a:t>
                </a:r>
                <a:r>
                  <a:rPr lang="en-US" i="1">
                    <a:latin typeface="Bookman Old Style" panose="02050604050505020204" pitchFamily="18" charset="0"/>
                  </a:rPr>
                  <a:t>S</a:t>
                </a:r>
                <a:r>
                  <a:rPr lang="en-US">
                    <a:latin typeface="Bookman Old Style" panose="02050604050505020204" pitchFamily="18" charset="0"/>
                  </a:rPr>
                  <a:t> dan tidak mengandung </a:t>
                </a:r>
                <a:r>
                  <a:rPr lang="en-US" i="1">
                    <a:latin typeface="Bookman Old Style" panose="02050604050505020204" pitchFamily="18" charset="0"/>
                  </a:rPr>
                  <a:t>a</a:t>
                </a:r>
                <a:r>
                  <a:rPr lang="en-US">
                    <a:latin typeface="Bookman Old Style" panose="02050604050505020204" pitchFamily="18" charset="0"/>
                  </a:rPr>
                  <a:t>. Karena ada </a:t>
                </a:r>
                <a14:m>
                  <m:oMath xmlns:m="http://schemas.openxmlformats.org/officeDocument/2006/math">
                    <m:d>
                      <m:dPr>
                        <m:ctrlPr>
                          <a:rPr lang="en-ID" i="1">
                            <a:latin typeface="Cambria Math" panose="02040503050406030204" pitchFamily="18" charset="0"/>
                          </a:rPr>
                        </m:ctrlPr>
                      </m:dPr>
                      <m:e>
                        <m:f>
                          <m:fPr>
                            <m:type m:val="noBar"/>
                            <m:ctrlPr>
                              <a:rPr lang="en-ID" i="1">
                                <a:latin typeface="Cambria Math" panose="02040503050406030204" pitchFamily="18" charset="0"/>
                              </a:rPr>
                            </m:ctrlPr>
                          </m:fPr>
                          <m:num>
                            <m:r>
                              <a:rPr lang="en-US" i="1">
                                <a:latin typeface="Cambria Math" panose="02040503050406030204" pitchFamily="18" charset="0"/>
                              </a:rPr>
                              <m:t>𝑛</m:t>
                            </m:r>
                          </m:num>
                          <m:den>
                            <m:r>
                              <a:rPr lang="en-US" i="1">
                                <a:latin typeface="Cambria Math" panose="02040503050406030204" pitchFamily="18" charset="0"/>
                              </a:rPr>
                              <m:t>𝑘</m:t>
                            </m:r>
                            <m:r>
                              <a:rPr lang="en-US" i="1">
                                <a:latin typeface="Cambria Math" panose="02040503050406030204" pitchFamily="18" charset="0"/>
                              </a:rPr>
                              <m:t> − 1</m:t>
                            </m:r>
                          </m:den>
                        </m:f>
                      </m:e>
                    </m:d>
                  </m:oMath>
                </a14:m>
                <a:r>
                  <a:rPr lang="en-US">
                    <a:latin typeface="Bookman Old Style" panose="02050604050505020204" pitchFamily="18" charset="0"/>
                  </a:rPr>
                  <a:t> subset dari </a:t>
                </a:r>
                <a:r>
                  <a:rPr lang="en-US" i="1">
                    <a:latin typeface="Bookman Old Style" panose="02050604050505020204" pitchFamily="18" charset="0"/>
                  </a:rPr>
                  <a:t>k</a:t>
                </a:r>
                <a:r>
                  <a:rPr lang="en-US">
                    <a:latin typeface="Bookman Old Style" panose="02050604050505020204" pitchFamily="18" charset="0"/>
                  </a:rPr>
                  <a:t> – 1 elemen pada </a:t>
                </a:r>
                <a:r>
                  <a:rPr lang="en-US" i="1">
                    <a:latin typeface="Bookman Old Style" panose="02050604050505020204" pitchFamily="18" charset="0"/>
                  </a:rPr>
                  <a:t>S</a:t>
                </a:r>
                <a:r>
                  <a:rPr lang="en-US">
                    <a:latin typeface="Bookman Old Style" panose="02050604050505020204" pitchFamily="18" charset="0"/>
                  </a:rPr>
                  <a:t>, ada </a:t>
                </a:r>
                <a14:m>
                  <m:oMath xmlns:m="http://schemas.openxmlformats.org/officeDocument/2006/math">
                    <m:d>
                      <m:dPr>
                        <m:ctrlPr>
                          <a:rPr lang="en-ID" i="1">
                            <a:latin typeface="Cambria Math" panose="02040503050406030204" pitchFamily="18" charset="0"/>
                          </a:rPr>
                        </m:ctrlPr>
                      </m:dPr>
                      <m:e>
                        <m:f>
                          <m:fPr>
                            <m:type m:val="noBar"/>
                            <m:ctrlPr>
                              <a:rPr lang="en-ID" i="1">
                                <a:latin typeface="Cambria Math" panose="02040503050406030204" pitchFamily="18" charset="0"/>
                              </a:rPr>
                            </m:ctrlPr>
                          </m:fPr>
                          <m:num>
                            <m:r>
                              <a:rPr lang="en-US" i="1">
                                <a:latin typeface="Cambria Math" panose="02040503050406030204" pitchFamily="18" charset="0"/>
                              </a:rPr>
                              <m:t>𝑛</m:t>
                            </m:r>
                          </m:num>
                          <m:den>
                            <m:r>
                              <a:rPr lang="en-US" i="1">
                                <a:latin typeface="Cambria Math" panose="02040503050406030204" pitchFamily="18" charset="0"/>
                              </a:rPr>
                              <m:t>𝑘</m:t>
                            </m:r>
                            <m:r>
                              <a:rPr lang="en-US" i="1">
                                <a:latin typeface="Cambria Math" panose="02040503050406030204" pitchFamily="18" charset="0"/>
                              </a:rPr>
                              <m:t> −  1</m:t>
                            </m:r>
                          </m:den>
                        </m:f>
                      </m:e>
                    </m:d>
                  </m:oMath>
                </a14:m>
                <a:r>
                  <a:rPr lang="en-US">
                    <a:latin typeface="Bookman Old Style" panose="02050604050505020204" pitchFamily="18" charset="0"/>
                  </a:rPr>
                  <a:t> subset dari </a:t>
                </a:r>
                <a:r>
                  <a:rPr lang="en-US" i="1">
                    <a:latin typeface="Bookman Old Style" panose="02050604050505020204" pitchFamily="18" charset="0"/>
                  </a:rPr>
                  <a:t>k</a:t>
                </a:r>
                <a:r>
                  <a:rPr lang="en-US">
                    <a:latin typeface="Bookman Old Style" panose="02050604050505020204" pitchFamily="18" charset="0"/>
                  </a:rPr>
                  <a:t> elemen pada </a:t>
                </a:r>
                <a:r>
                  <a:rPr lang="en-US" i="1">
                    <a:latin typeface="Bookman Old Style" panose="02050604050505020204" pitchFamily="18" charset="0"/>
                  </a:rPr>
                  <a:t>T</a:t>
                </a:r>
                <a:r>
                  <a:rPr lang="en-US">
                    <a:latin typeface="Bookman Old Style" panose="02050604050505020204" pitchFamily="18" charset="0"/>
                  </a:rPr>
                  <a:t> yang mengandung </a:t>
                </a:r>
                <a:r>
                  <a:rPr lang="en-US" i="1">
                    <a:latin typeface="Bookman Old Style" panose="02050604050505020204" pitchFamily="18" charset="0"/>
                  </a:rPr>
                  <a:t>a</a:t>
                </a:r>
                <a:r>
                  <a:rPr lang="en-US">
                    <a:latin typeface="Bookman Old Style" panose="02050604050505020204" pitchFamily="18" charset="0"/>
                  </a:rPr>
                  <a:t>. Dan ada </a:t>
                </a:r>
                <a14:m>
                  <m:oMath xmlns:m="http://schemas.openxmlformats.org/officeDocument/2006/math">
                    <m:d>
                      <m:dPr>
                        <m:ctrlPr>
                          <a:rPr lang="en-ID" i="1">
                            <a:latin typeface="Cambria Math" panose="02040503050406030204" pitchFamily="18" charset="0"/>
                          </a:rPr>
                        </m:ctrlPr>
                      </m:dPr>
                      <m:e>
                        <m:f>
                          <m:fPr>
                            <m:type m:val="noBar"/>
                            <m:ctrlPr>
                              <a:rPr lang="en-ID" i="1">
                                <a:latin typeface="Cambria Math" panose="02040503050406030204" pitchFamily="18" charset="0"/>
                              </a:rPr>
                            </m:ctrlPr>
                          </m:fPr>
                          <m:num>
                            <m:r>
                              <a:rPr lang="en-US" i="1">
                                <a:latin typeface="Cambria Math" panose="02040503050406030204" pitchFamily="18" charset="0"/>
                              </a:rPr>
                              <m:t>𝑛</m:t>
                            </m:r>
                          </m:num>
                          <m:den>
                            <m:r>
                              <a:rPr lang="en-US" i="1">
                                <a:latin typeface="Cambria Math" panose="02040503050406030204" pitchFamily="18" charset="0"/>
                              </a:rPr>
                              <m:t>𝑘</m:t>
                            </m:r>
                          </m:den>
                        </m:f>
                      </m:e>
                    </m:d>
                  </m:oMath>
                </a14:m>
                <a:r>
                  <a:rPr lang="en-US">
                    <a:latin typeface="Bookman Old Style" panose="02050604050505020204" pitchFamily="18" charset="0"/>
                  </a:rPr>
                  <a:t> subset dari </a:t>
                </a:r>
                <a:r>
                  <a:rPr lang="en-US" i="1">
                    <a:latin typeface="Bookman Old Style" panose="02050604050505020204" pitchFamily="18" charset="0"/>
                  </a:rPr>
                  <a:t>k</a:t>
                </a:r>
                <a:r>
                  <a:rPr lang="en-US">
                    <a:latin typeface="Bookman Old Style" panose="02050604050505020204" pitchFamily="18" charset="0"/>
                  </a:rPr>
                  <a:t> elemen pada </a:t>
                </a:r>
                <a:r>
                  <a:rPr lang="en-US" i="1">
                    <a:latin typeface="Bookman Old Style" panose="02050604050505020204" pitchFamily="18" charset="0"/>
                  </a:rPr>
                  <a:t>T</a:t>
                </a:r>
                <a:r>
                  <a:rPr lang="en-US">
                    <a:latin typeface="Bookman Old Style" panose="02050604050505020204" pitchFamily="18" charset="0"/>
                  </a:rPr>
                  <a:t> yang tidak mengandung </a:t>
                </a:r>
                <a:r>
                  <a:rPr lang="en-US" i="1">
                    <a:latin typeface="Bookman Old Style" panose="02050604050505020204" pitchFamily="18" charset="0"/>
                  </a:rPr>
                  <a:t>a</a:t>
                </a:r>
                <a:r>
                  <a:rPr lang="en-US">
                    <a:latin typeface="Bookman Old Style" panose="02050604050505020204" pitchFamily="18" charset="0"/>
                  </a:rPr>
                  <a:t>, karena ada </a:t>
                </a:r>
                <a14:m>
                  <m:oMath xmlns:m="http://schemas.openxmlformats.org/officeDocument/2006/math">
                    <m:d>
                      <m:dPr>
                        <m:ctrlPr>
                          <a:rPr lang="en-ID" i="1">
                            <a:latin typeface="Cambria Math" panose="02040503050406030204" pitchFamily="18" charset="0"/>
                          </a:rPr>
                        </m:ctrlPr>
                      </m:dPr>
                      <m:e>
                        <m:f>
                          <m:fPr>
                            <m:type m:val="noBar"/>
                            <m:ctrlPr>
                              <a:rPr lang="en-ID" i="1">
                                <a:latin typeface="Cambria Math" panose="02040503050406030204" pitchFamily="18" charset="0"/>
                              </a:rPr>
                            </m:ctrlPr>
                          </m:fPr>
                          <m:num>
                            <m:r>
                              <a:rPr lang="en-US" i="1">
                                <a:latin typeface="Cambria Math" panose="02040503050406030204" pitchFamily="18" charset="0"/>
                              </a:rPr>
                              <m:t>𝑛</m:t>
                            </m:r>
                          </m:num>
                          <m:den>
                            <m:r>
                              <a:rPr lang="en-US" i="1">
                                <a:latin typeface="Cambria Math" panose="02040503050406030204" pitchFamily="18" charset="0"/>
                              </a:rPr>
                              <m:t>𝑘</m:t>
                            </m:r>
                          </m:den>
                        </m:f>
                      </m:e>
                    </m:d>
                  </m:oMath>
                </a14:m>
                <a:r>
                  <a:rPr lang="en-US">
                    <a:latin typeface="Bookman Old Style" panose="02050604050505020204" pitchFamily="18" charset="0"/>
                  </a:rPr>
                  <a:t> subset dari </a:t>
                </a:r>
                <a:r>
                  <a:rPr lang="en-US" i="1">
                    <a:latin typeface="Bookman Old Style" panose="02050604050505020204" pitchFamily="18" charset="0"/>
                  </a:rPr>
                  <a:t>k </a:t>
                </a:r>
                <a:r>
                  <a:rPr lang="en-US">
                    <a:latin typeface="Bookman Old Style" panose="02050604050505020204" pitchFamily="18" charset="0"/>
                  </a:rPr>
                  <a:t>elemen pada </a:t>
                </a:r>
                <a:r>
                  <a:rPr lang="en-US" i="1">
                    <a:latin typeface="Bookman Old Style" panose="02050604050505020204" pitchFamily="18" charset="0"/>
                  </a:rPr>
                  <a:t>S</a:t>
                </a:r>
                <a:r>
                  <a:rPr lang="en-US">
                    <a:latin typeface="Bookman Old Style" panose="02050604050505020204" pitchFamily="18" charset="0"/>
                  </a:rPr>
                  <a:t>. Oleh karena itu,        </a:t>
                </a:r>
                <a:endParaRPr lang="en-ID">
                  <a:latin typeface="Bookman Old Style" panose="02050604050505020204" pitchFamily="18" charset="0"/>
                </a:endParaRPr>
              </a:p>
              <a:p>
                <a:pPr algn="ctr">
                  <a:spcBef>
                    <a:spcPts val="1200"/>
                  </a:spcBef>
                </a:pPr>
                <a14:m>
                  <m:oMath xmlns:m="http://schemas.openxmlformats.org/officeDocument/2006/math">
                    <m:d>
                      <m:dPr>
                        <m:ctrlPr>
                          <a:rPr lang="en-ID" i="1">
                            <a:latin typeface="Cambria Math" panose="02040503050406030204" pitchFamily="18" charset="0"/>
                          </a:rPr>
                        </m:ctrlPr>
                      </m:dPr>
                      <m:e>
                        <m:f>
                          <m:fPr>
                            <m:type m:val="noBar"/>
                            <m:ctrlPr>
                              <a:rPr lang="en-ID" i="1">
                                <a:latin typeface="Cambria Math" panose="02040503050406030204" pitchFamily="18" charset="0"/>
                              </a:rPr>
                            </m:ctrlPr>
                          </m:fPr>
                          <m:num>
                            <m:r>
                              <a:rPr lang="en-US" i="1">
                                <a:latin typeface="Cambria Math" panose="02040503050406030204" pitchFamily="18" charset="0"/>
                              </a:rPr>
                              <m:t>𝑛</m:t>
                            </m:r>
                            <m:r>
                              <a:rPr lang="en-US" i="1">
                                <a:latin typeface="Cambria Math" panose="02040503050406030204" pitchFamily="18" charset="0"/>
                              </a:rPr>
                              <m:t> + 1</m:t>
                            </m:r>
                          </m:num>
                          <m:den>
                            <m:r>
                              <a:rPr lang="en-US" i="1">
                                <a:latin typeface="Cambria Math" panose="02040503050406030204" pitchFamily="18" charset="0"/>
                              </a:rPr>
                              <m:t>𝑘</m:t>
                            </m:r>
                          </m:den>
                        </m:f>
                      </m:e>
                    </m:d>
                  </m:oMath>
                </a14:m>
                <a:r>
                  <a:rPr lang="en-US">
                    <a:latin typeface="Bookman Old Style" panose="02050604050505020204" pitchFamily="18" charset="0"/>
                  </a:rPr>
                  <a:t> = </a:t>
                </a:r>
                <a14:m>
                  <m:oMath xmlns:m="http://schemas.openxmlformats.org/officeDocument/2006/math">
                    <m:d>
                      <m:dPr>
                        <m:ctrlPr>
                          <a:rPr lang="en-ID" i="1">
                            <a:latin typeface="Cambria Math" panose="02040503050406030204" pitchFamily="18" charset="0"/>
                          </a:rPr>
                        </m:ctrlPr>
                      </m:dPr>
                      <m:e>
                        <m:f>
                          <m:fPr>
                            <m:type m:val="noBar"/>
                            <m:ctrlPr>
                              <a:rPr lang="en-ID" i="1">
                                <a:latin typeface="Cambria Math" panose="02040503050406030204" pitchFamily="18" charset="0"/>
                              </a:rPr>
                            </m:ctrlPr>
                          </m:fPr>
                          <m:num>
                            <m:r>
                              <a:rPr lang="en-US" i="1">
                                <a:latin typeface="Cambria Math" panose="02040503050406030204" pitchFamily="18" charset="0"/>
                              </a:rPr>
                              <m:t>𝑛</m:t>
                            </m:r>
                          </m:num>
                          <m:den>
                            <m:r>
                              <a:rPr lang="en-US" i="1">
                                <a:latin typeface="Cambria Math" panose="02040503050406030204" pitchFamily="18" charset="0"/>
                              </a:rPr>
                              <m:t>𝑘</m:t>
                            </m:r>
                            <m:r>
                              <a:rPr lang="en-US" i="1">
                                <a:latin typeface="Cambria Math" panose="02040503050406030204" pitchFamily="18" charset="0"/>
                              </a:rPr>
                              <m:t>−1</m:t>
                            </m:r>
                          </m:den>
                        </m:f>
                      </m:e>
                    </m:d>
                  </m:oMath>
                </a14:m>
                <a:r>
                  <a:rPr lang="en-US">
                    <a:latin typeface="Bookman Old Style" panose="02050604050505020204" pitchFamily="18" charset="0"/>
                  </a:rPr>
                  <a:t> + </a:t>
                </a:r>
                <a14:m>
                  <m:oMath xmlns:m="http://schemas.openxmlformats.org/officeDocument/2006/math">
                    <m:d>
                      <m:dPr>
                        <m:ctrlPr>
                          <a:rPr lang="en-ID" i="1">
                            <a:latin typeface="Cambria Math" panose="02040503050406030204" pitchFamily="18" charset="0"/>
                          </a:rPr>
                        </m:ctrlPr>
                      </m:dPr>
                      <m:e>
                        <m:f>
                          <m:fPr>
                            <m:type m:val="noBar"/>
                            <m:ctrlPr>
                              <a:rPr lang="en-ID" i="1">
                                <a:latin typeface="Cambria Math" panose="02040503050406030204" pitchFamily="18" charset="0"/>
                              </a:rPr>
                            </m:ctrlPr>
                          </m:fPr>
                          <m:num>
                            <m:r>
                              <a:rPr lang="en-US" i="1">
                                <a:latin typeface="Cambria Math" panose="02040503050406030204" pitchFamily="18" charset="0"/>
                              </a:rPr>
                              <m:t>𝑛</m:t>
                            </m:r>
                          </m:num>
                          <m:den>
                            <m:r>
                              <a:rPr lang="en-US" i="1">
                                <a:latin typeface="Cambria Math" panose="02040503050406030204" pitchFamily="18" charset="0"/>
                              </a:rPr>
                              <m:t>𝑘</m:t>
                            </m:r>
                          </m:den>
                        </m:f>
                      </m:e>
                    </m:d>
                  </m:oMath>
                </a14:m>
                <a:endParaRPr lang="en-ID">
                  <a:latin typeface="Bookman Old Style" panose="02050604050505020204" pitchFamily="18" charset="0"/>
                </a:endParaRPr>
              </a:p>
            </p:txBody>
          </p:sp>
        </mc:Choice>
        <mc:Fallback xmlns="">
          <p:sp>
            <p:nvSpPr>
              <p:cNvPr id="5" name="Rectangle 4">
                <a:extLst>
                  <a:ext uri="{FF2B5EF4-FFF2-40B4-BE49-F238E27FC236}">
                    <a16:creationId xmlns:a16="http://schemas.microsoft.com/office/drawing/2014/main" id="{24855D9B-4231-AF41-8ECA-F2399FA469FB}"/>
                  </a:ext>
                </a:extLst>
              </p:cNvPr>
              <p:cNvSpPr>
                <a:spLocks noRot="1" noChangeAspect="1" noMove="1" noResize="1" noEditPoints="1" noAdjustHandles="1" noChangeArrowheads="1" noChangeShapeType="1" noTextEdit="1"/>
              </p:cNvSpPr>
              <p:nvPr/>
            </p:nvSpPr>
            <p:spPr>
              <a:xfrm>
                <a:off x="428596" y="1484784"/>
                <a:ext cx="8391876" cy="4549579"/>
              </a:xfrm>
              <a:prstGeom prst="rect">
                <a:avLst/>
              </a:prstGeom>
              <a:blipFill>
                <a:blip r:embed="rId4"/>
                <a:stretch>
                  <a:fillRect l="-453" t="-557" r="-453" b="-279"/>
                </a:stretch>
              </a:blipFill>
            </p:spPr>
            <p:txBody>
              <a:bodyPr/>
              <a:lstStyle/>
              <a:p>
                <a:r>
                  <a:rPr lang="en-US">
                    <a:noFill/>
                  </a:rPr>
                  <a:t> </a:t>
                </a:r>
              </a:p>
            </p:txBody>
          </p:sp>
        </mc:Fallback>
      </mc:AlternateContent>
    </p:spTree>
    <p:extLst>
      <p:ext uri="{BB962C8B-B14F-4D97-AF65-F5344CB8AC3E}">
        <p14:creationId xmlns:p14="http://schemas.microsoft.com/office/powerpoint/2010/main" val="1472808114"/>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0">
          <a:blip r:embed="rId3">
            <a:lum/>
          </a:blip>
          <a:srcRect/>
          <a:stretch>
            <a:fillRect l="-5000" r="-5000"/>
          </a:stretch>
        </a:blipFill>
        <a:effectLst/>
      </p:bgPr>
    </p:bg>
    <p:spTree>
      <p:nvGrpSpPr>
        <p:cNvPr id="1" name=""/>
        <p:cNvGrpSpPr/>
        <p:nvPr/>
      </p:nvGrpSpPr>
      <p:grpSpPr>
        <a:xfrm>
          <a:off x="0" y="0"/>
          <a:ext cx="0" cy="0"/>
          <a:chOff x="0" y="0"/>
          <a:chExt cx="0" cy="0"/>
        </a:xfrm>
      </p:grpSpPr>
      <p:sp>
        <p:nvSpPr>
          <p:cNvPr id="5121" name="Rectangle 1"/>
          <p:cNvSpPr>
            <a:spLocks noGrp="1" noChangeArrowheads="1"/>
          </p:cNvSpPr>
          <p:nvPr>
            <p:ph type="title"/>
          </p:nvPr>
        </p:nvSpPr>
        <p:spPr>
          <a:xfrm>
            <a:off x="428596" y="142852"/>
            <a:ext cx="8140320" cy="829527"/>
          </a:xfrm>
        </p:spPr>
        <p:txBody>
          <a:bodyPr lIns="82945" tIns="50616" rIns="82945" bIns="41473"/>
          <a:lstStyle/>
          <a:p>
            <a:pPr algn="l">
              <a:lnSpc>
                <a:spcPct val="98000"/>
              </a:lnSpc>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defRPr/>
            </a:pPr>
            <a:r>
              <a:rPr lang="en-US" sz="3200" b="1">
                <a:solidFill>
                  <a:srgbClr val="C00000"/>
                </a:solidFill>
                <a:effectLst>
                  <a:outerShdw blurRad="38100" dist="38100" dir="2700000" algn="tl">
                    <a:srgbClr val="000000">
                      <a:alpha val="43137"/>
                    </a:srgbClr>
                  </a:outerShdw>
                </a:effectLst>
                <a:ea typeface="ZYSong18030;中易宋体18030;SimSun;方正" charset="0"/>
                <a:cs typeface="ZYSong18030;中易宋体18030;SimSun;方正" charset="0"/>
              </a:rPr>
              <a:t>Bahan Kuliah</a:t>
            </a:r>
            <a:endParaRPr lang="en-US" sz="3200" b="1" dirty="0">
              <a:solidFill>
                <a:srgbClr val="C00000"/>
              </a:solidFill>
              <a:effectLst>
                <a:outerShdw blurRad="38100" dist="38100" dir="2700000" algn="tl">
                  <a:srgbClr val="000000">
                    <a:alpha val="43137"/>
                  </a:srgbClr>
                </a:outerShdw>
              </a:effectLst>
              <a:ea typeface="ZYSong18030;中易宋体18030;SimSun;方正" charset="0"/>
              <a:cs typeface="ZYSong18030;中易宋体18030;SimSun;方正" charset="0"/>
            </a:endParaRPr>
          </a:p>
        </p:txBody>
      </p:sp>
      <p:sp>
        <p:nvSpPr>
          <p:cNvPr id="5" name="Rectangle 4">
            <a:extLst>
              <a:ext uri="{FF2B5EF4-FFF2-40B4-BE49-F238E27FC236}">
                <a16:creationId xmlns:a16="http://schemas.microsoft.com/office/drawing/2014/main" id="{24855D9B-4231-AF41-8ECA-F2399FA469FB}"/>
              </a:ext>
            </a:extLst>
          </p:cNvPr>
          <p:cNvSpPr/>
          <p:nvPr/>
        </p:nvSpPr>
        <p:spPr>
          <a:xfrm>
            <a:off x="428596" y="1484784"/>
            <a:ext cx="8391876" cy="2092881"/>
          </a:xfrm>
          <a:prstGeom prst="rect">
            <a:avLst/>
          </a:prstGeom>
        </p:spPr>
        <p:txBody>
          <a:bodyPr wrap="square">
            <a:spAutoFit/>
          </a:bodyPr>
          <a:lstStyle/>
          <a:p>
            <a:pPr marL="11113" algn="just">
              <a:spcBef>
                <a:spcPts val="1200"/>
              </a:spcBef>
              <a:spcAft>
                <a:spcPts val="0"/>
              </a:spcAft>
              <a:tabLst>
                <a:tab pos="568325" algn="l"/>
              </a:tabLst>
            </a:pPr>
            <a:r>
              <a:rPr lang="en-US" dirty="0">
                <a:solidFill>
                  <a:srgbClr val="000000"/>
                </a:solidFill>
                <a:latin typeface="Bookman Old Style" panose="02050604050505020204" pitchFamily="18" charset="0"/>
                <a:cs typeface="Times New Roman" panose="02020603050405020304" pitchFamily="18" charset="0"/>
              </a:rPr>
              <a:t>5.1. 	Definisi Dasar</a:t>
            </a:r>
          </a:p>
          <a:p>
            <a:pPr marL="11113" algn="just">
              <a:spcBef>
                <a:spcPts val="1200"/>
              </a:spcBef>
              <a:spcAft>
                <a:spcPts val="0"/>
              </a:spcAft>
              <a:tabLst>
                <a:tab pos="568325" algn="l"/>
              </a:tabLst>
            </a:pPr>
            <a:r>
              <a:rPr lang="en-US" dirty="0">
                <a:solidFill>
                  <a:srgbClr val="000000"/>
                </a:solidFill>
                <a:latin typeface="Bookman Old Style" panose="02050604050505020204" pitchFamily="18" charset="0"/>
                <a:cs typeface="Times New Roman" panose="02020603050405020304" pitchFamily="18" charset="0"/>
              </a:rPr>
              <a:t>5.2. 	</a:t>
            </a:r>
            <a:r>
              <a:rPr lang="en-US">
                <a:solidFill>
                  <a:srgbClr val="000000"/>
                </a:solidFill>
                <a:latin typeface="Bookman Old Style" panose="02050604050505020204" pitchFamily="18" charset="0"/>
                <a:cs typeface="Times New Roman" panose="02020603050405020304" pitchFamily="18" charset="0"/>
              </a:rPr>
              <a:t>Permutasi</a:t>
            </a:r>
            <a:r>
              <a:rPr lang="en-ID">
                <a:solidFill>
                  <a:srgbClr val="000000"/>
                </a:solidFill>
                <a:latin typeface="Bookman Old Style" panose="02050604050505020204" pitchFamily="18" charset="0"/>
                <a:cs typeface="Times New Roman" panose="02020603050405020304" pitchFamily="18" charset="0"/>
              </a:rPr>
              <a:t> </a:t>
            </a:r>
            <a:endParaRPr lang="en-US" dirty="0">
              <a:solidFill>
                <a:srgbClr val="000000"/>
              </a:solidFill>
              <a:latin typeface="Bookman Old Style" panose="02050604050505020204" pitchFamily="18" charset="0"/>
              <a:cs typeface="Times New Roman" panose="02020603050405020304" pitchFamily="18" charset="0"/>
            </a:endParaRPr>
          </a:p>
          <a:p>
            <a:pPr marL="11113" algn="just">
              <a:spcBef>
                <a:spcPts val="1200"/>
              </a:spcBef>
              <a:spcAft>
                <a:spcPts val="0"/>
              </a:spcAft>
              <a:tabLst>
                <a:tab pos="568325" algn="l"/>
              </a:tabLst>
            </a:pPr>
            <a:r>
              <a:rPr lang="en-US" dirty="0">
                <a:solidFill>
                  <a:srgbClr val="000000"/>
                </a:solidFill>
                <a:latin typeface="Bookman Old Style" panose="02050604050505020204" pitchFamily="18" charset="0"/>
                <a:cs typeface="Times New Roman" panose="02020603050405020304" pitchFamily="18" charset="0"/>
              </a:rPr>
              <a:t>5.3. 	</a:t>
            </a:r>
            <a:r>
              <a:rPr lang="en-US">
                <a:solidFill>
                  <a:srgbClr val="000000"/>
                </a:solidFill>
                <a:latin typeface="Bookman Old Style" panose="02050604050505020204" pitchFamily="18" charset="0"/>
                <a:cs typeface="Times New Roman" panose="02020603050405020304" pitchFamily="18" charset="0"/>
              </a:rPr>
              <a:t>Kombinasi</a:t>
            </a:r>
            <a:endParaRPr lang="en-US" dirty="0">
              <a:solidFill>
                <a:srgbClr val="000000"/>
              </a:solidFill>
              <a:latin typeface="Bookman Old Style" panose="02050604050505020204" pitchFamily="18" charset="0"/>
              <a:cs typeface="Times New Roman" panose="02020603050405020304" pitchFamily="18" charset="0"/>
            </a:endParaRPr>
          </a:p>
          <a:p>
            <a:pPr marL="11113" algn="just">
              <a:spcBef>
                <a:spcPts val="1200"/>
              </a:spcBef>
              <a:spcAft>
                <a:spcPts val="0"/>
              </a:spcAft>
              <a:tabLst>
                <a:tab pos="568325" algn="l"/>
              </a:tabLst>
            </a:pPr>
            <a:r>
              <a:rPr lang="en-US" dirty="0">
                <a:solidFill>
                  <a:srgbClr val="000000"/>
                </a:solidFill>
                <a:latin typeface="Bookman Old Style" panose="02050604050505020204" pitchFamily="18" charset="0"/>
                <a:cs typeface="Times New Roman" panose="02020603050405020304" pitchFamily="18" charset="0"/>
              </a:rPr>
              <a:t>5.4. 	</a:t>
            </a:r>
            <a:r>
              <a:rPr lang="en-US">
                <a:solidFill>
                  <a:srgbClr val="000000"/>
                </a:solidFill>
                <a:latin typeface="Bookman Old Style" panose="02050604050505020204" pitchFamily="18" charset="0"/>
                <a:cs typeface="Times New Roman" panose="02020603050405020304" pitchFamily="18" charset="0"/>
              </a:rPr>
              <a:t>Teorema Binomial</a:t>
            </a:r>
            <a:r>
              <a:rPr lang="en-ID">
                <a:solidFill>
                  <a:srgbClr val="000000"/>
                </a:solidFill>
                <a:latin typeface="Bookman Old Style" panose="02050604050505020204" pitchFamily="18" charset="0"/>
                <a:cs typeface="Times New Roman" panose="02020603050405020304" pitchFamily="18" charset="0"/>
              </a:rPr>
              <a:t> </a:t>
            </a:r>
            <a:endParaRPr lang="en-US" dirty="0">
              <a:solidFill>
                <a:srgbClr val="000000"/>
              </a:solidFill>
              <a:latin typeface="Bookman Old Style" panose="02050604050505020204" pitchFamily="18" charset="0"/>
              <a:cs typeface="Times New Roman" panose="02020603050405020304" pitchFamily="18" charset="0"/>
            </a:endParaRPr>
          </a:p>
          <a:p>
            <a:pPr marL="11113" algn="just">
              <a:spcBef>
                <a:spcPts val="1200"/>
              </a:spcBef>
              <a:spcAft>
                <a:spcPts val="0"/>
              </a:spcAft>
              <a:tabLst>
                <a:tab pos="568325" algn="l"/>
              </a:tabLst>
            </a:pPr>
            <a:r>
              <a:rPr lang="en-US" dirty="0">
                <a:solidFill>
                  <a:srgbClr val="000000"/>
                </a:solidFill>
                <a:latin typeface="Bookman Old Style" panose="02050604050505020204" pitchFamily="18" charset="0"/>
                <a:cs typeface="Times New Roman" panose="02020603050405020304" pitchFamily="18" charset="0"/>
              </a:rPr>
              <a:t>5.5. 	</a:t>
            </a:r>
            <a:r>
              <a:rPr lang="en-US">
                <a:solidFill>
                  <a:srgbClr val="000000"/>
                </a:solidFill>
                <a:latin typeface="Bookman Old Style" panose="02050604050505020204" pitchFamily="18" charset="0"/>
                <a:cs typeface="Times New Roman" panose="02020603050405020304" pitchFamily="18" charset="0"/>
              </a:rPr>
              <a:t>Pascal’s Identity and Triangle</a:t>
            </a:r>
            <a:r>
              <a:rPr lang="en-ID" dirty="0">
                <a:solidFill>
                  <a:srgbClr val="000000"/>
                </a:solidFill>
                <a:latin typeface="Bookman Old Style" panose="02050604050505020204" pitchFamily="18" charset="0"/>
                <a:cs typeface="Times New Roman" panose="02020603050405020304" pitchFamily="18" charset="0"/>
              </a:rPr>
              <a:t> </a:t>
            </a:r>
            <a:endParaRPr lang="en-US" dirty="0">
              <a:solidFill>
                <a:srgbClr val="000000"/>
              </a:solidFill>
              <a:latin typeface="Bookman Old Style" panose="02050604050505020204" pitchFamily="18" charset="0"/>
              <a:cs typeface="Times New Roman" panose="02020603050405020304" pitchFamily="18"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0">
          <a:blip r:embed="rId3">
            <a:lum/>
          </a:blip>
          <a:srcRect/>
          <a:stretch>
            <a:fillRect l="-5000" r="-5000"/>
          </a:stretch>
        </a:blipFill>
        <a:effectLst/>
      </p:bgPr>
    </p:bg>
    <p:spTree>
      <p:nvGrpSpPr>
        <p:cNvPr id="1" name=""/>
        <p:cNvGrpSpPr/>
        <p:nvPr/>
      </p:nvGrpSpPr>
      <p:grpSpPr>
        <a:xfrm>
          <a:off x="0" y="0"/>
          <a:ext cx="0" cy="0"/>
          <a:chOff x="0" y="0"/>
          <a:chExt cx="0" cy="0"/>
        </a:xfrm>
      </p:grpSpPr>
      <p:sp>
        <p:nvSpPr>
          <p:cNvPr id="5121" name="Rectangle 1"/>
          <p:cNvSpPr>
            <a:spLocks noGrp="1" noChangeArrowheads="1"/>
          </p:cNvSpPr>
          <p:nvPr>
            <p:ph type="title"/>
          </p:nvPr>
        </p:nvSpPr>
        <p:spPr>
          <a:xfrm>
            <a:off x="428596" y="142852"/>
            <a:ext cx="8140320" cy="829527"/>
          </a:xfrm>
        </p:spPr>
        <p:txBody>
          <a:bodyPr lIns="82945" tIns="50616" rIns="82945" bIns="41473"/>
          <a:lstStyle/>
          <a:p>
            <a:pPr algn="l">
              <a:lnSpc>
                <a:spcPct val="98000"/>
              </a:lnSpc>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defRPr/>
            </a:pPr>
            <a:r>
              <a:rPr lang="en-US" sz="3000" b="1" dirty="0">
                <a:solidFill>
                  <a:srgbClr val="C00000"/>
                </a:solidFill>
                <a:effectLst>
                  <a:outerShdw blurRad="38100" dist="38100" dir="2700000" algn="tl">
                    <a:srgbClr val="000000">
                      <a:alpha val="43137"/>
                    </a:srgbClr>
                  </a:outerShdw>
                </a:effectLst>
                <a:ea typeface="ZYSong18030;中易宋体18030;SimSun;方正" charset="0"/>
                <a:cs typeface="ZYSong18030;中易宋体18030;SimSun;方正" charset="0"/>
              </a:rPr>
              <a:t>5.4. </a:t>
            </a:r>
            <a:r>
              <a:rPr lang="en-US" sz="3000" b="1">
                <a:solidFill>
                  <a:srgbClr val="C00000"/>
                </a:solidFill>
                <a:effectLst>
                  <a:outerShdw blurRad="38100" dist="38100" dir="2700000" algn="tl">
                    <a:srgbClr val="000000">
                      <a:alpha val="43137"/>
                    </a:srgbClr>
                  </a:outerShdw>
                </a:effectLst>
              </a:rPr>
              <a:t>Pascal’s Identity and Triangle</a:t>
            </a:r>
            <a:r>
              <a:rPr lang="en-ID" sz="3000" b="1">
                <a:solidFill>
                  <a:srgbClr val="C00000"/>
                </a:solidFill>
                <a:effectLst>
                  <a:outerShdw blurRad="38100" dist="38100" dir="2700000" algn="tl">
                    <a:srgbClr val="000000">
                      <a:alpha val="43137"/>
                    </a:srgbClr>
                  </a:outerShdw>
                </a:effectLst>
              </a:rPr>
              <a:t> </a:t>
            </a:r>
            <a:endParaRPr lang="en-US" sz="3000" b="1" dirty="0">
              <a:solidFill>
                <a:srgbClr val="C00000"/>
              </a:solidFill>
              <a:effectLst>
                <a:outerShdw blurRad="38100" dist="38100" dir="2700000" algn="tl">
                  <a:srgbClr val="000000">
                    <a:alpha val="43137"/>
                  </a:srgbClr>
                </a:outerShdw>
              </a:effectLst>
            </a:endParaRPr>
          </a:p>
        </p:txBody>
      </p:sp>
      <p:sp>
        <p:nvSpPr>
          <p:cNvPr id="5" name="Rectangle 4">
            <a:extLst>
              <a:ext uri="{FF2B5EF4-FFF2-40B4-BE49-F238E27FC236}">
                <a16:creationId xmlns:a16="http://schemas.microsoft.com/office/drawing/2014/main" id="{24855D9B-4231-AF41-8ECA-F2399FA469FB}"/>
              </a:ext>
            </a:extLst>
          </p:cNvPr>
          <p:cNvSpPr/>
          <p:nvPr/>
        </p:nvSpPr>
        <p:spPr>
          <a:xfrm>
            <a:off x="428596" y="5857527"/>
            <a:ext cx="8391876" cy="307777"/>
          </a:xfrm>
          <a:prstGeom prst="rect">
            <a:avLst/>
          </a:prstGeom>
        </p:spPr>
        <p:txBody>
          <a:bodyPr wrap="square">
            <a:spAutoFit/>
          </a:bodyPr>
          <a:lstStyle/>
          <a:p>
            <a:pPr algn="ctr">
              <a:spcBef>
                <a:spcPts val="1200"/>
              </a:spcBef>
            </a:pPr>
            <a:r>
              <a:rPr lang="en-US" sz="1400">
                <a:latin typeface="Bookman Old Style" panose="02050604050505020204" pitchFamily="18" charset="0"/>
              </a:rPr>
              <a:t>Gambar 5.1. Segitiga Pascal</a:t>
            </a:r>
            <a:endParaRPr lang="en-ID" sz="1400">
              <a:latin typeface="Bookman Old Style" panose="02050604050505020204" pitchFamily="18" charset="0"/>
            </a:endParaRPr>
          </a:p>
        </p:txBody>
      </p:sp>
      <p:pic>
        <p:nvPicPr>
          <p:cNvPr id="6" name="Picture 5">
            <a:extLst>
              <a:ext uri="{FF2B5EF4-FFF2-40B4-BE49-F238E27FC236}">
                <a16:creationId xmlns:a16="http://schemas.microsoft.com/office/drawing/2014/main" id="{0D109075-AF0A-204D-A18F-1A1586129EB0}"/>
              </a:ext>
            </a:extLst>
          </p:cNvPr>
          <p:cNvPicPr/>
          <p:nvPr/>
        </p:nvPicPr>
        <p:blipFill rotWithShape="1">
          <a:blip r:embed="rId4"/>
          <a:srcRect b="7303"/>
          <a:stretch/>
        </p:blipFill>
        <p:spPr bwMode="auto">
          <a:xfrm>
            <a:off x="755576" y="1484784"/>
            <a:ext cx="7473829" cy="4176464"/>
          </a:xfrm>
          <a:prstGeom prst="rect">
            <a:avLst/>
          </a:prstGeom>
          <a:ln>
            <a:solidFill>
              <a:srgbClr val="FF0000"/>
            </a:solidFill>
          </a:ln>
          <a:extLst>
            <a:ext uri="{53640926-AAD7-44D8-BBD7-CCE9431645EC}">
              <a14:shadowObscured xmlns:a14="http://schemas.microsoft.com/office/drawing/2010/main"/>
            </a:ext>
          </a:extLst>
        </p:spPr>
        <p:style>
          <a:lnRef idx="2">
            <a:schemeClr val="accent2"/>
          </a:lnRef>
          <a:fillRef idx="1">
            <a:schemeClr val="lt1"/>
          </a:fillRef>
          <a:effectRef idx="0">
            <a:schemeClr val="accent2"/>
          </a:effectRef>
          <a:fontRef idx="minor">
            <a:schemeClr val="dk1"/>
          </a:fontRef>
        </p:style>
      </p:pic>
    </p:spTree>
    <p:extLst>
      <p:ext uri="{BB962C8B-B14F-4D97-AF65-F5344CB8AC3E}">
        <p14:creationId xmlns:p14="http://schemas.microsoft.com/office/powerpoint/2010/main" val="2692666298"/>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0">
          <a:blip r:embed="rId3">
            <a:lum/>
          </a:blip>
          <a:srcRect/>
          <a:stretch>
            <a:fillRect l="-5000" r="-5000"/>
          </a:stretch>
        </a:blipFill>
        <a:effectLst/>
      </p:bgPr>
    </p:bg>
    <p:spTree>
      <p:nvGrpSpPr>
        <p:cNvPr id="1" name=""/>
        <p:cNvGrpSpPr/>
        <p:nvPr/>
      </p:nvGrpSpPr>
      <p:grpSpPr>
        <a:xfrm>
          <a:off x="0" y="0"/>
          <a:ext cx="0" cy="0"/>
          <a:chOff x="0" y="0"/>
          <a:chExt cx="0" cy="0"/>
        </a:xfrm>
      </p:grpSpPr>
      <p:sp>
        <p:nvSpPr>
          <p:cNvPr id="19457" name="Rectangle 1"/>
          <p:cNvSpPr>
            <a:spLocks noGrp="1" noChangeArrowheads="1"/>
          </p:cNvSpPr>
          <p:nvPr>
            <p:ph type="title"/>
          </p:nvPr>
        </p:nvSpPr>
        <p:spPr>
          <a:xfrm>
            <a:off x="672480" y="3221619"/>
            <a:ext cx="7809120" cy="898654"/>
          </a:xfrm>
        </p:spPr>
        <p:txBody>
          <a:bodyPr tIns="10058"/>
          <a:lstStyle/>
          <a:p>
            <a:pPr>
              <a:lnSpc>
                <a:spcPct val="98000"/>
              </a:lnSpc>
              <a:tabLst>
                <a:tab pos="656650" algn="l"/>
                <a:tab pos="1313299" algn="l"/>
                <a:tab pos="1969949" algn="l"/>
                <a:tab pos="2626599" algn="l"/>
                <a:tab pos="3283248" algn="l"/>
                <a:tab pos="3939898" algn="l"/>
                <a:tab pos="4596548" algn="l"/>
                <a:tab pos="5253198" algn="l"/>
                <a:tab pos="5909847" algn="l"/>
                <a:tab pos="6566497" algn="l"/>
                <a:tab pos="7223147" algn="l"/>
              </a:tabLst>
              <a:defRPr/>
            </a:pPr>
            <a:r>
              <a:rPr lang="en-US" sz="3600" b="1" dirty="0">
                <a:solidFill>
                  <a:srgbClr val="C00000"/>
                </a:solidFill>
                <a:effectLst>
                  <a:outerShdw blurRad="38100" dist="38100" dir="2700000" algn="tl">
                    <a:srgbClr val="000000">
                      <a:alpha val="43137"/>
                    </a:srgbClr>
                  </a:outerShdw>
                </a:effectLst>
              </a:rPr>
              <a:t>End of File</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0">
          <a:blip r:embed="rId3">
            <a:lum/>
          </a:blip>
          <a:srcRect/>
          <a:stretch>
            <a:fillRect l="-5000" r="-5000"/>
          </a:stretch>
        </a:blipFill>
        <a:effectLst/>
      </p:bgPr>
    </p:bg>
    <p:spTree>
      <p:nvGrpSpPr>
        <p:cNvPr id="1" name=""/>
        <p:cNvGrpSpPr/>
        <p:nvPr/>
      </p:nvGrpSpPr>
      <p:grpSpPr>
        <a:xfrm>
          <a:off x="0" y="0"/>
          <a:ext cx="0" cy="0"/>
          <a:chOff x="0" y="0"/>
          <a:chExt cx="0" cy="0"/>
        </a:xfrm>
      </p:grpSpPr>
      <p:sp>
        <p:nvSpPr>
          <p:cNvPr id="5121" name="Rectangle 1"/>
          <p:cNvSpPr>
            <a:spLocks noGrp="1" noChangeArrowheads="1"/>
          </p:cNvSpPr>
          <p:nvPr>
            <p:ph type="title"/>
          </p:nvPr>
        </p:nvSpPr>
        <p:spPr>
          <a:xfrm>
            <a:off x="428596" y="142852"/>
            <a:ext cx="8140320" cy="829527"/>
          </a:xfrm>
        </p:spPr>
        <p:txBody>
          <a:bodyPr lIns="82945" tIns="50616" rIns="82945" bIns="41473"/>
          <a:lstStyle/>
          <a:p>
            <a:pPr algn="l">
              <a:lnSpc>
                <a:spcPct val="98000"/>
              </a:lnSpc>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defRPr/>
            </a:pPr>
            <a:r>
              <a:rPr lang="en-US" sz="3200" b="1" dirty="0">
                <a:solidFill>
                  <a:srgbClr val="C00000"/>
                </a:solidFill>
                <a:effectLst>
                  <a:outerShdw blurRad="38100" dist="38100" dir="2700000" algn="tl">
                    <a:srgbClr val="000000">
                      <a:alpha val="43137"/>
                    </a:srgbClr>
                  </a:outerShdw>
                </a:effectLst>
                <a:ea typeface="ZYSong18030;中易宋体18030;SimSun;方正" charset="0"/>
                <a:cs typeface="ZYSong18030;中易宋体18030;SimSun;方正" charset="0"/>
              </a:rPr>
              <a:t>5.1. </a:t>
            </a:r>
            <a:r>
              <a:rPr lang="en-US" sz="3200" b="1" dirty="0">
                <a:solidFill>
                  <a:srgbClr val="C00000"/>
                </a:solidFill>
                <a:effectLst>
                  <a:outerShdw blurRad="38100" dist="38100" dir="2700000" algn="tl">
                    <a:srgbClr val="000000">
                      <a:alpha val="43137"/>
                    </a:srgbClr>
                  </a:outerShdw>
                </a:effectLst>
              </a:rPr>
              <a:t>Definisi Dasar</a:t>
            </a:r>
          </a:p>
        </p:txBody>
      </p:sp>
      <p:sp>
        <p:nvSpPr>
          <p:cNvPr id="5" name="Rectangle 4">
            <a:extLst>
              <a:ext uri="{FF2B5EF4-FFF2-40B4-BE49-F238E27FC236}">
                <a16:creationId xmlns:a16="http://schemas.microsoft.com/office/drawing/2014/main" id="{24855D9B-4231-AF41-8ECA-F2399FA469FB}"/>
              </a:ext>
            </a:extLst>
          </p:cNvPr>
          <p:cNvSpPr/>
          <p:nvPr/>
        </p:nvSpPr>
        <p:spPr>
          <a:xfrm>
            <a:off x="428596" y="1484784"/>
            <a:ext cx="8391876" cy="4862870"/>
          </a:xfrm>
          <a:prstGeom prst="rect">
            <a:avLst/>
          </a:prstGeom>
        </p:spPr>
        <p:txBody>
          <a:bodyPr wrap="square">
            <a:spAutoFit/>
          </a:bodyPr>
          <a:lstStyle/>
          <a:p>
            <a:pPr algn="just">
              <a:spcBef>
                <a:spcPts val="1200"/>
              </a:spcBef>
              <a:spcAft>
                <a:spcPts val="0"/>
              </a:spcAft>
            </a:pPr>
            <a:r>
              <a:rPr lang="en-US" b="1" dirty="0" err="1">
                <a:latin typeface="Bookman Old Style" panose="02050604050505020204" pitchFamily="18" charset="0"/>
              </a:rPr>
              <a:t>Contoh</a:t>
            </a:r>
            <a:r>
              <a:rPr lang="en-US" b="1" dirty="0">
                <a:latin typeface="Bookman Old Style" panose="02050604050505020204" pitchFamily="18" charset="0"/>
              </a:rPr>
              <a:t> 1</a:t>
            </a:r>
            <a:endParaRPr lang="en-ID" b="1" dirty="0">
              <a:latin typeface="Bookman Old Style" panose="02050604050505020204" pitchFamily="18" charset="0"/>
            </a:endParaRPr>
          </a:p>
          <a:p>
            <a:pPr marL="450850" indent="-450850" algn="just">
              <a:spcBef>
                <a:spcPts val="1200"/>
              </a:spcBef>
              <a:spcAft>
                <a:spcPts val="0"/>
              </a:spcAft>
              <a:buFont typeface="Wingdings" pitchFamily="2" charset="2"/>
              <a:buChar char="q"/>
            </a:pPr>
            <a:r>
              <a:rPr lang="en-US">
                <a:latin typeface="Bookman Old Style" panose="02050604050505020204" pitchFamily="18" charset="0"/>
              </a:rPr>
              <a:t>Dalam berapa banyak cara kita dapat memilih tiga siswa dari sebuah kelompok berisi lima siswa berada pada barisan untuk pengambilan foto? Serta dalam berapa banyak cara kita dapat mengatur kelima siswa tersebut berada pada barisan untuk pengambilan foto?</a:t>
            </a:r>
            <a:endParaRPr lang="en-ID">
              <a:latin typeface="Bookman Old Style" panose="02050604050505020204" pitchFamily="18" charset="0"/>
            </a:endParaRPr>
          </a:p>
          <a:p>
            <a:pPr algn="just">
              <a:spcBef>
                <a:spcPts val="1200"/>
              </a:spcBef>
              <a:spcAft>
                <a:spcPts val="0"/>
              </a:spcAft>
            </a:pPr>
            <a:r>
              <a:rPr lang="en-US">
                <a:latin typeface="Bookman Old Style" panose="02050604050505020204" pitchFamily="18" charset="0"/>
              </a:rPr>
              <a:t>Jawab:</a:t>
            </a:r>
            <a:endParaRPr lang="en-ID">
              <a:latin typeface="Bookman Old Style" panose="02050604050505020204" pitchFamily="18" charset="0"/>
            </a:endParaRPr>
          </a:p>
          <a:p>
            <a:pPr marL="450850" indent="-450850" algn="just">
              <a:spcBef>
                <a:spcPts val="1200"/>
              </a:spcBef>
              <a:spcAft>
                <a:spcPts val="0"/>
              </a:spcAft>
              <a:buFont typeface="Wingdings" pitchFamily="2" charset="2"/>
              <a:buChar char="q"/>
            </a:pPr>
            <a:r>
              <a:rPr lang="en-US">
                <a:latin typeface="Bookman Old Style" panose="02050604050505020204" pitchFamily="18" charset="0"/>
              </a:rPr>
              <a:t>Perhatikan bahwa urutan kita memilih siswa tersebut penting. Ada lima cara dalam memilih siswa pertama untuk berdiri pada awal barisan. Setelah siswa ini terpilih, ada empat cara untuk memilih siswa kedua pada barisan. Setelah siswa pertama dan kedua terpilih, ada tiga cara untuk memilih siswa ketiga pada barisan. </a:t>
            </a:r>
          </a:p>
          <a:p>
            <a:pPr marL="454025" algn="just">
              <a:spcBef>
                <a:spcPts val="1200"/>
              </a:spcBef>
              <a:spcAft>
                <a:spcPts val="0"/>
              </a:spcAft>
            </a:pPr>
            <a:r>
              <a:rPr lang="en-US">
                <a:latin typeface="Bookman Old Style" panose="02050604050505020204" pitchFamily="18" charset="0"/>
              </a:rPr>
              <a:t>Dengan the </a:t>
            </a:r>
            <a:r>
              <a:rPr lang="en-US" i="1">
                <a:latin typeface="Bookman Old Style" panose="02050604050505020204" pitchFamily="18" charset="0"/>
              </a:rPr>
              <a:t>product rule</a:t>
            </a:r>
            <a:r>
              <a:rPr lang="en-US">
                <a:latin typeface="Bookman Old Style" panose="02050604050505020204" pitchFamily="18" charset="0"/>
              </a:rPr>
              <a:t>, terdapat 5 · 4 · 3 = 60 cara untuk memilih tiga siswa dari kelompok yang berisi lima siswa dalam barisan untuk pengambilan gambar.</a:t>
            </a:r>
            <a:endParaRPr lang="en-ID">
              <a:latin typeface="Bookman Old Style" panose="02050604050505020204" pitchFamily="18" charset="0"/>
            </a:endParaRPr>
          </a:p>
        </p:txBody>
      </p:sp>
    </p:spTree>
    <p:extLst>
      <p:ext uri="{BB962C8B-B14F-4D97-AF65-F5344CB8AC3E}">
        <p14:creationId xmlns:p14="http://schemas.microsoft.com/office/powerpoint/2010/main" val="88693516"/>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0">
          <a:blip r:embed="rId3">
            <a:lum/>
          </a:blip>
          <a:srcRect/>
          <a:stretch>
            <a:fillRect l="-5000" r="-5000"/>
          </a:stretch>
        </a:blipFill>
        <a:effectLst/>
      </p:bgPr>
    </p:bg>
    <p:spTree>
      <p:nvGrpSpPr>
        <p:cNvPr id="1" name=""/>
        <p:cNvGrpSpPr/>
        <p:nvPr/>
      </p:nvGrpSpPr>
      <p:grpSpPr>
        <a:xfrm>
          <a:off x="0" y="0"/>
          <a:ext cx="0" cy="0"/>
          <a:chOff x="0" y="0"/>
          <a:chExt cx="0" cy="0"/>
        </a:xfrm>
      </p:grpSpPr>
      <p:sp>
        <p:nvSpPr>
          <p:cNvPr id="5121" name="Rectangle 1"/>
          <p:cNvSpPr>
            <a:spLocks noGrp="1" noChangeArrowheads="1"/>
          </p:cNvSpPr>
          <p:nvPr>
            <p:ph type="title"/>
          </p:nvPr>
        </p:nvSpPr>
        <p:spPr>
          <a:xfrm>
            <a:off x="428596" y="142852"/>
            <a:ext cx="8140320" cy="829527"/>
          </a:xfrm>
        </p:spPr>
        <p:txBody>
          <a:bodyPr lIns="82945" tIns="50616" rIns="82945" bIns="41473"/>
          <a:lstStyle/>
          <a:p>
            <a:pPr algn="l">
              <a:lnSpc>
                <a:spcPct val="98000"/>
              </a:lnSpc>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defRPr/>
            </a:pPr>
            <a:r>
              <a:rPr lang="en-US" sz="3200" b="1" dirty="0">
                <a:solidFill>
                  <a:srgbClr val="C00000"/>
                </a:solidFill>
                <a:effectLst>
                  <a:outerShdw blurRad="38100" dist="38100" dir="2700000" algn="tl">
                    <a:srgbClr val="000000">
                      <a:alpha val="43137"/>
                    </a:srgbClr>
                  </a:outerShdw>
                </a:effectLst>
                <a:ea typeface="ZYSong18030;中易宋体18030;SimSun;方正" charset="0"/>
                <a:cs typeface="ZYSong18030;中易宋体18030;SimSun;方正" charset="0"/>
              </a:rPr>
              <a:t>5.1. </a:t>
            </a:r>
            <a:r>
              <a:rPr lang="en-US" sz="3200" b="1" dirty="0">
                <a:solidFill>
                  <a:srgbClr val="C00000"/>
                </a:solidFill>
                <a:effectLst>
                  <a:outerShdw blurRad="38100" dist="38100" dir="2700000" algn="tl">
                    <a:srgbClr val="000000">
                      <a:alpha val="43137"/>
                    </a:srgbClr>
                  </a:outerShdw>
                </a:effectLst>
              </a:rPr>
              <a:t>Definisi Dasar</a:t>
            </a:r>
          </a:p>
        </p:txBody>
      </p:sp>
      <p:sp>
        <p:nvSpPr>
          <p:cNvPr id="5" name="Rectangle 4">
            <a:extLst>
              <a:ext uri="{FF2B5EF4-FFF2-40B4-BE49-F238E27FC236}">
                <a16:creationId xmlns:a16="http://schemas.microsoft.com/office/drawing/2014/main" id="{24855D9B-4231-AF41-8ECA-F2399FA469FB}"/>
              </a:ext>
            </a:extLst>
          </p:cNvPr>
          <p:cNvSpPr/>
          <p:nvPr/>
        </p:nvSpPr>
        <p:spPr>
          <a:xfrm>
            <a:off x="428596" y="1484784"/>
            <a:ext cx="8391876" cy="3908762"/>
          </a:xfrm>
          <a:prstGeom prst="rect">
            <a:avLst/>
          </a:prstGeom>
        </p:spPr>
        <p:txBody>
          <a:bodyPr wrap="square">
            <a:spAutoFit/>
          </a:bodyPr>
          <a:lstStyle/>
          <a:p>
            <a:pPr marL="450850" indent="-450850" algn="just">
              <a:spcBef>
                <a:spcPts val="1200"/>
              </a:spcBef>
              <a:spcAft>
                <a:spcPts val="0"/>
              </a:spcAft>
              <a:buFont typeface="Wingdings" pitchFamily="2" charset="2"/>
              <a:buChar char="q"/>
            </a:pPr>
            <a:r>
              <a:rPr lang="en-US">
                <a:latin typeface="Bookman Old Style" panose="02050604050505020204" pitchFamily="18" charset="0"/>
              </a:rPr>
              <a:t>Sedangkan untuk mengatur kelima siswa pada barisan untuk pengambilan gambar, kita dapat memilih siswa pertama dengan lima cara, siswa kedua dengan empat cara, siswa ketiga dengan tiga cara, siswa keempat dengan dua cara, dan siswa kelima dengan satu cara. </a:t>
            </a:r>
          </a:p>
          <a:p>
            <a:pPr marL="454025" algn="just">
              <a:spcBef>
                <a:spcPts val="1200"/>
              </a:spcBef>
              <a:spcAft>
                <a:spcPts val="0"/>
              </a:spcAft>
            </a:pPr>
            <a:r>
              <a:rPr lang="en-US">
                <a:latin typeface="Bookman Old Style" panose="02050604050505020204" pitchFamily="18" charset="0"/>
              </a:rPr>
              <a:t>Maka, terdapat 5 · 4 · 3 · 2 · 1 = 120 cara untuk mengatur kelima siswa pada barisan untuk pengambilan gambar.</a:t>
            </a:r>
          </a:p>
          <a:p>
            <a:pPr algn="just">
              <a:spcBef>
                <a:spcPts val="1200"/>
              </a:spcBef>
              <a:spcAft>
                <a:spcPts val="0"/>
              </a:spcAft>
            </a:pPr>
            <a:r>
              <a:rPr lang="en-US" b="1">
                <a:latin typeface="Bookman Old Style" panose="02050604050505020204" pitchFamily="18" charset="0"/>
              </a:rPr>
              <a:t>Contoh 2</a:t>
            </a:r>
            <a:endParaRPr lang="en-ID" b="1">
              <a:latin typeface="Bookman Old Style" panose="02050604050505020204" pitchFamily="18" charset="0"/>
            </a:endParaRPr>
          </a:p>
          <a:p>
            <a:pPr marL="450850" indent="-450850" algn="just">
              <a:spcBef>
                <a:spcPts val="1200"/>
              </a:spcBef>
              <a:spcAft>
                <a:spcPts val="0"/>
              </a:spcAft>
              <a:buFont typeface="Wingdings" pitchFamily="2" charset="2"/>
              <a:buChar char="q"/>
            </a:pPr>
            <a:r>
              <a:rPr lang="en-US">
                <a:latin typeface="Bookman Old Style" panose="02050604050505020204" pitchFamily="18" charset="0"/>
              </a:rPr>
              <a:t>Misalkan S = {1, 2, 3}. Maka dikatakan bahwa: </a:t>
            </a:r>
          </a:p>
          <a:p>
            <a:pPr marL="854075" indent="-404813" algn="just">
              <a:spcBef>
                <a:spcPts val="1200"/>
              </a:spcBef>
              <a:spcAft>
                <a:spcPts val="0"/>
              </a:spcAft>
              <a:buFont typeface="Wingdings" pitchFamily="2" charset="2"/>
              <a:buChar char="ü"/>
            </a:pPr>
            <a:r>
              <a:rPr lang="en-US">
                <a:latin typeface="Bookman Old Style" panose="02050604050505020204" pitchFamily="18" charset="0"/>
              </a:rPr>
              <a:t>Susunan terurut 3, 1, 2 adalah permutasi dari S. </a:t>
            </a:r>
          </a:p>
          <a:p>
            <a:pPr marL="854075" indent="-404813" algn="just">
              <a:spcBef>
                <a:spcPts val="1200"/>
              </a:spcBef>
              <a:spcAft>
                <a:spcPts val="0"/>
              </a:spcAft>
              <a:buFont typeface="Wingdings" pitchFamily="2" charset="2"/>
              <a:buChar char="ü"/>
            </a:pPr>
            <a:r>
              <a:rPr lang="en-US">
                <a:latin typeface="Bookman Old Style" panose="02050604050505020204" pitchFamily="18" charset="0"/>
              </a:rPr>
              <a:t>Susunan terurut 3, 2 adalah 2-permutasi dari S.</a:t>
            </a:r>
          </a:p>
        </p:txBody>
      </p:sp>
    </p:spTree>
    <p:extLst>
      <p:ext uri="{BB962C8B-B14F-4D97-AF65-F5344CB8AC3E}">
        <p14:creationId xmlns:p14="http://schemas.microsoft.com/office/powerpoint/2010/main" val="2790282294"/>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0">
          <a:blip r:embed="rId3">
            <a:lum/>
          </a:blip>
          <a:srcRect/>
          <a:stretch>
            <a:fillRect l="-5000" r="-5000"/>
          </a:stretch>
        </a:blipFill>
        <a:effectLst/>
      </p:bgPr>
    </p:bg>
    <p:spTree>
      <p:nvGrpSpPr>
        <p:cNvPr id="1" name=""/>
        <p:cNvGrpSpPr/>
        <p:nvPr/>
      </p:nvGrpSpPr>
      <p:grpSpPr>
        <a:xfrm>
          <a:off x="0" y="0"/>
          <a:ext cx="0" cy="0"/>
          <a:chOff x="0" y="0"/>
          <a:chExt cx="0" cy="0"/>
        </a:xfrm>
      </p:grpSpPr>
      <p:sp>
        <p:nvSpPr>
          <p:cNvPr id="5121" name="Rectangle 1"/>
          <p:cNvSpPr>
            <a:spLocks noGrp="1" noChangeArrowheads="1"/>
          </p:cNvSpPr>
          <p:nvPr>
            <p:ph type="title"/>
          </p:nvPr>
        </p:nvSpPr>
        <p:spPr>
          <a:xfrm>
            <a:off x="428596" y="142852"/>
            <a:ext cx="8140320" cy="829527"/>
          </a:xfrm>
        </p:spPr>
        <p:txBody>
          <a:bodyPr lIns="82945" tIns="50616" rIns="82945" bIns="41473"/>
          <a:lstStyle/>
          <a:p>
            <a:pPr algn="l">
              <a:lnSpc>
                <a:spcPct val="98000"/>
              </a:lnSpc>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defRPr/>
            </a:pPr>
            <a:r>
              <a:rPr lang="en-US" sz="3200" b="1" dirty="0">
                <a:solidFill>
                  <a:srgbClr val="C00000"/>
                </a:solidFill>
                <a:effectLst>
                  <a:outerShdw blurRad="38100" dist="38100" dir="2700000" algn="tl">
                    <a:srgbClr val="000000">
                      <a:alpha val="43137"/>
                    </a:srgbClr>
                  </a:outerShdw>
                </a:effectLst>
                <a:ea typeface="ZYSong18030;中易宋体18030;SimSun;方正" charset="0"/>
                <a:cs typeface="ZYSong18030;中易宋体18030;SimSun;方正" charset="0"/>
              </a:rPr>
              <a:t>5.1. </a:t>
            </a:r>
            <a:r>
              <a:rPr lang="en-US" sz="3200" b="1" dirty="0">
                <a:solidFill>
                  <a:srgbClr val="C00000"/>
                </a:solidFill>
                <a:effectLst>
                  <a:outerShdw blurRad="38100" dist="38100" dir="2700000" algn="tl">
                    <a:srgbClr val="000000">
                      <a:alpha val="43137"/>
                    </a:srgbClr>
                  </a:outerShdw>
                </a:effectLst>
              </a:rPr>
              <a:t>Definisi Dasar</a:t>
            </a:r>
          </a:p>
        </p:txBody>
      </p:sp>
      <p:sp>
        <p:nvSpPr>
          <p:cNvPr id="5" name="Rectangle 4">
            <a:extLst>
              <a:ext uri="{FF2B5EF4-FFF2-40B4-BE49-F238E27FC236}">
                <a16:creationId xmlns:a16="http://schemas.microsoft.com/office/drawing/2014/main" id="{24855D9B-4231-AF41-8ECA-F2399FA469FB}"/>
              </a:ext>
            </a:extLst>
          </p:cNvPr>
          <p:cNvSpPr/>
          <p:nvPr/>
        </p:nvSpPr>
        <p:spPr>
          <a:xfrm>
            <a:off x="428596" y="1484784"/>
            <a:ext cx="8391876" cy="3200876"/>
          </a:xfrm>
          <a:prstGeom prst="rect">
            <a:avLst/>
          </a:prstGeom>
        </p:spPr>
        <p:txBody>
          <a:bodyPr wrap="square">
            <a:spAutoFit/>
          </a:bodyPr>
          <a:lstStyle/>
          <a:p>
            <a:pPr algn="just">
              <a:spcBef>
                <a:spcPts val="1200"/>
              </a:spcBef>
              <a:spcAft>
                <a:spcPts val="0"/>
              </a:spcAft>
            </a:pPr>
            <a:r>
              <a:rPr lang="en-US" b="1">
                <a:latin typeface="Bookman Old Style" panose="02050604050505020204" pitchFamily="18" charset="0"/>
              </a:rPr>
              <a:t>Contoh 3</a:t>
            </a:r>
            <a:endParaRPr lang="en-ID" b="1">
              <a:latin typeface="Bookman Old Style" panose="02050604050505020204" pitchFamily="18" charset="0"/>
            </a:endParaRPr>
          </a:p>
          <a:p>
            <a:pPr marL="450850" indent="-450850" algn="just">
              <a:spcBef>
                <a:spcPts val="1200"/>
              </a:spcBef>
              <a:spcAft>
                <a:spcPts val="0"/>
              </a:spcAft>
              <a:buFont typeface="Wingdings" pitchFamily="2" charset="2"/>
              <a:buChar char="q"/>
            </a:pPr>
            <a:r>
              <a:rPr lang="en-US">
                <a:latin typeface="Bookman Old Style" panose="02050604050505020204" pitchFamily="18" charset="0"/>
              </a:rPr>
              <a:t>Misalkan </a:t>
            </a:r>
            <a:r>
              <a:rPr lang="en-US" i="1">
                <a:latin typeface="Bookman Old Style" panose="02050604050505020204" pitchFamily="18" charset="0"/>
              </a:rPr>
              <a:t>S</a:t>
            </a:r>
            <a:r>
              <a:rPr lang="en-US">
                <a:latin typeface="Bookman Old Style" panose="02050604050505020204" pitchFamily="18" charset="0"/>
              </a:rPr>
              <a:t> = {a, b, c}, sedangkan 2-permutasi dari </a:t>
            </a:r>
            <a:r>
              <a:rPr lang="en-US" i="1">
                <a:latin typeface="Bookman Old Style" panose="02050604050505020204" pitchFamily="18" charset="0"/>
              </a:rPr>
              <a:t>S</a:t>
            </a:r>
            <a:r>
              <a:rPr lang="en-US">
                <a:latin typeface="Bookman Old Style" panose="02050604050505020204" pitchFamily="18" charset="0"/>
              </a:rPr>
              <a:t> adalah susunan terurut </a:t>
            </a:r>
            <a:r>
              <a:rPr lang="en-US" b="1">
                <a:solidFill>
                  <a:srgbClr val="FF0000"/>
                </a:solidFill>
                <a:latin typeface="Bookman Old Style" panose="02050604050505020204" pitchFamily="18" charset="0"/>
              </a:rPr>
              <a:t>a, b</a:t>
            </a:r>
            <a:r>
              <a:rPr lang="en-US">
                <a:latin typeface="Bookman Old Style" panose="02050604050505020204" pitchFamily="18" charset="0"/>
              </a:rPr>
              <a:t>; </a:t>
            </a:r>
            <a:r>
              <a:rPr lang="en-US" b="1">
                <a:solidFill>
                  <a:srgbClr val="00B0F0"/>
                </a:solidFill>
                <a:latin typeface="Bookman Old Style" panose="02050604050505020204" pitchFamily="18" charset="0"/>
              </a:rPr>
              <a:t>a, c</a:t>
            </a:r>
            <a:r>
              <a:rPr lang="en-US">
                <a:latin typeface="Bookman Old Style" panose="02050604050505020204" pitchFamily="18" charset="0"/>
              </a:rPr>
              <a:t>; </a:t>
            </a:r>
            <a:r>
              <a:rPr lang="en-US" b="1">
                <a:solidFill>
                  <a:srgbClr val="00B050"/>
                </a:solidFill>
                <a:latin typeface="Bookman Old Style" panose="02050604050505020204" pitchFamily="18" charset="0"/>
              </a:rPr>
              <a:t>b, a</a:t>
            </a:r>
            <a:r>
              <a:rPr lang="en-US">
                <a:latin typeface="Bookman Old Style" panose="02050604050505020204" pitchFamily="18" charset="0"/>
              </a:rPr>
              <a:t>; </a:t>
            </a:r>
            <a:r>
              <a:rPr lang="en-US" b="1">
                <a:solidFill>
                  <a:srgbClr val="800080"/>
                </a:solidFill>
                <a:latin typeface="Bookman Old Style" panose="02050604050505020204" pitchFamily="18" charset="0"/>
              </a:rPr>
              <a:t>b, c</a:t>
            </a:r>
            <a:r>
              <a:rPr lang="en-US">
                <a:latin typeface="Bookman Old Style" panose="02050604050505020204" pitchFamily="18" charset="0"/>
              </a:rPr>
              <a:t>; </a:t>
            </a:r>
            <a:r>
              <a:rPr lang="en-US" b="1">
                <a:latin typeface="Bookman Old Style" panose="02050604050505020204" pitchFamily="18" charset="0"/>
              </a:rPr>
              <a:t>c, a</a:t>
            </a:r>
            <a:r>
              <a:rPr lang="en-US">
                <a:latin typeface="Bookman Old Style" panose="02050604050505020204" pitchFamily="18" charset="0"/>
              </a:rPr>
              <a:t>; dan </a:t>
            </a:r>
            <a:r>
              <a:rPr lang="en-US" b="1">
                <a:solidFill>
                  <a:srgbClr val="7030A0"/>
                </a:solidFill>
                <a:latin typeface="Bookman Old Style" panose="02050604050505020204" pitchFamily="18" charset="0"/>
              </a:rPr>
              <a:t>c, b</a:t>
            </a:r>
            <a:r>
              <a:rPr lang="en-US">
                <a:latin typeface="Bookman Old Style" panose="02050604050505020204" pitchFamily="18" charset="0"/>
              </a:rPr>
              <a:t>. </a:t>
            </a:r>
          </a:p>
          <a:p>
            <a:pPr marL="450850" indent="-450850" algn="just">
              <a:spcBef>
                <a:spcPts val="1200"/>
              </a:spcBef>
              <a:spcAft>
                <a:spcPts val="0"/>
              </a:spcAft>
              <a:buFont typeface="Wingdings" pitchFamily="2" charset="2"/>
              <a:buChar char="q"/>
            </a:pPr>
            <a:r>
              <a:rPr lang="en-US">
                <a:latin typeface="Bookman Old Style" panose="02050604050505020204" pitchFamily="18" charset="0"/>
              </a:rPr>
              <a:t>Terdapat enam 2-permutasi dari himpunan ini dengan tiga elemen. Ada tiga cara untuk memilih elemen pertama dari susunan tersebut. Ada dua cara untuk memilih elemen kedua, karena harus berbeda dari elemen pertama. </a:t>
            </a:r>
          </a:p>
          <a:p>
            <a:pPr marL="450850" indent="-450850" algn="just">
              <a:spcBef>
                <a:spcPts val="1200"/>
              </a:spcBef>
              <a:spcAft>
                <a:spcPts val="0"/>
              </a:spcAft>
              <a:buFont typeface="Wingdings" pitchFamily="2" charset="2"/>
              <a:buChar char="q"/>
            </a:pPr>
            <a:r>
              <a:rPr lang="en-US">
                <a:latin typeface="Bookman Old Style" panose="02050604050505020204" pitchFamily="18" charset="0"/>
              </a:rPr>
              <a:t>Maka, dengan </a:t>
            </a:r>
            <a:r>
              <a:rPr lang="en-US" i="1">
                <a:latin typeface="Bookman Old Style" panose="02050604050505020204" pitchFamily="18" charset="0"/>
              </a:rPr>
              <a:t>the product rule</a:t>
            </a:r>
            <a:r>
              <a:rPr lang="en-US">
                <a:latin typeface="Bookman Old Style" panose="02050604050505020204" pitchFamily="18" charset="0"/>
              </a:rPr>
              <a:t>, kita dapat mengetahui bahwa: </a:t>
            </a:r>
          </a:p>
          <a:p>
            <a:pPr marL="450850" algn="just">
              <a:spcBef>
                <a:spcPts val="1200"/>
              </a:spcBef>
              <a:spcAft>
                <a:spcPts val="0"/>
              </a:spcAft>
            </a:pPr>
            <a:r>
              <a:rPr lang="en-US">
                <a:latin typeface="Bookman Old Style" panose="02050604050505020204" pitchFamily="18" charset="0"/>
              </a:rPr>
              <a:t>P(3, 2) = 3 · 2 = 6 elemen.</a:t>
            </a:r>
          </a:p>
        </p:txBody>
      </p:sp>
    </p:spTree>
    <p:extLst>
      <p:ext uri="{BB962C8B-B14F-4D97-AF65-F5344CB8AC3E}">
        <p14:creationId xmlns:p14="http://schemas.microsoft.com/office/powerpoint/2010/main" val="1682854939"/>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0">
          <a:blip r:embed="rId3">
            <a:lum/>
          </a:blip>
          <a:srcRect/>
          <a:stretch>
            <a:fillRect l="-5000" r="-5000"/>
          </a:stretch>
        </a:blipFill>
        <a:effectLst/>
      </p:bgPr>
    </p:bg>
    <p:spTree>
      <p:nvGrpSpPr>
        <p:cNvPr id="1" name=""/>
        <p:cNvGrpSpPr/>
        <p:nvPr/>
      </p:nvGrpSpPr>
      <p:grpSpPr>
        <a:xfrm>
          <a:off x="0" y="0"/>
          <a:ext cx="0" cy="0"/>
          <a:chOff x="0" y="0"/>
          <a:chExt cx="0" cy="0"/>
        </a:xfrm>
      </p:grpSpPr>
      <p:sp>
        <p:nvSpPr>
          <p:cNvPr id="5121" name="Rectangle 1"/>
          <p:cNvSpPr>
            <a:spLocks noGrp="1" noChangeArrowheads="1"/>
          </p:cNvSpPr>
          <p:nvPr>
            <p:ph type="title"/>
          </p:nvPr>
        </p:nvSpPr>
        <p:spPr>
          <a:xfrm>
            <a:off x="428596" y="142852"/>
            <a:ext cx="8140320" cy="829527"/>
          </a:xfrm>
        </p:spPr>
        <p:txBody>
          <a:bodyPr lIns="82945" tIns="50616" rIns="82945" bIns="41473"/>
          <a:lstStyle/>
          <a:p>
            <a:pPr algn="l">
              <a:lnSpc>
                <a:spcPct val="98000"/>
              </a:lnSpc>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defRPr/>
            </a:pPr>
            <a:r>
              <a:rPr lang="en-US" sz="3200" b="1" dirty="0">
                <a:solidFill>
                  <a:srgbClr val="C00000"/>
                </a:solidFill>
                <a:effectLst>
                  <a:outerShdw blurRad="38100" dist="38100" dir="2700000" algn="tl">
                    <a:srgbClr val="000000">
                      <a:alpha val="43137"/>
                    </a:srgbClr>
                  </a:outerShdw>
                </a:effectLst>
                <a:ea typeface="ZYSong18030;中易宋体18030;SimSun;方正" charset="0"/>
                <a:cs typeface="ZYSong18030;中易宋体18030;SimSun;方正" charset="0"/>
              </a:rPr>
              <a:t>5.2. </a:t>
            </a:r>
            <a:r>
              <a:rPr lang="en-US" sz="3200" b="1" dirty="0">
                <a:solidFill>
                  <a:srgbClr val="C00000"/>
                </a:solidFill>
                <a:effectLst>
                  <a:outerShdw blurRad="38100" dist="38100" dir="2700000" algn="tl">
                    <a:srgbClr val="000000">
                      <a:alpha val="43137"/>
                    </a:srgbClr>
                  </a:outerShdw>
                </a:effectLst>
              </a:rPr>
              <a:t>Permutasi</a:t>
            </a:r>
          </a:p>
        </p:txBody>
      </p:sp>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24855D9B-4231-AF41-8ECA-F2399FA469FB}"/>
                  </a:ext>
                </a:extLst>
              </p:cNvPr>
              <p:cNvSpPr/>
              <p:nvPr/>
            </p:nvSpPr>
            <p:spPr>
              <a:xfrm>
                <a:off x="428596" y="1484784"/>
                <a:ext cx="8391876" cy="2797432"/>
              </a:xfrm>
              <a:prstGeom prst="rect">
                <a:avLst/>
              </a:prstGeom>
            </p:spPr>
            <p:txBody>
              <a:bodyPr wrap="square">
                <a:spAutoFit/>
              </a:bodyPr>
              <a:lstStyle/>
              <a:p>
                <a:pPr marL="450850" indent="-450850" algn="just">
                  <a:spcBef>
                    <a:spcPts val="1200"/>
                  </a:spcBef>
                  <a:spcAft>
                    <a:spcPts val="0"/>
                  </a:spcAft>
                  <a:buFont typeface="Wingdings" pitchFamily="2" charset="2"/>
                  <a:buChar char="q"/>
                </a:pPr>
                <a:r>
                  <a:rPr lang="en-US">
                    <a:latin typeface="Bookman Old Style" panose="02050604050505020204" pitchFamily="18" charset="0"/>
                  </a:rPr>
                  <a:t>Jika </a:t>
                </a:r>
                <a:r>
                  <a:rPr lang="en-US" i="1">
                    <a:latin typeface="Bookman Old Style" panose="02050604050505020204" pitchFamily="18" charset="0"/>
                  </a:rPr>
                  <a:t>n</a:t>
                </a:r>
                <a:r>
                  <a:rPr lang="en-US">
                    <a:latin typeface="Bookman Old Style" panose="02050604050505020204" pitchFamily="18" charset="0"/>
                  </a:rPr>
                  <a:t> adalah bilangan bulat positif dan </a:t>
                </a:r>
                <a:r>
                  <a:rPr lang="en-US" i="1">
                    <a:latin typeface="Bookman Old Style" panose="02050604050505020204" pitchFamily="18" charset="0"/>
                  </a:rPr>
                  <a:t>r</a:t>
                </a:r>
                <a:r>
                  <a:rPr lang="en-US">
                    <a:latin typeface="Bookman Old Style" panose="02050604050505020204" pitchFamily="18" charset="0"/>
                  </a:rPr>
                  <a:t> adalah bilangan bulat dengan 1 </a:t>
                </a:r>
                <a14:m>
                  <m:oMath xmlns:m="http://schemas.openxmlformats.org/officeDocument/2006/math">
                    <m:r>
                      <a:rPr lang="en-US">
                        <a:latin typeface="Cambria Math" panose="02040503050406030204" pitchFamily="18" charset="0"/>
                      </a:rPr>
                      <m:t>≤</m:t>
                    </m:r>
                  </m:oMath>
                </a14:m>
                <a:r>
                  <a:rPr lang="en-US">
                    <a:latin typeface="Bookman Old Style" panose="02050604050505020204" pitchFamily="18" charset="0"/>
                  </a:rPr>
                  <a:t> </a:t>
                </a:r>
                <a:r>
                  <a:rPr lang="en-US" i="1">
                    <a:latin typeface="Bookman Old Style" panose="02050604050505020204" pitchFamily="18" charset="0"/>
                  </a:rPr>
                  <a:t>r </a:t>
                </a:r>
                <a14:m>
                  <m:oMath xmlns:m="http://schemas.openxmlformats.org/officeDocument/2006/math">
                    <m:r>
                      <a:rPr lang="en-US">
                        <a:latin typeface="Cambria Math" panose="02040503050406030204" pitchFamily="18" charset="0"/>
                      </a:rPr>
                      <m:t>≤</m:t>
                    </m:r>
                  </m:oMath>
                </a14:m>
                <a:r>
                  <a:rPr lang="en-US" i="1">
                    <a:latin typeface="Bookman Old Style" panose="02050604050505020204" pitchFamily="18" charset="0"/>
                  </a:rPr>
                  <a:t> n</a:t>
                </a:r>
                <a:r>
                  <a:rPr lang="en-US">
                    <a:latin typeface="Bookman Old Style" panose="02050604050505020204" pitchFamily="18" charset="0"/>
                  </a:rPr>
                  <a:t>, maka: </a:t>
                </a:r>
                <a:endParaRPr lang="en-ID">
                  <a:latin typeface="Bookman Old Style" panose="02050604050505020204" pitchFamily="18" charset="0"/>
                </a:endParaRPr>
              </a:p>
              <a:p>
                <a:pPr marL="450850" algn="ctr">
                  <a:spcBef>
                    <a:spcPts val="1200"/>
                  </a:spcBef>
                </a:pPr>
                <a:r>
                  <a:rPr lang="en-US" i="1">
                    <a:latin typeface="Bookman Old Style" panose="02050604050505020204" pitchFamily="18" charset="0"/>
                  </a:rPr>
                  <a:t>P</a:t>
                </a:r>
                <a:r>
                  <a:rPr lang="en-US">
                    <a:latin typeface="Bookman Old Style" panose="02050604050505020204" pitchFamily="18" charset="0"/>
                  </a:rPr>
                  <a:t>(</a:t>
                </a:r>
                <a:r>
                  <a:rPr lang="en-US" i="1">
                    <a:latin typeface="Bookman Old Style" panose="02050604050505020204" pitchFamily="18" charset="0"/>
                  </a:rPr>
                  <a:t>n, r</a:t>
                </a:r>
                <a:r>
                  <a:rPr lang="en-US">
                    <a:latin typeface="Bookman Old Style" panose="02050604050505020204" pitchFamily="18" charset="0"/>
                  </a:rPr>
                  <a:t>) = </a:t>
                </a:r>
                <a:r>
                  <a:rPr lang="en-US" i="1">
                    <a:latin typeface="Bookman Old Style" panose="02050604050505020204" pitchFamily="18" charset="0"/>
                  </a:rPr>
                  <a:t>n </a:t>
                </a:r>
                <a:r>
                  <a:rPr lang="en-US">
                    <a:latin typeface="Bookman Old Style" panose="02050604050505020204" pitchFamily="18" charset="0"/>
                  </a:rPr>
                  <a:t>(</a:t>
                </a:r>
                <a:r>
                  <a:rPr lang="en-US" i="1">
                    <a:latin typeface="Bookman Old Style" panose="02050604050505020204" pitchFamily="18" charset="0"/>
                  </a:rPr>
                  <a:t>n </a:t>
                </a:r>
                <a:r>
                  <a:rPr lang="en-US">
                    <a:latin typeface="Bookman Old Style" panose="02050604050505020204" pitchFamily="18" charset="0"/>
                  </a:rPr>
                  <a:t>- 1) (</a:t>
                </a:r>
                <a:r>
                  <a:rPr lang="en-US" i="1">
                    <a:latin typeface="Bookman Old Style" panose="02050604050505020204" pitchFamily="18" charset="0"/>
                  </a:rPr>
                  <a:t>n</a:t>
                </a:r>
                <a:r>
                  <a:rPr lang="en-US">
                    <a:latin typeface="Bookman Old Style" panose="02050604050505020204" pitchFamily="18" charset="0"/>
                  </a:rPr>
                  <a:t> - 2) … (</a:t>
                </a:r>
                <a:r>
                  <a:rPr lang="en-US" i="1">
                    <a:latin typeface="Bookman Old Style" panose="02050604050505020204" pitchFamily="18" charset="0"/>
                  </a:rPr>
                  <a:t>n </a:t>
                </a:r>
                <a:r>
                  <a:rPr lang="en-US">
                    <a:latin typeface="Bookman Old Style" panose="02050604050505020204" pitchFamily="18" charset="0"/>
                  </a:rPr>
                  <a:t>– </a:t>
                </a:r>
                <a:r>
                  <a:rPr lang="en-US" i="1">
                    <a:latin typeface="Bookman Old Style" panose="02050604050505020204" pitchFamily="18" charset="0"/>
                  </a:rPr>
                  <a:t>r</a:t>
                </a:r>
                <a:r>
                  <a:rPr lang="en-US">
                    <a:latin typeface="Bookman Old Style" panose="02050604050505020204" pitchFamily="18" charset="0"/>
                  </a:rPr>
                  <a:t> + 1) </a:t>
                </a:r>
              </a:p>
              <a:p>
                <a:pPr marL="450850" algn="just">
                  <a:spcBef>
                    <a:spcPts val="1200"/>
                  </a:spcBef>
                </a:pPr>
                <a:r>
                  <a:rPr lang="en-US">
                    <a:latin typeface="Bookman Old Style" panose="02050604050505020204" pitchFamily="18" charset="0"/>
                  </a:rPr>
                  <a:t>merupakan </a:t>
                </a:r>
                <a:r>
                  <a:rPr lang="en-US" i="1">
                    <a:latin typeface="Bookman Old Style" panose="02050604050505020204" pitchFamily="18" charset="0"/>
                  </a:rPr>
                  <a:t>r</a:t>
                </a:r>
                <a:r>
                  <a:rPr lang="en-US">
                    <a:latin typeface="Bookman Old Style" panose="02050604050505020204" pitchFamily="18" charset="0"/>
                  </a:rPr>
                  <a:t>-permutasi dari sebuah himpunan dengan </a:t>
                </a:r>
                <a:r>
                  <a:rPr lang="en-US" i="1">
                    <a:latin typeface="Bookman Old Style" panose="02050604050505020204" pitchFamily="18" charset="0"/>
                  </a:rPr>
                  <a:t>n</a:t>
                </a:r>
                <a:r>
                  <a:rPr lang="en-US">
                    <a:latin typeface="Bookman Old Style" panose="02050604050505020204" pitchFamily="18" charset="0"/>
                  </a:rPr>
                  <a:t> elemen yang berbeda.</a:t>
                </a:r>
                <a:endParaRPr lang="en-ID">
                  <a:latin typeface="Bookman Old Style" panose="02050604050505020204" pitchFamily="18" charset="0"/>
                </a:endParaRPr>
              </a:p>
              <a:p>
                <a:pPr marL="449263" indent="-438150">
                  <a:spcBef>
                    <a:spcPts val="1200"/>
                  </a:spcBef>
                  <a:buFont typeface="Wingdings" pitchFamily="2" charset="2"/>
                  <a:buChar char="q"/>
                </a:pPr>
                <a:r>
                  <a:rPr lang="en-US">
                    <a:latin typeface="Bookman Old Style" panose="02050604050505020204" pitchFamily="18" charset="0"/>
                  </a:rPr>
                  <a:t>Jika </a:t>
                </a:r>
                <a:r>
                  <a:rPr lang="en-US" i="1">
                    <a:latin typeface="Bookman Old Style" panose="02050604050505020204" pitchFamily="18" charset="0"/>
                  </a:rPr>
                  <a:t>n</a:t>
                </a:r>
                <a:r>
                  <a:rPr lang="en-US">
                    <a:latin typeface="Bookman Old Style" panose="02050604050505020204" pitchFamily="18" charset="0"/>
                  </a:rPr>
                  <a:t> dan </a:t>
                </a:r>
                <a:r>
                  <a:rPr lang="en-US" i="1">
                    <a:latin typeface="Bookman Old Style" panose="02050604050505020204" pitchFamily="18" charset="0"/>
                  </a:rPr>
                  <a:t>r</a:t>
                </a:r>
                <a:r>
                  <a:rPr lang="en-US">
                    <a:latin typeface="Bookman Old Style" panose="02050604050505020204" pitchFamily="18" charset="0"/>
                  </a:rPr>
                  <a:t> adalah bilangan bulat dengan 0 </a:t>
                </a:r>
                <a14:m>
                  <m:oMath xmlns:m="http://schemas.openxmlformats.org/officeDocument/2006/math">
                    <m:r>
                      <a:rPr lang="en-US">
                        <a:latin typeface="Cambria Math" panose="02040503050406030204" pitchFamily="18" charset="0"/>
                      </a:rPr>
                      <m:t>≤</m:t>
                    </m:r>
                  </m:oMath>
                </a14:m>
                <a:r>
                  <a:rPr lang="en-US">
                    <a:latin typeface="Bookman Old Style" panose="02050604050505020204" pitchFamily="18" charset="0"/>
                  </a:rPr>
                  <a:t> </a:t>
                </a:r>
                <a:r>
                  <a:rPr lang="en-US" i="1">
                    <a:latin typeface="Bookman Old Style" panose="02050604050505020204" pitchFamily="18" charset="0"/>
                  </a:rPr>
                  <a:t>r </a:t>
                </a:r>
                <a14:m>
                  <m:oMath xmlns:m="http://schemas.openxmlformats.org/officeDocument/2006/math">
                    <m:r>
                      <a:rPr lang="en-US">
                        <a:latin typeface="Cambria Math" panose="02040503050406030204" pitchFamily="18" charset="0"/>
                      </a:rPr>
                      <m:t>≤</m:t>
                    </m:r>
                  </m:oMath>
                </a14:m>
                <a:r>
                  <a:rPr lang="en-US" i="1">
                    <a:latin typeface="Bookman Old Style" panose="02050604050505020204" pitchFamily="18" charset="0"/>
                  </a:rPr>
                  <a:t> n</a:t>
                </a:r>
                <a:r>
                  <a:rPr lang="en-US">
                    <a:latin typeface="Bookman Old Style" panose="02050604050505020204" pitchFamily="18" charset="0"/>
                  </a:rPr>
                  <a:t>, maka: </a:t>
                </a:r>
              </a:p>
              <a:p>
                <a:pPr marL="450850" algn="ctr">
                  <a:spcBef>
                    <a:spcPts val="1200"/>
                  </a:spcBef>
                </a:pPr>
                <a:r>
                  <a:rPr lang="en-US" i="1">
                    <a:latin typeface="Bookman Old Style" panose="02050604050505020204" pitchFamily="18" charset="0"/>
                  </a:rPr>
                  <a:t>P</a:t>
                </a:r>
                <a:r>
                  <a:rPr lang="en-US">
                    <a:latin typeface="Bookman Old Style" panose="02050604050505020204" pitchFamily="18" charset="0"/>
                  </a:rPr>
                  <a:t>(</a:t>
                </a:r>
                <a:r>
                  <a:rPr lang="en-US" i="1">
                    <a:latin typeface="Bookman Old Style" panose="02050604050505020204" pitchFamily="18" charset="0"/>
                  </a:rPr>
                  <a:t>n, r</a:t>
                </a:r>
                <a:r>
                  <a:rPr lang="en-US">
                    <a:latin typeface="Bookman Old Style" panose="02050604050505020204" pitchFamily="18" charset="0"/>
                  </a:rPr>
                  <a:t>) = </a:t>
                </a:r>
                <a14:m>
                  <m:oMath xmlns:m="http://schemas.openxmlformats.org/officeDocument/2006/math">
                    <m:f>
                      <m:fPr>
                        <m:ctrlPr>
                          <a:rPr lang="en-ID" i="1">
                            <a:latin typeface="Cambria Math" panose="02040503050406030204" pitchFamily="18" charset="0"/>
                          </a:rPr>
                        </m:ctrlPr>
                      </m:fPr>
                      <m:num>
                        <m:r>
                          <a:rPr lang="en-US" i="1">
                            <a:latin typeface="Cambria Math" panose="02040503050406030204" pitchFamily="18" charset="0"/>
                          </a:rPr>
                          <m:t>𝑛</m:t>
                        </m:r>
                        <m:r>
                          <a:rPr lang="en-US" i="1">
                            <a:latin typeface="Cambria Math" panose="02040503050406030204" pitchFamily="18" charset="0"/>
                          </a:rPr>
                          <m:t>!</m:t>
                        </m:r>
                      </m:num>
                      <m:den>
                        <m:d>
                          <m:dPr>
                            <m:ctrlPr>
                              <a:rPr lang="en-ID" i="1">
                                <a:latin typeface="Cambria Math" panose="02040503050406030204" pitchFamily="18" charset="0"/>
                              </a:rPr>
                            </m:ctrlPr>
                          </m:dPr>
                          <m:e>
                            <m:r>
                              <a:rPr lang="en-US" i="1">
                                <a:latin typeface="Cambria Math" panose="02040503050406030204" pitchFamily="18" charset="0"/>
                              </a:rPr>
                              <m:t>𝑛</m:t>
                            </m:r>
                            <m:r>
                              <a:rPr lang="en-US" i="1">
                                <a:latin typeface="Cambria Math" panose="02040503050406030204" pitchFamily="18" charset="0"/>
                              </a:rPr>
                              <m:t> − </m:t>
                            </m:r>
                            <m:r>
                              <a:rPr lang="en-US" i="1">
                                <a:latin typeface="Cambria Math" panose="02040503050406030204" pitchFamily="18" charset="0"/>
                              </a:rPr>
                              <m:t>𝑟</m:t>
                            </m:r>
                          </m:e>
                        </m:d>
                        <m:r>
                          <a:rPr lang="en-US" i="1">
                            <a:latin typeface="Cambria Math" panose="02040503050406030204" pitchFamily="18" charset="0"/>
                          </a:rPr>
                          <m:t>!</m:t>
                        </m:r>
                      </m:den>
                    </m:f>
                  </m:oMath>
                </a14:m>
                <a:r>
                  <a:rPr lang="en-US">
                    <a:latin typeface="Bookman Old Style" panose="02050604050505020204" pitchFamily="18" charset="0"/>
                  </a:rPr>
                  <a:t> </a:t>
                </a:r>
                <a:endParaRPr lang="en-ID">
                  <a:latin typeface="Bookman Old Style" panose="02050604050505020204" pitchFamily="18" charset="0"/>
                </a:endParaRPr>
              </a:p>
            </p:txBody>
          </p:sp>
        </mc:Choice>
        <mc:Fallback xmlns="">
          <p:sp>
            <p:nvSpPr>
              <p:cNvPr id="5" name="Rectangle 4">
                <a:extLst>
                  <a:ext uri="{FF2B5EF4-FFF2-40B4-BE49-F238E27FC236}">
                    <a16:creationId xmlns:a16="http://schemas.microsoft.com/office/drawing/2014/main" id="{24855D9B-4231-AF41-8ECA-F2399FA469FB}"/>
                  </a:ext>
                </a:extLst>
              </p:cNvPr>
              <p:cNvSpPr>
                <a:spLocks noRot="1" noChangeAspect="1" noMove="1" noResize="1" noEditPoints="1" noAdjustHandles="1" noChangeArrowheads="1" noChangeShapeType="1" noTextEdit="1"/>
              </p:cNvSpPr>
              <p:nvPr/>
            </p:nvSpPr>
            <p:spPr>
              <a:xfrm>
                <a:off x="428596" y="1484784"/>
                <a:ext cx="8391876" cy="2797432"/>
              </a:xfrm>
              <a:prstGeom prst="rect">
                <a:avLst/>
              </a:prstGeom>
              <a:blipFill>
                <a:blip r:embed="rId4"/>
                <a:stretch>
                  <a:fillRect l="-453" t="-905" r="-453" b="-905"/>
                </a:stretch>
              </a:blipFill>
            </p:spPr>
            <p:txBody>
              <a:bodyPr/>
              <a:lstStyle/>
              <a:p>
                <a:r>
                  <a:rPr lang="en-US">
                    <a:noFill/>
                  </a:rPr>
                  <a:t> </a:t>
                </a:r>
              </a:p>
            </p:txBody>
          </p:sp>
        </mc:Fallback>
      </mc:AlternateContent>
    </p:spTree>
    <p:extLst>
      <p:ext uri="{BB962C8B-B14F-4D97-AF65-F5344CB8AC3E}">
        <p14:creationId xmlns:p14="http://schemas.microsoft.com/office/powerpoint/2010/main" val="2612010548"/>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0">
          <a:blip r:embed="rId3">
            <a:lum/>
          </a:blip>
          <a:srcRect/>
          <a:stretch>
            <a:fillRect l="-5000" r="-5000"/>
          </a:stretch>
        </a:blipFill>
        <a:effectLst/>
      </p:bgPr>
    </p:bg>
    <p:spTree>
      <p:nvGrpSpPr>
        <p:cNvPr id="1" name=""/>
        <p:cNvGrpSpPr/>
        <p:nvPr/>
      </p:nvGrpSpPr>
      <p:grpSpPr>
        <a:xfrm>
          <a:off x="0" y="0"/>
          <a:ext cx="0" cy="0"/>
          <a:chOff x="0" y="0"/>
          <a:chExt cx="0" cy="0"/>
        </a:xfrm>
      </p:grpSpPr>
      <p:sp>
        <p:nvSpPr>
          <p:cNvPr id="5121" name="Rectangle 1"/>
          <p:cNvSpPr>
            <a:spLocks noGrp="1" noChangeArrowheads="1"/>
          </p:cNvSpPr>
          <p:nvPr>
            <p:ph type="title"/>
          </p:nvPr>
        </p:nvSpPr>
        <p:spPr>
          <a:xfrm>
            <a:off x="428596" y="142852"/>
            <a:ext cx="8140320" cy="829527"/>
          </a:xfrm>
        </p:spPr>
        <p:txBody>
          <a:bodyPr lIns="82945" tIns="50616" rIns="82945" bIns="41473"/>
          <a:lstStyle/>
          <a:p>
            <a:pPr algn="l">
              <a:lnSpc>
                <a:spcPct val="98000"/>
              </a:lnSpc>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defRPr/>
            </a:pPr>
            <a:r>
              <a:rPr lang="en-US" sz="3200" b="1" dirty="0">
                <a:solidFill>
                  <a:srgbClr val="C00000"/>
                </a:solidFill>
                <a:effectLst>
                  <a:outerShdw blurRad="38100" dist="38100" dir="2700000" algn="tl">
                    <a:srgbClr val="000000">
                      <a:alpha val="43137"/>
                    </a:srgbClr>
                  </a:outerShdw>
                </a:effectLst>
                <a:ea typeface="ZYSong18030;中易宋体18030;SimSun;方正" charset="0"/>
                <a:cs typeface="ZYSong18030;中易宋体18030;SimSun;方正" charset="0"/>
              </a:rPr>
              <a:t>5.2. </a:t>
            </a:r>
            <a:r>
              <a:rPr lang="en-US" sz="3200" b="1" dirty="0">
                <a:solidFill>
                  <a:srgbClr val="C00000"/>
                </a:solidFill>
                <a:effectLst>
                  <a:outerShdw blurRad="38100" dist="38100" dir="2700000" algn="tl">
                    <a:srgbClr val="000000">
                      <a:alpha val="43137"/>
                    </a:srgbClr>
                  </a:outerShdw>
                </a:effectLst>
              </a:rPr>
              <a:t>Permutasi</a:t>
            </a:r>
          </a:p>
        </p:txBody>
      </p:sp>
      <p:sp>
        <p:nvSpPr>
          <p:cNvPr id="5" name="Rectangle 4">
            <a:extLst>
              <a:ext uri="{FF2B5EF4-FFF2-40B4-BE49-F238E27FC236}">
                <a16:creationId xmlns:a16="http://schemas.microsoft.com/office/drawing/2014/main" id="{24855D9B-4231-AF41-8ECA-F2399FA469FB}"/>
              </a:ext>
            </a:extLst>
          </p:cNvPr>
          <p:cNvSpPr/>
          <p:nvPr/>
        </p:nvSpPr>
        <p:spPr>
          <a:xfrm>
            <a:off x="428596" y="1484784"/>
            <a:ext cx="8391876" cy="3200876"/>
          </a:xfrm>
          <a:prstGeom prst="rect">
            <a:avLst/>
          </a:prstGeom>
        </p:spPr>
        <p:txBody>
          <a:bodyPr wrap="square">
            <a:spAutoFit/>
          </a:bodyPr>
          <a:lstStyle/>
          <a:p>
            <a:pPr algn="just">
              <a:spcBef>
                <a:spcPts val="1200"/>
              </a:spcBef>
              <a:spcAft>
                <a:spcPts val="0"/>
              </a:spcAft>
            </a:pPr>
            <a:r>
              <a:rPr lang="en-US" b="1">
                <a:latin typeface="Bookman Old Style" panose="02050604050505020204" pitchFamily="18" charset="0"/>
              </a:rPr>
              <a:t>Contoh 4</a:t>
            </a:r>
            <a:endParaRPr lang="en-ID" b="1">
              <a:latin typeface="Bookman Old Style" panose="02050604050505020204" pitchFamily="18" charset="0"/>
            </a:endParaRPr>
          </a:p>
          <a:p>
            <a:pPr marL="450850" indent="-450850" algn="just">
              <a:spcBef>
                <a:spcPts val="1200"/>
              </a:spcBef>
              <a:spcAft>
                <a:spcPts val="0"/>
              </a:spcAft>
              <a:buFont typeface="Wingdings" pitchFamily="2" charset="2"/>
              <a:buChar char="q"/>
            </a:pPr>
            <a:r>
              <a:rPr lang="en-US">
                <a:latin typeface="Bookman Old Style" panose="02050604050505020204" pitchFamily="18" charset="0"/>
              </a:rPr>
              <a:t>Berapa banyak cara untuk memilih pemenang hadiah juara pertama, juara kedua, dan juara ketiga dari 100 orang berbeda yang mengikuti pertandingan?</a:t>
            </a:r>
            <a:endParaRPr lang="en-ID">
              <a:latin typeface="Bookman Old Style" panose="02050604050505020204" pitchFamily="18" charset="0"/>
            </a:endParaRPr>
          </a:p>
          <a:p>
            <a:pPr algn="just">
              <a:spcBef>
                <a:spcPts val="1200"/>
              </a:spcBef>
              <a:spcAft>
                <a:spcPts val="0"/>
              </a:spcAft>
            </a:pPr>
            <a:r>
              <a:rPr lang="en-US">
                <a:latin typeface="Bookman Old Style" panose="02050604050505020204" pitchFamily="18" charset="0"/>
              </a:rPr>
              <a:t>Jawab:</a:t>
            </a:r>
            <a:endParaRPr lang="en-ID">
              <a:latin typeface="Bookman Old Style" panose="02050604050505020204" pitchFamily="18" charset="0"/>
            </a:endParaRPr>
          </a:p>
          <a:p>
            <a:pPr marL="450850" indent="-450850" algn="just">
              <a:spcBef>
                <a:spcPts val="1200"/>
              </a:spcBef>
              <a:spcAft>
                <a:spcPts val="0"/>
              </a:spcAft>
              <a:buFont typeface="Wingdings" pitchFamily="2" charset="2"/>
              <a:buChar char="q"/>
            </a:pPr>
            <a:r>
              <a:rPr lang="en-US">
                <a:latin typeface="Bookman Old Style" panose="02050604050505020204" pitchFamily="18" charset="0"/>
              </a:rPr>
              <a:t>Jumlah cara untuk memilih tiga pemenang hadiah adalah jumlah pilihan terurut dari tiga elemen dari himpunan 100 elemen, yaitu jumlah 3-permutasi dari satu himpunan 100 elemen. </a:t>
            </a:r>
          </a:p>
          <a:p>
            <a:pPr marL="454025" algn="just">
              <a:spcBef>
                <a:spcPts val="1200"/>
              </a:spcBef>
              <a:spcAft>
                <a:spcPts val="0"/>
              </a:spcAft>
            </a:pPr>
            <a:r>
              <a:rPr lang="en-US">
                <a:latin typeface="Bookman Old Style" panose="02050604050505020204" pitchFamily="18" charset="0"/>
              </a:rPr>
              <a:t>Maka jawabannya adalah P(100, 3) = 100 · 99 · 98 = 970.200.</a:t>
            </a:r>
            <a:endParaRPr lang="en-ID">
              <a:latin typeface="Bookman Old Style" panose="02050604050505020204" pitchFamily="18" charset="0"/>
            </a:endParaRPr>
          </a:p>
        </p:txBody>
      </p:sp>
    </p:spTree>
    <p:extLst>
      <p:ext uri="{BB962C8B-B14F-4D97-AF65-F5344CB8AC3E}">
        <p14:creationId xmlns:p14="http://schemas.microsoft.com/office/powerpoint/2010/main" val="1902347872"/>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0">
          <a:blip r:embed="rId3">
            <a:lum/>
          </a:blip>
          <a:srcRect/>
          <a:stretch>
            <a:fillRect l="-5000" r="-5000"/>
          </a:stretch>
        </a:blipFill>
        <a:effectLst/>
      </p:bgPr>
    </p:bg>
    <p:spTree>
      <p:nvGrpSpPr>
        <p:cNvPr id="1" name=""/>
        <p:cNvGrpSpPr/>
        <p:nvPr/>
      </p:nvGrpSpPr>
      <p:grpSpPr>
        <a:xfrm>
          <a:off x="0" y="0"/>
          <a:ext cx="0" cy="0"/>
          <a:chOff x="0" y="0"/>
          <a:chExt cx="0" cy="0"/>
        </a:xfrm>
      </p:grpSpPr>
      <p:sp>
        <p:nvSpPr>
          <p:cNvPr id="5121" name="Rectangle 1"/>
          <p:cNvSpPr>
            <a:spLocks noGrp="1" noChangeArrowheads="1"/>
          </p:cNvSpPr>
          <p:nvPr>
            <p:ph type="title"/>
          </p:nvPr>
        </p:nvSpPr>
        <p:spPr>
          <a:xfrm>
            <a:off x="428596" y="142852"/>
            <a:ext cx="8140320" cy="829527"/>
          </a:xfrm>
        </p:spPr>
        <p:txBody>
          <a:bodyPr lIns="82945" tIns="50616" rIns="82945" bIns="41473"/>
          <a:lstStyle/>
          <a:p>
            <a:pPr algn="l">
              <a:lnSpc>
                <a:spcPct val="98000"/>
              </a:lnSpc>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defRPr/>
            </a:pPr>
            <a:r>
              <a:rPr lang="en-US" sz="3200" b="1" dirty="0">
                <a:solidFill>
                  <a:srgbClr val="C00000"/>
                </a:solidFill>
                <a:effectLst>
                  <a:outerShdw blurRad="38100" dist="38100" dir="2700000" algn="tl">
                    <a:srgbClr val="000000">
                      <a:alpha val="43137"/>
                    </a:srgbClr>
                  </a:outerShdw>
                </a:effectLst>
                <a:ea typeface="ZYSong18030;中易宋体18030;SimSun;方正" charset="0"/>
                <a:cs typeface="ZYSong18030;中易宋体18030;SimSun;方正" charset="0"/>
              </a:rPr>
              <a:t>5.2. </a:t>
            </a:r>
            <a:r>
              <a:rPr lang="en-US" sz="3200" b="1" dirty="0">
                <a:solidFill>
                  <a:srgbClr val="C00000"/>
                </a:solidFill>
                <a:effectLst>
                  <a:outerShdw blurRad="38100" dist="38100" dir="2700000" algn="tl">
                    <a:srgbClr val="000000">
                      <a:alpha val="43137"/>
                    </a:srgbClr>
                  </a:outerShdw>
                </a:effectLst>
              </a:rPr>
              <a:t>Permutasi</a:t>
            </a:r>
          </a:p>
        </p:txBody>
      </p:sp>
      <p:sp>
        <p:nvSpPr>
          <p:cNvPr id="5" name="Rectangle 4">
            <a:extLst>
              <a:ext uri="{FF2B5EF4-FFF2-40B4-BE49-F238E27FC236}">
                <a16:creationId xmlns:a16="http://schemas.microsoft.com/office/drawing/2014/main" id="{24855D9B-4231-AF41-8ECA-F2399FA469FB}"/>
              </a:ext>
            </a:extLst>
          </p:cNvPr>
          <p:cNvSpPr/>
          <p:nvPr/>
        </p:nvSpPr>
        <p:spPr>
          <a:xfrm>
            <a:off x="428596" y="1484784"/>
            <a:ext cx="8391876" cy="4031873"/>
          </a:xfrm>
          <a:prstGeom prst="rect">
            <a:avLst/>
          </a:prstGeom>
        </p:spPr>
        <p:txBody>
          <a:bodyPr wrap="square">
            <a:spAutoFit/>
          </a:bodyPr>
          <a:lstStyle/>
          <a:p>
            <a:pPr algn="just">
              <a:spcBef>
                <a:spcPts val="1200"/>
              </a:spcBef>
              <a:spcAft>
                <a:spcPts val="0"/>
              </a:spcAft>
            </a:pPr>
            <a:r>
              <a:rPr lang="en-US" b="1">
                <a:latin typeface="Bookman Old Style" panose="02050604050505020204" pitchFamily="18" charset="0"/>
              </a:rPr>
              <a:t>Contoh 5</a:t>
            </a:r>
          </a:p>
          <a:p>
            <a:pPr marL="450850" indent="-450850" algn="just">
              <a:spcBef>
                <a:spcPts val="1200"/>
              </a:spcBef>
              <a:spcAft>
                <a:spcPts val="0"/>
              </a:spcAft>
              <a:buFont typeface="Wingdings" pitchFamily="2" charset="2"/>
              <a:buChar char="q"/>
            </a:pPr>
            <a:r>
              <a:rPr lang="en-US">
                <a:latin typeface="Bookman Old Style" panose="02050604050505020204" pitchFamily="18" charset="0"/>
              </a:rPr>
              <a:t>Misalkan ada 8 pelari dalam perlombaan. Juara pertama mendapatkan medali emas, juara kedua mendapatkan medali perak, dan juara ketiga mendapatkan medali perunggu. Berapa banyak cara yang berbeda untuk mendapatkan medali tersebut? Jika semua hasil yang memungkinkan dari lomba dapat terjadi dan tidak ada ikatan?</a:t>
            </a:r>
            <a:endParaRPr lang="en-ID">
              <a:latin typeface="Bookman Old Style" panose="02050604050505020204" pitchFamily="18" charset="0"/>
            </a:endParaRPr>
          </a:p>
          <a:p>
            <a:pPr algn="just">
              <a:spcBef>
                <a:spcPts val="1200"/>
              </a:spcBef>
              <a:spcAft>
                <a:spcPts val="0"/>
              </a:spcAft>
            </a:pPr>
            <a:r>
              <a:rPr lang="en-US">
                <a:latin typeface="Bookman Old Style" panose="02050604050505020204" pitchFamily="18" charset="0"/>
              </a:rPr>
              <a:t>Jawab:</a:t>
            </a:r>
            <a:endParaRPr lang="en-ID">
              <a:latin typeface="Bookman Old Style" panose="02050604050505020204" pitchFamily="18" charset="0"/>
            </a:endParaRPr>
          </a:p>
          <a:p>
            <a:pPr marL="454025" indent="-454025" algn="just">
              <a:spcBef>
                <a:spcPts val="1200"/>
              </a:spcBef>
              <a:spcAft>
                <a:spcPts val="0"/>
              </a:spcAft>
              <a:buFont typeface="Wingdings" pitchFamily="2" charset="2"/>
              <a:buChar char="q"/>
            </a:pPr>
            <a:r>
              <a:rPr lang="en-US">
                <a:latin typeface="Bookman Old Style" panose="02050604050505020204" pitchFamily="18" charset="0"/>
              </a:rPr>
              <a:t>Jumlah cara untuk mendapatkan medali tersebut merupakan jumlah 3-permutasi dari himpunan dengan 8 elemen. </a:t>
            </a:r>
          </a:p>
          <a:p>
            <a:pPr marL="454025" algn="just">
              <a:spcBef>
                <a:spcPts val="1200"/>
              </a:spcBef>
              <a:spcAft>
                <a:spcPts val="0"/>
              </a:spcAft>
            </a:pPr>
            <a:r>
              <a:rPr lang="en-US">
                <a:latin typeface="Bookman Old Style" panose="02050604050505020204" pitchFamily="18" charset="0"/>
              </a:rPr>
              <a:t>Maka, terdapat P(8, 3) = 8 · 7 · 6 = 336 kemungkinan cara untuk bisa mendapatkan medali.</a:t>
            </a:r>
            <a:endParaRPr lang="en-ID">
              <a:latin typeface="Bookman Old Style" panose="02050604050505020204" pitchFamily="18" charset="0"/>
            </a:endParaRPr>
          </a:p>
        </p:txBody>
      </p:sp>
    </p:spTree>
    <p:extLst>
      <p:ext uri="{BB962C8B-B14F-4D97-AF65-F5344CB8AC3E}">
        <p14:creationId xmlns:p14="http://schemas.microsoft.com/office/powerpoint/2010/main" val="3424439726"/>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0">
          <a:blip r:embed="rId3">
            <a:lum/>
          </a:blip>
          <a:srcRect/>
          <a:stretch>
            <a:fillRect l="-5000" r="-5000"/>
          </a:stretch>
        </a:blipFill>
        <a:effectLst/>
      </p:bgPr>
    </p:bg>
    <p:spTree>
      <p:nvGrpSpPr>
        <p:cNvPr id="1" name=""/>
        <p:cNvGrpSpPr/>
        <p:nvPr/>
      </p:nvGrpSpPr>
      <p:grpSpPr>
        <a:xfrm>
          <a:off x="0" y="0"/>
          <a:ext cx="0" cy="0"/>
          <a:chOff x="0" y="0"/>
          <a:chExt cx="0" cy="0"/>
        </a:xfrm>
      </p:grpSpPr>
      <p:sp>
        <p:nvSpPr>
          <p:cNvPr id="5121" name="Rectangle 1"/>
          <p:cNvSpPr>
            <a:spLocks noGrp="1" noChangeArrowheads="1"/>
          </p:cNvSpPr>
          <p:nvPr>
            <p:ph type="title"/>
          </p:nvPr>
        </p:nvSpPr>
        <p:spPr>
          <a:xfrm>
            <a:off x="428596" y="142852"/>
            <a:ext cx="8140320" cy="829527"/>
          </a:xfrm>
        </p:spPr>
        <p:txBody>
          <a:bodyPr lIns="82945" tIns="50616" rIns="82945" bIns="41473"/>
          <a:lstStyle/>
          <a:p>
            <a:pPr algn="l">
              <a:lnSpc>
                <a:spcPct val="98000"/>
              </a:lnSpc>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defRPr/>
            </a:pPr>
            <a:r>
              <a:rPr lang="en-US" sz="3200" b="1" dirty="0">
                <a:solidFill>
                  <a:srgbClr val="C00000"/>
                </a:solidFill>
                <a:effectLst>
                  <a:outerShdw blurRad="38100" dist="38100" dir="2700000" algn="tl">
                    <a:srgbClr val="000000">
                      <a:alpha val="43137"/>
                    </a:srgbClr>
                  </a:outerShdw>
                </a:effectLst>
                <a:ea typeface="ZYSong18030;中易宋体18030;SimSun;方正" charset="0"/>
                <a:cs typeface="ZYSong18030;中易宋体18030;SimSun;方正" charset="0"/>
              </a:rPr>
              <a:t>5.2. </a:t>
            </a:r>
            <a:r>
              <a:rPr lang="en-US" sz="3200" b="1" dirty="0">
                <a:solidFill>
                  <a:srgbClr val="C00000"/>
                </a:solidFill>
                <a:effectLst>
                  <a:outerShdw blurRad="38100" dist="38100" dir="2700000" algn="tl">
                    <a:srgbClr val="000000">
                      <a:alpha val="43137"/>
                    </a:srgbClr>
                  </a:outerShdw>
                </a:effectLst>
              </a:rPr>
              <a:t>Permutasi</a:t>
            </a:r>
          </a:p>
        </p:txBody>
      </p:sp>
      <p:sp>
        <p:nvSpPr>
          <p:cNvPr id="5" name="Rectangle 4">
            <a:extLst>
              <a:ext uri="{FF2B5EF4-FFF2-40B4-BE49-F238E27FC236}">
                <a16:creationId xmlns:a16="http://schemas.microsoft.com/office/drawing/2014/main" id="{24855D9B-4231-AF41-8ECA-F2399FA469FB}"/>
              </a:ext>
            </a:extLst>
          </p:cNvPr>
          <p:cNvSpPr/>
          <p:nvPr/>
        </p:nvSpPr>
        <p:spPr>
          <a:xfrm>
            <a:off x="428596" y="1484784"/>
            <a:ext cx="8391876" cy="5139869"/>
          </a:xfrm>
          <a:prstGeom prst="rect">
            <a:avLst/>
          </a:prstGeom>
        </p:spPr>
        <p:txBody>
          <a:bodyPr wrap="square">
            <a:spAutoFit/>
          </a:bodyPr>
          <a:lstStyle/>
          <a:p>
            <a:pPr algn="just">
              <a:spcBef>
                <a:spcPts val="1200"/>
              </a:spcBef>
              <a:spcAft>
                <a:spcPts val="0"/>
              </a:spcAft>
            </a:pPr>
            <a:r>
              <a:rPr lang="en-US" b="1">
                <a:latin typeface="Bookman Old Style" panose="02050604050505020204" pitchFamily="18" charset="0"/>
              </a:rPr>
              <a:t>Contoh 6</a:t>
            </a:r>
          </a:p>
          <a:p>
            <a:pPr marL="450850" indent="-450850" algn="just">
              <a:spcBef>
                <a:spcPts val="1200"/>
              </a:spcBef>
              <a:spcAft>
                <a:spcPts val="0"/>
              </a:spcAft>
              <a:buFont typeface="Wingdings" pitchFamily="2" charset="2"/>
              <a:buChar char="q"/>
            </a:pPr>
            <a:r>
              <a:rPr lang="en-US">
                <a:latin typeface="Bookman Old Style" panose="02050604050505020204" pitchFamily="18" charset="0"/>
              </a:rPr>
              <a:t>Misalkan seorang pengusaha harus mengunjungi delapan kota yang berbeda. Awalnya dia memulai perjalanannya pada kota yang sudah ditentukan, tetapi ia dapat mengunjungi ketujuh kota lainnya sesuai dengan yang ia inginkan. Berapa banyak kemungkinan urutan jalan yang dapat digunakan pengusaha ketika mengunjungi kota-kota tersebut?</a:t>
            </a:r>
            <a:endParaRPr lang="en-ID">
              <a:latin typeface="Bookman Old Style" panose="02050604050505020204" pitchFamily="18" charset="0"/>
            </a:endParaRPr>
          </a:p>
          <a:p>
            <a:pPr algn="just">
              <a:spcBef>
                <a:spcPts val="1200"/>
              </a:spcBef>
              <a:spcAft>
                <a:spcPts val="0"/>
              </a:spcAft>
            </a:pPr>
            <a:r>
              <a:rPr lang="en-US">
                <a:latin typeface="Bookman Old Style" panose="02050604050505020204" pitchFamily="18" charset="0"/>
              </a:rPr>
              <a:t>Jawab:</a:t>
            </a:r>
            <a:endParaRPr lang="en-ID">
              <a:latin typeface="Bookman Old Style" panose="02050604050505020204" pitchFamily="18" charset="0"/>
            </a:endParaRPr>
          </a:p>
          <a:p>
            <a:pPr marL="450850" indent="-450850" algn="just">
              <a:spcBef>
                <a:spcPts val="1200"/>
              </a:spcBef>
              <a:spcAft>
                <a:spcPts val="0"/>
              </a:spcAft>
              <a:buFont typeface="Wingdings" pitchFamily="2" charset="2"/>
              <a:buChar char="q"/>
            </a:pPr>
            <a:r>
              <a:rPr lang="en-US">
                <a:latin typeface="Bookman Old Style" panose="02050604050505020204" pitchFamily="18" charset="0"/>
              </a:rPr>
              <a:t>Jumlah kemungkinan jalan antar kota-kota merupakan jumlah permutasi dari tujuh elemen, karena kota pertama telah ditentukan, tetapi  tujuh kota lainnya dapat ditentukan sesuai keinginan sendiri. Maka, terdapat 7! = 7 · 6 · 5 · 4 · 3 · 2 · 1 = 5040 cara untuk pengusaha tersebut memilih rute perjalanannya. </a:t>
            </a:r>
          </a:p>
          <a:p>
            <a:pPr marL="454025" algn="just">
              <a:spcBef>
                <a:spcPts val="1200"/>
              </a:spcBef>
              <a:spcAft>
                <a:spcPts val="0"/>
              </a:spcAft>
            </a:pPr>
            <a:r>
              <a:rPr lang="en-US">
                <a:latin typeface="Bookman Old Style" panose="02050604050505020204" pitchFamily="18" charset="0"/>
              </a:rPr>
              <a:t>Jika misalnya pengusaha tersebut ingin menemukan jalan antar kota dengan jarak minimum, maka ia harus menghitung jumlah jarak untuk setiap kemungkinan yang ada.</a:t>
            </a:r>
            <a:endParaRPr lang="en-ID">
              <a:latin typeface="Bookman Old Style" panose="02050604050505020204" pitchFamily="18" charset="0"/>
            </a:endParaRPr>
          </a:p>
        </p:txBody>
      </p:sp>
    </p:spTree>
    <p:extLst>
      <p:ext uri="{BB962C8B-B14F-4D97-AF65-F5344CB8AC3E}">
        <p14:creationId xmlns:p14="http://schemas.microsoft.com/office/powerpoint/2010/main" val="4202913346"/>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Diseño predeterminado">
  <a:themeElements>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iseño predeterminado">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iseño predeterminado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iseño predeterminado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iseño predeterminado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iseño predeterminado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iseño predeterminado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iseño predeterminado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iseño predeterminado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iseño predeterminado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iseño predeterminado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iseño predeterminado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iseño predeterminado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EBE36A84930284A934EDF17E88D6FD4" ma:contentTypeVersion="2" ma:contentTypeDescription="Create a new document." ma:contentTypeScope="" ma:versionID="76370ddfe79fb200c356fa6350a64214">
  <xsd:schema xmlns:xsd="http://www.w3.org/2001/XMLSchema" xmlns:xs="http://www.w3.org/2001/XMLSchema" xmlns:p="http://schemas.microsoft.com/office/2006/metadata/properties" xmlns:ns2="b9204584-5e40-489b-b492-03f0f50c0346" targetNamespace="http://schemas.microsoft.com/office/2006/metadata/properties" ma:root="true" ma:fieldsID="a0373186538e6a13de09ed003b816138" ns2:_="">
    <xsd:import namespace="b9204584-5e40-489b-b492-03f0f50c0346"/>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9204584-5e40-489b-b492-03f0f50c034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19FBD76-1541-48C5-9679-68BE2CC1CACD}"/>
</file>

<file path=customXml/itemProps2.xml><?xml version="1.0" encoding="utf-8"?>
<ds:datastoreItem xmlns:ds="http://schemas.openxmlformats.org/officeDocument/2006/customXml" ds:itemID="{0B033A33-C99F-46BE-8854-CED6B2CC2F2B}"/>
</file>

<file path=customXml/itemProps3.xml><?xml version="1.0" encoding="utf-8"?>
<ds:datastoreItem xmlns:ds="http://schemas.openxmlformats.org/officeDocument/2006/customXml" ds:itemID="{8D6208A7-B33C-4E01-8206-DA9D20B23375}"/>
</file>

<file path=docProps/app.xml><?xml version="1.0" encoding="utf-8"?>
<Properties xmlns="http://schemas.openxmlformats.org/officeDocument/2006/extended-properties" xmlns:vt="http://schemas.openxmlformats.org/officeDocument/2006/docPropsVTypes">
  <TotalTime>23194</TotalTime>
  <Words>1857</Words>
  <Application>Microsoft Macintosh PowerPoint</Application>
  <PresentationFormat>On-screen Show (4:3)</PresentationFormat>
  <Paragraphs>153</Paragraphs>
  <Slides>21</Slides>
  <Notes>21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Arial</vt:lpstr>
      <vt:lpstr>Bookman Old Style</vt:lpstr>
      <vt:lpstr>Calibri</vt:lpstr>
      <vt:lpstr>Cambria Math</vt:lpstr>
      <vt:lpstr>Times New Roman</vt:lpstr>
      <vt:lpstr>Wingdings</vt:lpstr>
      <vt:lpstr>ZYSong18030;中易宋体18030;SimSun;方正</vt:lpstr>
      <vt:lpstr>Diseño predeterminado</vt:lpstr>
      <vt:lpstr>PowerPoint Presentation</vt:lpstr>
      <vt:lpstr>Bahan Kuliah</vt:lpstr>
      <vt:lpstr>5.1. Definisi Dasar</vt:lpstr>
      <vt:lpstr>5.1. Definisi Dasar</vt:lpstr>
      <vt:lpstr>5.1. Definisi Dasar</vt:lpstr>
      <vt:lpstr>5.2. Permutasi</vt:lpstr>
      <vt:lpstr>5.2. Permutasi</vt:lpstr>
      <vt:lpstr>5.2. Permutasi</vt:lpstr>
      <vt:lpstr>5.2. Permutasi</vt:lpstr>
      <vt:lpstr>5.2. Permutasi</vt:lpstr>
      <vt:lpstr>5.3. Kombinasi</vt:lpstr>
      <vt:lpstr>5.3. Kombinasi</vt:lpstr>
      <vt:lpstr>5.3. Kombinasi</vt:lpstr>
      <vt:lpstr>5.3. Kombinasi</vt:lpstr>
      <vt:lpstr>5.3. Kombinasi</vt:lpstr>
      <vt:lpstr>5.4. Teorema Binomial</vt:lpstr>
      <vt:lpstr>5.4. Teorema Binomial</vt:lpstr>
      <vt:lpstr>5.4. Teorema Binomial</vt:lpstr>
      <vt:lpstr>5.4. Pascal’s Identity and Triangle </vt:lpstr>
      <vt:lpstr>5.4. Pascal’s Identity and Triangle </vt:lpstr>
      <vt:lpstr>End of File</vt:lpstr>
    </vt:vector>
  </TitlesOfParts>
  <Company>Toshiba</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Mariajose</dc:creator>
  <cp:lastModifiedBy>Nurdin Bahtiar</cp:lastModifiedBy>
  <cp:revision>953</cp:revision>
  <dcterms:created xsi:type="dcterms:W3CDTF">2010-05-23T14:28:12Z</dcterms:created>
  <dcterms:modified xsi:type="dcterms:W3CDTF">2020-09-21T00:46:45Z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0x0101006EBE36A84930284A934EDF17E88D6FD4</vt:lpwstr>
  </property>
</Properties>
</file>