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3" r:id="rId4"/>
    <p:sldId id="264" r:id="rId5"/>
    <p:sldId id="265" r:id="rId6"/>
    <p:sldId id="266" r:id="rId7"/>
    <p:sldId id="261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321900"/>
    <a:srgbClr val="003300"/>
    <a:srgbClr val="5F5F5F"/>
    <a:srgbClr val="1C1C1C"/>
    <a:srgbClr val="800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2" autoAdjust="0"/>
    <p:restoredTop sz="93130" autoAdjust="0"/>
  </p:normalViewPr>
  <p:slideViewPr>
    <p:cSldViewPr>
      <p:cViewPr varScale="1">
        <p:scale>
          <a:sx n="75" d="100"/>
          <a:sy n="75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Latihan Relasi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1986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8.1	</a:t>
            </a:r>
            <a:r>
              <a:rPr lang="en-US">
                <a:latin typeface="Bookman Old Style" panose="02050604050505020204" pitchFamily="18" charset="0"/>
              </a:rPr>
              <a:t>Sebutkan pasangan terurut dalam relasi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r>
              <a:rPr lang="en-US">
                <a:latin typeface="Bookman Old Style" panose="02050604050505020204" pitchFamily="18" charset="0"/>
              </a:rPr>
              <a:t> dari </a:t>
            </a:r>
            <a:r>
              <a:rPr lang="en-US" i="1">
                <a:latin typeface="Bookman Old Style" panose="02050604050505020204" pitchFamily="18" charset="0"/>
              </a:rPr>
              <a:t>A</a:t>
            </a:r>
            <a:r>
              <a:rPr lang="en-US">
                <a:latin typeface="Bookman Old Style" panose="02050604050505020204" pitchFamily="18" charset="0"/>
              </a:rPr>
              <a:t> = {0, 1, 2, 3, 4} ke </a:t>
            </a:r>
            <a:r>
              <a:rPr lang="en-US" i="1">
                <a:latin typeface="Bookman Old Style" panose="02050604050505020204" pitchFamily="18" charset="0"/>
              </a:rPr>
              <a:t>B</a:t>
            </a:r>
            <a:r>
              <a:rPr lang="en-US">
                <a:latin typeface="Bookman Old Style" panose="02050604050505020204" pitchFamily="18" charset="0"/>
              </a:rPr>
              <a:t> = {0, 1, 2, 3}, dimana (</a:t>
            </a:r>
            <a:r>
              <a:rPr lang="en-US" i="1">
                <a:latin typeface="Bookman Old Style" panose="02050604050505020204" pitchFamily="18" charset="0"/>
              </a:rPr>
              <a:t>a</a:t>
            </a:r>
            <a:r>
              <a:rPr lang="en-US">
                <a:latin typeface="Bookman Old Style" panose="02050604050505020204" pitchFamily="18" charset="0"/>
              </a:rPr>
              <a:t>, </a:t>
            </a:r>
            <a:r>
              <a:rPr lang="en-US" i="1">
                <a:latin typeface="Bookman Old Style" panose="02050604050505020204" pitchFamily="18" charset="0"/>
              </a:rPr>
              <a:t>b</a:t>
            </a:r>
            <a:r>
              <a:rPr lang="en-US">
                <a:latin typeface="Bookman Old Style" panose="02050604050505020204" pitchFamily="18" charset="0"/>
              </a:rPr>
              <a:t>)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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r>
              <a:rPr lang="en-US">
                <a:latin typeface="Bookman Old Style" panose="02050604050505020204" pitchFamily="18" charset="0"/>
              </a:rPr>
              <a:t> jika dan hanya jika:</a:t>
            </a: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= b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+ b = 4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&gt; b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| b 	(a membagi b / b dapat dibagi a / b kelipatan dari a, dengan a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0)</a:t>
            </a:r>
            <a:r>
              <a:rPr lang="en-ID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857853"/>
            <a:ext cx="8391876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450850">
              <a:spcBef>
                <a:spcPts val="600"/>
              </a:spcBef>
            </a:pPr>
            <a:r>
              <a:rPr lang="en-US">
                <a:latin typeface="Bookman Old Style" panose="02050604050505020204" pitchFamily="18" charset="0"/>
              </a:rPr>
              <a:t>Pada setiap kasus, akan ditemukan pasangan (</a:t>
            </a:r>
            <a:r>
              <a:rPr lang="en-US" i="1">
                <a:latin typeface="Bookman Old Style" panose="02050604050505020204" pitchFamily="18" charset="0"/>
              </a:rPr>
              <a:t>a</a:t>
            </a:r>
            <a:r>
              <a:rPr lang="en-US">
                <a:latin typeface="Bookman Old Style" panose="02050604050505020204" pitchFamily="18" charset="0"/>
              </a:rPr>
              <a:t>, </a:t>
            </a:r>
            <a:r>
              <a:rPr lang="en-US" i="1">
                <a:latin typeface="Bookman Old Style" panose="02050604050505020204" pitchFamily="18" charset="0"/>
              </a:rPr>
              <a:t>b</a:t>
            </a:r>
            <a:r>
              <a:rPr lang="en-US">
                <a:latin typeface="Bookman Old Style" panose="02050604050505020204" pitchFamily="18" charset="0"/>
              </a:rPr>
              <a:t>) dengan </a:t>
            </a:r>
            <a:r>
              <a:rPr lang="en-US" i="1">
                <a:latin typeface="Bookman Old Style" panose="02050604050505020204" pitchFamily="18" charset="0"/>
              </a:rPr>
              <a:t>a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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r>
              <a:rPr lang="en-US">
                <a:latin typeface="Bookman Old Style" panose="02050604050505020204" pitchFamily="18" charset="0"/>
              </a:rPr>
              <a:t> dan </a:t>
            </a:r>
            <a:r>
              <a:rPr lang="en-US" i="1">
                <a:latin typeface="Bookman Old Style" panose="02050604050505020204" pitchFamily="18" charset="0"/>
              </a:rPr>
              <a:t>b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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 </a:t>
            </a:r>
            <a:r>
              <a:rPr lang="en-US">
                <a:latin typeface="Bookman Old Style" panose="02050604050505020204" pitchFamily="18" charset="0"/>
              </a:rPr>
              <a:t>yang memenuhi.</a:t>
            </a:r>
            <a:endParaRPr lang="en-ID">
              <a:latin typeface="Bookman Old Style" panose="02050604050505020204" pitchFamily="18" charset="0"/>
            </a:endParaRPr>
          </a:p>
          <a:p>
            <a:pPr marL="450850">
              <a:spcBef>
                <a:spcPts val="600"/>
              </a:spcBef>
            </a:pPr>
            <a:r>
              <a:rPr lang="en-US">
                <a:latin typeface="Bookman Old Style" panose="02050604050505020204" pitchFamily="18" charset="0"/>
              </a:rPr>
              <a:t>a.	{(0, 0), (1, 1), (2, 2), (3, 3)}</a:t>
            </a:r>
            <a:endParaRPr lang="en-ID">
              <a:latin typeface="Bookman Old Style" panose="02050604050505020204" pitchFamily="18" charset="0"/>
            </a:endParaRPr>
          </a:p>
          <a:p>
            <a:pPr marL="450850">
              <a:spcBef>
                <a:spcPts val="600"/>
              </a:spcBef>
            </a:pPr>
            <a:r>
              <a:rPr lang="en-US">
                <a:latin typeface="Bookman Old Style" panose="02050604050505020204" pitchFamily="18" charset="0"/>
              </a:rPr>
              <a:t>b.	{(1, 3), (2, 2), (3, 1), (4, 0)}</a:t>
            </a:r>
            <a:endParaRPr lang="en-ID">
              <a:latin typeface="Bookman Old Style" panose="02050604050505020204" pitchFamily="18" charset="0"/>
            </a:endParaRPr>
          </a:p>
          <a:p>
            <a:pPr marL="450850">
              <a:spcBef>
                <a:spcPts val="600"/>
              </a:spcBef>
            </a:pPr>
            <a:r>
              <a:rPr lang="en-US">
                <a:latin typeface="Bookman Old Style" panose="02050604050505020204" pitchFamily="18" charset="0"/>
              </a:rPr>
              <a:t>c.	{(1, 0), (2, 0), (2, 1), (3, 0), (3, 1), (3, 2), (4, 0), (4, 1), (4, 2), (4, 3)}</a:t>
            </a:r>
            <a:endParaRPr lang="en-ID">
              <a:latin typeface="Bookman Old Style" panose="02050604050505020204" pitchFamily="18" charset="0"/>
            </a:endParaRPr>
          </a:p>
          <a:p>
            <a:pPr marL="450850">
              <a:spcBef>
                <a:spcPts val="600"/>
              </a:spcBef>
            </a:pPr>
            <a:r>
              <a:rPr lang="en-US">
                <a:latin typeface="Bookman Old Style" panose="02050604050505020204" pitchFamily="18" charset="0"/>
              </a:rPr>
              <a:t>d.	{(1, 0), (1, 1), (1, 2), (1, 3), (2, 0), (2, 2), (3, 0), (3, 3), (4, 0)}</a:t>
            </a:r>
            <a:endParaRPr lang="en-ID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198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8.2	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relasi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{1, 2, 3, 4}, </a:t>
            </a:r>
            <a:r>
              <a:rPr lang="en-US" dirty="0" err="1">
                <a:latin typeface="Bookman Old Style" panose="02050604050505020204" pitchFamily="18" charset="0"/>
              </a:rPr>
              <a:t>sebutkan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apakah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relasi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tersebut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u="sng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u="sng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u="sng" dirty="0" err="1">
                <a:latin typeface="Bookman Old Style" panose="02050604050505020204" pitchFamily="18" charset="0"/>
              </a:rPr>
              <a:t>antisimetris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u="sng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!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{(2,2),(2,3),(2,4),(3,2),(3,3),(3,4)}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{(1,1),(1,2),(2,1),(2,2),(3,3),(4,4)}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{(2,4),(4,2)}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{(1,2),(2,3),(3,4)}</a:t>
            </a:r>
            <a:endParaRPr lang="en-ID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573016"/>
            <a:ext cx="83918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889000" indent="-438150"/>
            <a:r>
              <a:rPr lang="en-US" dirty="0">
                <a:latin typeface="Bookman Old Style" panose="02050604050505020204" pitchFamily="18" charset="0"/>
              </a:rPr>
              <a:t>a.	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(1, 1).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(2, 4)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(4, 2). 	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antisimetris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(2, 3) dan (3, 2)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2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</a:t>
            </a:r>
            <a:r>
              <a:rPr lang="en-US" dirty="0">
                <a:latin typeface="Bookman Old Style" panose="02050604050505020204" pitchFamily="18" charset="0"/>
              </a:rPr>
              <a:t> 3.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dicek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) dan (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i="1" dirty="0">
                <a:latin typeface="Bookman Old Style" panose="02050604050505020204" pitchFamily="18" charset="0"/>
              </a:rPr>
              <a:t>c</a:t>
            </a:r>
            <a:r>
              <a:rPr lang="en-US" dirty="0">
                <a:latin typeface="Bookman Old Style" panose="02050604050505020204" pitchFamily="18" charset="0"/>
              </a:rPr>
              <a:t>) </a:t>
            </a:r>
            <a:r>
              <a:rPr lang="en-US" dirty="0" err="1">
                <a:latin typeface="Bookman Old Style" panose="02050604050505020204" pitchFamily="18" charset="0"/>
              </a:rPr>
              <a:t>kemudian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i="1" dirty="0">
                <a:latin typeface="Bookman Old Style" panose="02050604050505020204" pitchFamily="18" charset="0"/>
              </a:rPr>
              <a:t>c</a:t>
            </a:r>
            <a:r>
              <a:rPr lang="en-US" dirty="0">
                <a:latin typeface="Bookman Old Style" panose="02050604050505020204" pitchFamily="18" charset="0"/>
              </a:rPr>
              <a:t>).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/>
            <a:r>
              <a:rPr lang="en-US" dirty="0">
                <a:latin typeface="Bookman Old Style" panose="02050604050505020204" pitchFamily="18" charset="0"/>
              </a:rPr>
              <a:t>b.	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(1, 1), (2, 2), (3, 3), dan (4, 4)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dalamnya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/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)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).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antisimetris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(1, 2) dan (2, 1)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2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</a:t>
            </a:r>
            <a:r>
              <a:rPr lang="en-US" dirty="0">
                <a:latin typeface="Bookman Old Style" panose="02050604050505020204" pitchFamily="18" charset="0"/>
              </a:rPr>
              <a:t> 1.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(1, 2) dan (2, 1)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(1, 2).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(2, 1) dan (1, 2)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(2, 2).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/>
            <a:r>
              <a:rPr lang="en-US" dirty="0">
                <a:latin typeface="Bookman Old Style" panose="02050604050505020204" pitchFamily="18" charset="0"/>
              </a:rPr>
              <a:t>c.	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antismetris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/>
            <a:r>
              <a:rPr lang="en-US" dirty="0">
                <a:latin typeface="Bookman Old Style" panose="02050604050505020204" pitchFamily="18" charset="0"/>
              </a:rPr>
              <a:t>d.	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antismetris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31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198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8.3	</a:t>
            </a:r>
            <a:r>
              <a:rPr lang="en-US">
                <a:latin typeface="Bookman Old Style" panose="02050604050505020204" pitchFamily="18" charset="0"/>
              </a:rPr>
              <a:t>Dari relasi pada himpunan {0, 1, 2, 3} mana yang merupakan relasi yang ekivalen? Jika bukan, mengapa?</a:t>
            </a:r>
            <a:r>
              <a:rPr lang="en-ID">
                <a:latin typeface="Bookman Old Style" panose="02050604050505020204" pitchFamily="18" charset="0"/>
              </a:rPr>
              <a:t> </a:t>
            </a:r>
            <a:endParaRPr lang="en-US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latin typeface="Bookman Old Style" panose="02050604050505020204" pitchFamily="18" charset="0"/>
              </a:rPr>
              <a:t>{(0,0), (1,1), (2,2), (3,3)}</a:t>
            </a:r>
            <a:endParaRPr lang="en-ID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latin typeface="Bookman Old Style" panose="02050604050505020204" pitchFamily="18" charset="0"/>
              </a:rPr>
              <a:t>{(0,0), (0,2), (2,0), (2,2), (2,3), (3,2), (3,3)}</a:t>
            </a:r>
            <a:endParaRPr lang="en-ID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latin typeface="Bookman Old Style" panose="02050604050505020204" pitchFamily="18" charset="0"/>
              </a:rPr>
              <a:t>{(0,0), (1,1), (1,2), (2,1), (2,2), (3,3)}</a:t>
            </a:r>
            <a:endParaRPr lang="en-ID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>
                <a:latin typeface="Bookman Old Style" panose="02050604050505020204" pitchFamily="18" charset="0"/>
              </a:rPr>
              <a:t>{(0,0), (1,1), (1,3), (2,2), (2,3), (3,1), (3,2), (3,3)}</a:t>
            </a:r>
            <a:endParaRPr lang="en-ID"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573016"/>
            <a:ext cx="839187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450850" indent="-45085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Bookman Old Style" panose="02050604050505020204" pitchFamily="18" charset="0"/>
              </a:rPr>
              <a:t>Relasi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ekivalen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sifat</a:t>
            </a:r>
            <a:r>
              <a:rPr lang="en-US" dirty="0">
                <a:latin typeface="Bookman Old Style" panose="02050604050505020204" pitchFamily="18" charset="0"/>
              </a:rPr>
              <a:t>: </a:t>
            </a:r>
            <a:r>
              <a:rPr lang="en-US" u="sng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u="sng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dan </a:t>
            </a:r>
            <a:r>
              <a:rPr lang="en-US" u="sng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Relasi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ekivalen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sifat</a:t>
            </a:r>
            <a:r>
              <a:rPr lang="en-US" dirty="0">
                <a:latin typeface="Bookman Old Style" panose="02050604050505020204" pitchFamily="18" charset="0"/>
              </a:rPr>
              <a:t>: 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dan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ekivalen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(1, 1)) dan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(0, 2) dan (2, 3)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(0, 3)). 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Relasi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ekivalen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sifat</a:t>
            </a:r>
            <a:r>
              <a:rPr lang="en-US" dirty="0">
                <a:latin typeface="Bookman Old Style" panose="02050604050505020204" pitchFamily="18" charset="0"/>
              </a:rPr>
              <a:t>: 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simetris</a:t>
            </a:r>
            <a:r>
              <a:rPr lang="en-US" dirty="0">
                <a:latin typeface="Bookman Old Style" panose="02050604050505020204" pitchFamily="18" charset="0"/>
              </a:rPr>
              <a:t>, dan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ekivalen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(1, 3) dan (3, 2)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(1, 2)).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969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198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8.4	</a:t>
            </a:r>
            <a:r>
              <a:rPr lang="en-US" dirty="0">
                <a:latin typeface="Bookman Old Style" panose="02050604050505020204" pitchFamily="18" charset="0"/>
              </a:rPr>
              <a:t>Yang mana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relasi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{0, 1, 2, 3}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partial ordering? Jika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mengapa</a:t>
            </a:r>
            <a:r>
              <a:rPr lang="en-US" dirty="0">
                <a:latin typeface="Bookman Old Style" panose="02050604050505020204" pitchFamily="18" charset="0"/>
              </a:rPr>
              <a:t>?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{(0,0), (1,1), (2,2), (3,3)}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{(0,0), (1,1), (2,0), (2,2), (2,3), (3,2), (3,3)}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{(0,0), (1,1), (1,2), (2,2), (3,3)}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lvl="0" indent="-438150">
              <a:spcBef>
                <a:spcPts val="600"/>
              </a:spcBef>
              <a:buFont typeface="+mj-lt"/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{(0,0), (1,1), (1,2), (1,3), (2,2), (2,3), (3,3)}</a:t>
            </a:r>
            <a:endParaRPr lang="en-ID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573016"/>
            <a:ext cx="83918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11113" indent="-11113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Partial ordering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sifat</a:t>
            </a:r>
            <a:r>
              <a:rPr lang="en-US" dirty="0">
                <a:latin typeface="Bookman Old Style" panose="02050604050505020204" pitchFamily="18" charset="0"/>
              </a:rPr>
              <a:t>:  </a:t>
            </a:r>
            <a:r>
              <a:rPr lang="en-US" u="sng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u="sng" dirty="0" err="1">
                <a:latin typeface="Bookman Old Style" panose="02050604050505020204" pitchFamily="18" charset="0"/>
              </a:rPr>
              <a:t>antisimetris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u="sng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>
                <a:latin typeface="Bookman Old Style" panose="02050604050505020204" pitchFamily="18" charset="0"/>
              </a:rPr>
              <a:t>Partial ordering.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partial ordering,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antisimetris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2R3 dan 3R2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2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</a:t>
            </a:r>
            <a:r>
              <a:rPr lang="en-US" dirty="0">
                <a:latin typeface="Bookman Old Style" panose="02050604050505020204" pitchFamily="18" charset="0"/>
              </a:rPr>
              <a:t> 3) dan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transitif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3R2 dan 2R0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3R0).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>
                <a:latin typeface="Bookman Old Style" panose="02050604050505020204" pitchFamily="18" charset="0"/>
              </a:rPr>
              <a:t>Partial ordering.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>
                <a:latin typeface="Bookman Old Style" panose="02050604050505020204" pitchFamily="18" charset="0"/>
              </a:rPr>
              <a:t>Partial ordering.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65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1986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8.5	</a:t>
            </a:r>
            <a:r>
              <a:rPr lang="en-US" dirty="0" err="1">
                <a:latin typeface="Bookman Old Style" panose="02050604050505020204" pitchFamily="18" charset="0"/>
              </a:rPr>
              <a:t>Apakah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i="1" dirty="0">
                <a:latin typeface="Bookman Old Style" panose="02050604050505020204" pitchFamily="18" charset="0"/>
              </a:rPr>
              <a:t>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i="1" dirty="0">
                <a:latin typeface="Bookman Old Style" panose="02050604050505020204" pitchFamily="18" charset="0"/>
              </a:rPr>
              <a:t>R</a:t>
            </a:r>
            <a:r>
              <a:rPr lang="en-US" dirty="0">
                <a:latin typeface="Bookman Old Style" panose="02050604050505020204" pitchFamily="18" charset="0"/>
              </a:rPr>
              <a:t>)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poset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seluruh</a:t>
            </a:r>
            <a:r>
              <a:rPr lang="en-US" dirty="0">
                <a:latin typeface="Bookman Old Style" panose="02050604050505020204" pitchFamily="18" charset="0"/>
              </a:rPr>
              <a:t> orang di dunia dan (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)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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R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dimana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dan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orang,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tinggi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endParaRPr lang="en-ID" i="1" dirty="0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tinggi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endParaRPr lang="en-ID" i="1" dirty="0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a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leluhur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endParaRPr lang="en-ID" i="1" dirty="0">
              <a:latin typeface="Bookman Old Style" panose="02050604050505020204" pitchFamily="18" charset="0"/>
            </a:endParaRPr>
          </a:p>
          <a:p>
            <a:pPr marL="889000" indent="-438150">
              <a:spcBef>
                <a:spcPts val="600"/>
              </a:spcBef>
              <a:buFont typeface="+mj-lt"/>
              <a:buAutoNum type="alphaLcParenR"/>
            </a:pP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dan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teman</a:t>
            </a:r>
            <a:endParaRPr lang="en-ID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789040"/>
            <a:ext cx="8391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poset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refleksif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orang yang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tinggi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dirinya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sendiri</a:t>
            </a:r>
            <a:r>
              <a:rPr lang="en-US" dirty="0">
                <a:latin typeface="Bookman Old Style" panose="02050604050505020204" pitchFamily="18" charset="0"/>
              </a:rPr>
              <a:t>).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poset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antisimetris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tinggi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berarti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rendah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orang yang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 x dan y </a:t>
            </a:r>
            <a:r>
              <a:rPr lang="en-US" dirty="0" err="1">
                <a:latin typeface="Bookman Old Style" panose="02050604050505020204" pitchFamily="18" charset="0"/>
              </a:rPr>
              <a:t>bisa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jadi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ketinggian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sama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Berarti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xRy</a:t>
            </a:r>
            <a:r>
              <a:rPr lang="en-US" dirty="0">
                <a:latin typeface="Bookman Old Style" panose="02050604050505020204" pitchFamily="18" charset="0"/>
              </a:rPr>
              <a:t> dan </a:t>
            </a:r>
            <a:r>
              <a:rPr lang="en-US" dirty="0" err="1">
                <a:latin typeface="Bookman Old Style" panose="02050604050505020204" pitchFamily="18" charset="0"/>
              </a:rPr>
              <a:t>yRx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x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</a:t>
            </a:r>
            <a:r>
              <a:rPr lang="en-US" dirty="0">
                <a:latin typeface="Bookman Old Style" panose="02050604050505020204" pitchFamily="18" charset="0"/>
              </a:rPr>
              <a:t> y).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Poset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889000" indent="-438150">
              <a:buAutoNum type="alphaLcPeriod"/>
            </a:pP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poset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antisimetris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misalkan</a:t>
            </a:r>
            <a:r>
              <a:rPr lang="en-US" dirty="0">
                <a:latin typeface="Bookman Old Style" panose="02050604050505020204" pitchFamily="18" charset="0"/>
              </a:rPr>
              <a:t> a dan b </a:t>
            </a:r>
            <a:r>
              <a:rPr lang="en-US" dirty="0" err="1">
                <a:latin typeface="Bookman Old Style" panose="02050604050505020204" pitchFamily="18" charset="0"/>
              </a:rPr>
              <a:t>berteman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aRb</a:t>
            </a:r>
            <a:r>
              <a:rPr lang="en-US" dirty="0">
                <a:latin typeface="Bookman Old Style" panose="02050604050505020204" pitchFamily="18" charset="0"/>
              </a:rPr>
              <a:t> dan </a:t>
            </a:r>
            <a:r>
              <a:rPr lang="en-US" dirty="0" err="1">
                <a:latin typeface="Bookman Old Style" panose="02050604050505020204" pitchFamily="18" charset="0"/>
              </a:rPr>
              <a:t>bRa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a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</a:t>
            </a:r>
            <a:r>
              <a:rPr lang="en-US" dirty="0">
                <a:latin typeface="Bookman Old Style" panose="02050604050505020204" pitchFamily="18" charset="0"/>
              </a:rPr>
              <a:t> b).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10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B9CB39-2189-40A7-9887-98D8102DA667}"/>
</file>

<file path=customXml/itemProps2.xml><?xml version="1.0" encoding="utf-8"?>
<ds:datastoreItem xmlns:ds="http://schemas.openxmlformats.org/officeDocument/2006/customXml" ds:itemID="{12DA3869-9FAE-4210-97FB-943D62B8E311}"/>
</file>

<file path=customXml/itemProps3.xml><?xml version="1.0" encoding="utf-8"?>
<ds:datastoreItem xmlns:ds="http://schemas.openxmlformats.org/officeDocument/2006/customXml" ds:itemID="{6B2E879A-BA12-4E21-B8D3-9E1BAFEAFE77}"/>
</file>

<file path=docProps/app.xml><?xml version="1.0" encoding="utf-8"?>
<Properties xmlns="http://schemas.openxmlformats.org/officeDocument/2006/extended-properties" xmlns:vt="http://schemas.openxmlformats.org/officeDocument/2006/docPropsVTypes">
  <TotalTime>20999</TotalTime>
  <Words>1066</Words>
  <Application>Microsoft Office PowerPoint</Application>
  <PresentationFormat>On-screen Show (4:3)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Diseño predeterminado</vt:lpstr>
      <vt:lpstr>PowerPoint Presentation</vt:lpstr>
      <vt:lpstr>Latihan 8</vt:lpstr>
      <vt:lpstr>Latihan 8</vt:lpstr>
      <vt:lpstr>Latihan 8</vt:lpstr>
      <vt:lpstr>Latihan 8</vt:lpstr>
      <vt:lpstr>Latihan 8</vt:lpstr>
      <vt:lpstr>End of File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Nurdin Bahtiar</cp:lastModifiedBy>
  <cp:revision>857</cp:revision>
  <dcterms:created xsi:type="dcterms:W3CDTF">2010-05-23T14:28:12Z</dcterms:created>
  <dcterms:modified xsi:type="dcterms:W3CDTF">2020-10-10T01:14:22Z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