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23" r:id="rId26"/>
    <p:sldId id="321" r:id="rId27"/>
    <p:sldId id="301" r:id="rId28"/>
    <p:sldId id="302" r:id="rId29"/>
    <p:sldId id="331" r:id="rId30"/>
    <p:sldId id="325" r:id="rId31"/>
    <p:sldId id="326" r:id="rId32"/>
    <p:sldId id="335" r:id="rId33"/>
    <p:sldId id="336" r:id="rId34"/>
    <p:sldId id="338" r:id="rId35"/>
    <p:sldId id="337" r:id="rId36"/>
    <p:sldId id="332" r:id="rId37"/>
    <p:sldId id="303" r:id="rId38"/>
    <p:sldId id="333" r:id="rId39"/>
    <p:sldId id="334" r:id="rId40"/>
    <p:sldId id="327" r:id="rId41"/>
    <p:sldId id="339" r:id="rId42"/>
    <p:sldId id="329" r:id="rId43"/>
    <p:sldId id="304" r:id="rId44"/>
    <p:sldId id="305" r:id="rId45"/>
    <p:sldId id="306" r:id="rId46"/>
    <p:sldId id="307" r:id="rId47"/>
    <p:sldId id="308" r:id="rId48"/>
    <p:sldId id="328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6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Rinaldi M/IF2120</a:t>
            </a:r>
            <a:r>
              <a:rPr spc="-130" dirty="0"/>
              <a:t> </a:t>
            </a:r>
            <a:r>
              <a:rPr dirty="0"/>
              <a:t>Matdis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0"/>
            <a:ext cx="14478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76400" y="0"/>
            <a:ext cx="74676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0"/>
            <a:ext cx="12192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Rinaldi M/IF2120</a:t>
            </a:r>
            <a:r>
              <a:rPr spc="-130" dirty="0"/>
              <a:t> </a:t>
            </a:r>
            <a:r>
              <a:rPr dirty="0"/>
              <a:t>Matdis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Rinaldi M/IF2120</a:t>
            </a:r>
            <a:r>
              <a:rPr spc="-130" dirty="0"/>
              <a:t> </a:t>
            </a:r>
            <a:r>
              <a:rPr dirty="0"/>
              <a:t>Matdis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Rinaldi M/IF2120</a:t>
            </a:r>
            <a:r>
              <a:rPr spc="-130" dirty="0"/>
              <a:t> </a:t>
            </a:r>
            <a:r>
              <a:rPr dirty="0"/>
              <a:t>Matdis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Rinaldi M/IF2120</a:t>
            </a:r>
            <a:r>
              <a:rPr spc="-130" dirty="0"/>
              <a:t> </a:t>
            </a:r>
            <a:r>
              <a:rPr dirty="0"/>
              <a:t>Matdis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0"/>
            <a:ext cx="14478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76400" y="0"/>
            <a:ext cx="7467600" cy="1219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0"/>
            <a:ext cx="12192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28344" y="0"/>
            <a:ext cx="7915655" cy="7543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728314"/>
            <a:ext cx="2305685" cy="372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273428"/>
            <a:ext cx="8324850" cy="215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47921" y="6613865"/>
            <a:ext cx="18542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Rinaldi M/IF2120</a:t>
            </a:r>
            <a:r>
              <a:rPr spc="-130" dirty="0"/>
              <a:t> </a:t>
            </a:r>
            <a:r>
              <a:rPr dirty="0"/>
              <a:t>Matdis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9659" y="6470666"/>
            <a:ext cx="381000" cy="36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3C7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2" Type="http://schemas.openxmlformats.org/officeDocument/2006/relationships/image" Target="../media/image4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8" Type="http://schemas.openxmlformats.org/officeDocument/2006/relationships/image" Target="../media/image66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6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5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4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6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851357"/>
            <a:ext cx="6249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2A3C79"/>
                </a:solidFill>
                <a:latin typeface="Times New Roman"/>
                <a:cs typeface="Times New Roman"/>
              </a:rPr>
              <a:t>Pohon berakar (</a:t>
            </a:r>
            <a:r>
              <a:rPr sz="4400" b="0" i="1" dirty="0">
                <a:solidFill>
                  <a:srgbClr val="2A3C79"/>
                </a:solidFill>
                <a:latin typeface="Times New Roman"/>
                <a:cs typeface="Times New Roman"/>
              </a:rPr>
              <a:t>rooted</a:t>
            </a:r>
            <a:r>
              <a:rPr sz="4400" b="0" i="1" spc="-100" dirty="0">
                <a:solidFill>
                  <a:srgbClr val="2A3C79"/>
                </a:solidFill>
                <a:latin typeface="Times New Roman"/>
                <a:cs typeface="Times New Roman"/>
              </a:rPr>
              <a:t> </a:t>
            </a:r>
            <a:r>
              <a:rPr sz="4400" b="0" i="1" dirty="0">
                <a:solidFill>
                  <a:srgbClr val="2A3C79"/>
                </a:solidFill>
                <a:latin typeface="Times New Roman"/>
                <a:cs typeface="Times New Roman"/>
              </a:rPr>
              <a:t>tree</a:t>
            </a:r>
            <a:r>
              <a:rPr sz="4400" b="0" dirty="0">
                <a:solidFill>
                  <a:srgbClr val="2A3C79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1739615"/>
            <a:ext cx="7634605" cy="101282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29565" marR="5080" indent="-317500" algn="just">
              <a:lnSpc>
                <a:spcPct val="96700"/>
              </a:lnSpc>
              <a:spcBef>
                <a:spcPts val="209"/>
              </a:spcBef>
              <a:buFont typeface="Symbol"/>
              <a:buChar char=""/>
              <a:tabLst>
                <a:tab pos="330200" algn="l"/>
              </a:tabLst>
            </a:pPr>
            <a:r>
              <a:rPr sz="2200" spc="10" dirty="0">
                <a:latin typeface="Times New Roman"/>
                <a:cs typeface="Times New Roman"/>
              </a:rPr>
              <a:t>Pohon yang satu buah simpulnya diperlakukan sebagai akar dan  </a:t>
            </a:r>
            <a:r>
              <a:rPr sz="2200" spc="5" dirty="0">
                <a:latin typeface="Times New Roman"/>
                <a:cs typeface="Times New Roman"/>
              </a:rPr>
              <a:t>sisi-sisinya diberi </a:t>
            </a:r>
            <a:r>
              <a:rPr sz="2200" spc="10" dirty="0">
                <a:latin typeface="Times New Roman"/>
                <a:cs typeface="Times New Roman"/>
              </a:rPr>
              <a:t>arah sehingga menjadi</a:t>
            </a:r>
            <a:r>
              <a:rPr sz="2200" spc="5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graf berarah  dinamakan </a:t>
            </a:r>
            <a:r>
              <a:rPr sz="2200" b="1" spc="10" dirty="0">
                <a:latin typeface="Times New Roman"/>
                <a:cs typeface="Times New Roman"/>
              </a:rPr>
              <a:t>pohon berakar </a:t>
            </a:r>
            <a:r>
              <a:rPr sz="2200" spc="10" dirty="0">
                <a:latin typeface="Times New Roman"/>
                <a:cs typeface="Times New Roman"/>
              </a:rPr>
              <a:t>(</a:t>
            </a:r>
            <a:r>
              <a:rPr sz="2200" i="1" spc="10" dirty="0">
                <a:latin typeface="Times New Roman"/>
                <a:cs typeface="Times New Roman"/>
              </a:rPr>
              <a:t>rooted</a:t>
            </a:r>
            <a:r>
              <a:rPr sz="2200" i="1" spc="5" dirty="0">
                <a:latin typeface="Times New Roman"/>
                <a:cs typeface="Times New Roman"/>
              </a:rPr>
              <a:t> tree</a:t>
            </a:r>
            <a:r>
              <a:rPr sz="2200" spc="5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1538" y="3188184"/>
            <a:ext cx="1809114" cy="1801495"/>
            <a:chOff x="2091538" y="3188184"/>
            <a:chExt cx="1809114" cy="1801495"/>
          </a:xfrm>
        </p:grpSpPr>
        <p:sp>
          <p:nvSpPr>
            <p:cNvPr id="10" name="object 10"/>
            <p:cNvSpPr/>
            <p:nvPr/>
          </p:nvSpPr>
          <p:spPr>
            <a:xfrm>
              <a:off x="3257714" y="3190128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35064" y="0"/>
                  </a:moveTo>
                  <a:lnTo>
                    <a:pt x="21144" y="0"/>
                  </a:lnTo>
                  <a:lnTo>
                    <a:pt x="9514" y="5983"/>
                  </a:lnTo>
                  <a:lnTo>
                    <a:pt x="1762" y="15486"/>
                  </a:lnTo>
                  <a:lnTo>
                    <a:pt x="0" y="29389"/>
                  </a:lnTo>
                  <a:lnTo>
                    <a:pt x="1762" y="42764"/>
                  </a:lnTo>
                  <a:lnTo>
                    <a:pt x="9514" y="52268"/>
                  </a:lnTo>
                  <a:lnTo>
                    <a:pt x="21144" y="58251"/>
                  </a:lnTo>
                  <a:lnTo>
                    <a:pt x="35064" y="58251"/>
                  </a:lnTo>
                  <a:lnTo>
                    <a:pt x="46693" y="52268"/>
                  </a:lnTo>
                  <a:lnTo>
                    <a:pt x="54446" y="42764"/>
                  </a:lnTo>
                  <a:lnTo>
                    <a:pt x="58322" y="29389"/>
                  </a:lnTo>
                  <a:lnTo>
                    <a:pt x="54446" y="15486"/>
                  </a:lnTo>
                  <a:lnTo>
                    <a:pt x="46693" y="5983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7714" y="3190128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0" y="29389"/>
                  </a:moveTo>
                  <a:lnTo>
                    <a:pt x="1762" y="15486"/>
                  </a:lnTo>
                  <a:lnTo>
                    <a:pt x="9514" y="5983"/>
                  </a:lnTo>
                  <a:lnTo>
                    <a:pt x="21144" y="0"/>
                  </a:lnTo>
                  <a:lnTo>
                    <a:pt x="35064" y="0"/>
                  </a:lnTo>
                  <a:lnTo>
                    <a:pt x="46693" y="5983"/>
                  </a:lnTo>
                  <a:lnTo>
                    <a:pt x="54446" y="15486"/>
                  </a:lnTo>
                  <a:lnTo>
                    <a:pt x="58322" y="29389"/>
                  </a:lnTo>
                  <a:lnTo>
                    <a:pt x="54446" y="42764"/>
                  </a:lnTo>
                  <a:lnTo>
                    <a:pt x="46693" y="52268"/>
                  </a:lnTo>
                  <a:lnTo>
                    <a:pt x="35064" y="58251"/>
                  </a:lnTo>
                  <a:lnTo>
                    <a:pt x="21144" y="58251"/>
                  </a:lnTo>
                  <a:lnTo>
                    <a:pt x="9514" y="52268"/>
                  </a:lnTo>
                  <a:lnTo>
                    <a:pt x="1762" y="42764"/>
                  </a:lnTo>
                  <a:lnTo>
                    <a:pt x="0" y="29389"/>
                  </a:lnTo>
                  <a:close/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5545" y="377018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35064" y="0"/>
                  </a:moveTo>
                  <a:lnTo>
                    <a:pt x="21144" y="0"/>
                  </a:lnTo>
                  <a:lnTo>
                    <a:pt x="9514" y="5631"/>
                  </a:lnTo>
                  <a:lnTo>
                    <a:pt x="1762" y="15134"/>
                  </a:lnTo>
                  <a:lnTo>
                    <a:pt x="0" y="29037"/>
                  </a:lnTo>
                  <a:lnTo>
                    <a:pt x="1762" y="42412"/>
                  </a:lnTo>
                  <a:lnTo>
                    <a:pt x="9514" y="52268"/>
                  </a:lnTo>
                  <a:lnTo>
                    <a:pt x="21144" y="57899"/>
                  </a:lnTo>
                  <a:lnTo>
                    <a:pt x="35064" y="57899"/>
                  </a:lnTo>
                  <a:lnTo>
                    <a:pt x="46693" y="52268"/>
                  </a:lnTo>
                  <a:lnTo>
                    <a:pt x="54446" y="42412"/>
                  </a:lnTo>
                  <a:lnTo>
                    <a:pt x="58322" y="29037"/>
                  </a:lnTo>
                  <a:lnTo>
                    <a:pt x="54446" y="15134"/>
                  </a:lnTo>
                  <a:lnTo>
                    <a:pt x="46693" y="5631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75545" y="377018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29037"/>
                  </a:moveTo>
                  <a:lnTo>
                    <a:pt x="1762" y="15134"/>
                  </a:lnTo>
                  <a:lnTo>
                    <a:pt x="9514" y="5631"/>
                  </a:lnTo>
                  <a:lnTo>
                    <a:pt x="21144" y="0"/>
                  </a:lnTo>
                  <a:lnTo>
                    <a:pt x="35064" y="0"/>
                  </a:lnTo>
                  <a:lnTo>
                    <a:pt x="46693" y="5631"/>
                  </a:lnTo>
                  <a:lnTo>
                    <a:pt x="54446" y="15134"/>
                  </a:lnTo>
                  <a:lnTo>
                    <a:pt x="58322" y="29037"/>
                  </a:lnTo>
                  <a:lnTo>
                    <a:pt x="54446" y="42412"/>
                  </a:lnTo>
                  <a:lnTo>
                    <a:pt x="46693" y="52268"/>
                  </a:lnTo>
                  <a:lnTo>
                    <a:pt x="35064" y="57899"/>
                  </a:lnTo>
                  <a:lnTo>
                    <a:pt x="21144" y="57899"/>
                  </a:lnTo>
                  <a:lnTo>
                    <a:pt x="9514" y="52268"/>
                  </a:lnTo>
                  <a:lnTo>
                    <a:pt x="1762" y="42412"/>
                  </a:lnTo>
                  <a:lnTo>
                    <a:pt x="0" y="29037"/>
                  </a:lnTo>
                  <a:close/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7714" y="377018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5064" y="0"/>
                  </a:moveTo>
                  <a:lnTo>
                    <a:pt x="21144" y="0"/>
                  </a:lnTo>
                  <a:lnTo>
                    <a:pt x="9514" y="5631"/>
                  </a:lnTo>
                  <a:lnTo>
                    <a:pt x="1762" y="15134"/>
                  </a:lnTo>
                  <a:lnTo>
                    <a:pt x="0" y="29037"/>
                  </a:lnTo>
                  <a:lnTo>
                    <a:pt x="1762" y="42412"/>
                  </a:lnTo>
                  <a:lnTo>
                    <a:pt x="9514" y="52268"/>
                  </a:lnTo>
                  <a:lnTo>
                    <a:pt x="21144" y="57899"/>
                  </a:lnTo>
                  <a:lnTo>
                    <a:pt x="35064" y="57899"/>
                  </a:lnTo>
                  <a:lnTo>
                    <a:pt x="46693" y="52268"/>
                  </a:lnTo>
                  <a:lnTo>
                    <a:pt x="54446" y="42412"/>
                  </a:lnTo>
                  <a:lnTo>
                    <a:pt x="58322" y="29037"/>
                  </a:lnTo>
                  <a:lnTo>
                    <a:pt x="54446" y="15134"/>
                  </a:lnTo>
                  <a:lnTo>
                    <a:pt x="46693" y="5631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9064" y="3219518"/>
              <a:ext cx="557530" cy="608965"/>
            </a:xfrm>
            <a:custGeom>
              <a:avLst/>
              <a:gdLst/>
              <a:ahLst/>
              <a:cxnLst/>
              <a:rect l="l" t="t" r="r" b="b"/>
              <a:pathLst>
                <a:path w="557529" h="608964">
                  <a:moveTo>
                    <a:pt x="498649" y="579700"/>
                  </a:moveTo>
                  <a:lnTo>
                    <a:pt x="500411" y="565797"/>
                  </a:lnTo>
                  <a:lnTo>
                    <a:pt x="508164" y="556294"/>
                  </a:lnTo>
                  <a:lnTo>
                    <a:pt x="519793" y="550662"/>
                  </a:lnTo>
                  <a:lnTo>
                    <a:pt x="533713" y="550662"/>
                  </a:lnTo>
                  <a:lnTo>
                    <a:pt x="545342" y="556294"/>
                  </a:lnTo>
                  <a:lnTo>
                    <a:pt x="553095" y="565797"/>
                  </a:lnTo>
                  <a:lnTo>
                    <a:pt x="556972" y="579700"/>
                  </a:lnTo>
                  <a:lnTo>
                    <a:pt x="553095" y="593075"/>
                  </a:lnTo>
                  <a:lnTo>
                    <a:pt x="545342" y="602930"/>
                  </a:lnTo>
                  <a:lnTo>
                    <a:pt x="533713" y="608562"/>
                  </a:lnTo>
                  <a:lnTo>
                    <a:pt x="519793" y="608562"/>
                  </a:lnTo>
                  <a:lnTo>
                    <a:pt x="508164" y="602930"/>
                  </a:lnTo>
                  <a:lnTo>
                    <a:pt x="500411" y="593075"/>
                  </a:lnTo>
                  <a:lnTo>
                    <a:pt x="498649" y="579700"/>
                  </a:lnTo>
                  <a:close/>
                </a:path>
                <a:path w="557529" h="608964">
                  <a:moveTo>
                    <a:pt x="527546" y="0"/>
                  </a:moveTo>
                  <a:lnTo>
                    <a:pt x="0" y="525320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4618" y="3704185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31011" y="0"/>
                  </a:moveTo>
                  <a:lnTo>
                    <a:pt x="0" y="95032"/>
                  </a:lnTo>
                  <a:lnTo>
                    <a:pt x="93210" y="63883"/>
                  </a:lnTo>
                  <a:lnTo>
                    <a:pt x="31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6611" y="3219518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442"/>
                  </a:lnTo>
                </a:path>
              </a:pathLst>
            </a:custGeom>
            <a:ln w="3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2195" y="3710355"/>
              <a:ext cx="656590" cy="118110"/>
            </a:xfrm>
            <a:custGeom>
              <a:avLst/>
              <a:gdLst/>
              <a:ahLst/>
              <a:cxnLst/>
              <a:rect l="l" t="t" r="r" b="b"/>
              <a:pathLst>
                <a:path w="656589" h="118110">
                  <a:moveTo>
                    <a:pt x="89344" y="0"/>
                  </a:moveTo>
                  <a:lnTo>
                    <a:pt x="0" y="0"/>
                  </a:lnTo>
                  <a:lnTo>
                    <a:pt x="44411" y="88874"/>
                  </a:lnTo>
                  <a:lnTo>
                    <a:pt x="89344" y="0"/>
                  </a:lnTo>
                  <a:close/>
                </a:path>
                <a:path w="656589" h="118110">
                  <a:moveTo>
                    <a:pt x="656005" y="88874"/>
                  </a:moveTo>
                  <a:lnTo>
                    <a:pt x="652132" y="74968"/>
                  </a:lnTo>
                  <a:lnTo>
                    <a:pt x="644372" y="65468"/>
                  </a:lnTo>
                  <a:lnTo>
                    <a:pt x="632574" y="59829"/>
                  </a:lnTo>
                  <a:lnTo>
                    <a:pt x="619175" y="59829"/>
                  </a:lnTo>
                  <a:lnTo>
                    <a:pt x="607542" y="65468"/>
                  </a:lnTo>
                  <a:lnTo>
                    <a:pt x="599795" y="74968"/>
                  </a:lnTo>
                  <a:lnTo>
                    <a:pt x="597674" y="88874"/>
                  </a:lnTo>
                  <a:lnTo>
                    <a:pt x="599795" y="102247"/>
                  </a:lnTo>
                  <a:lnTo>
                    <a:pt x="607542" y="112102"/>
                  </a:lnTo>
                  <a:lnTo>
                    <a:pt x="619175" y="117729"/>
                  </a:lnTo>
                  <a:lnTo>
                    <a:pt x="632574" y="117729"/>
                  </a:lnTo>
                  <a:lnTo>
                    <a:pt x="644372" y="112102"/>
                  </a:lnTo>
                  <a:lnTo>
                    <a:pt x="652132" y="102247"/>
                  </a:lnTo>
                  <a:lnTo>
                    <a:pt x="656005" y="88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6611" y="3219518"/>
              <a:ext cx="612140" cy="608965"/>
            </a:xfrm>
            <a:custGeom>
              <a:avLst/>
              <a:gdLst/>
              <a:ahLst/>
              <a:cxnLst/>
              <a:rect l="l" t="t" r="r" b="b"/>
              <a:pathLst>
                <a:path w="612139" h="608964">
                  <a:moveTo>
                    <a:pt x="553271" y="579700"/>
                  </a:moveTo>
                  <a:lnTo>
                    <a:pt x="555386" y="565797"/>
                  </a:lnTo>
                  <a:lnTo>
                    <a:pt x="563139" y="556294"/>
                  </a:lnTo>
                  <a:lnTo>
                    <a:pt x="574768" y="550662"/>
                  </a:lnTo>
                  <a:lnTo>
                    <a:pt x="588159" y="550662"/>
                  </a:lnTo>
                  <a:lnTo>
                    <a:pt x="599965" y="556294"/>
                  </a:lnTo>
                  <a:lnTo>
                    <a:pt x="607717" y="565797"/>
                  </a:lnTo>
                  <a:lnTo>
                    <a:pt x="611594" y="579700"/>
                  </a:lnTo>
                  <a:lnTo>
                    <a:pt x="607717" y="593075"/>
                  </a:lnTo>
                  <a:lnTo>
                    <a:pt x="599965" y="602930"/>
                  </a:lnTo>
                  <a:lnTo>
                    <a:pt x="588159" y="608562"/>
                  </a:lnTo>
                  <a:lnTo>
                    <a:pt x="574768" y="608562"/>
                  </a:lnTo>
                  <a:lnTo>
                    <a:pt x="563139" y="602930"/>
                  </a:lnTo>
                  <a:lnTo>
                    <a:pt x="555386" y="593075"/>
                  </a:lnTo>
                  <a:lnTo>
                    <a:pt x="553271" y="579700"/>
                  </a:lnTo>
                  <a:close/>
                </a:path>
                <a:path w="612139" h="608964">
                  <a:moveTo>
                    <a:pt x="0" y="0"/>
                  </a:moveTo>
                  <a:lnTo>
                    <a:pt x="525960" y="525320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8964" y="3704196"/>
              <a:ext cx="320675" cy="703580"/>
            </a:xfrm>
            <a:custGeom>
              <a:avLst/>
              <a:gdLst/>
              <a:ahLst/>
              <a:cxnLst/>
              <a:rect l="l" t="t" r="r" b="b"/>
              <a:pathLst>
                <a:path w="320675" h="703579">
                  <a:moveTo>
                    <a:pt x="57975" y="674624"/>
                  </a:moveTo>
                  <a:lnTo>
                    <a:pt x="54102" y="661263"/>
                  </a:lnTo>
                  <a:lnTo>
                    <a:pt x="46164" y="651344"/>
                  </a:lnTo>
                  <a:lnTo>
                    <a:pt x="34544" y="645731"/>
                  </a:lnTo>
                  <a:lnTo>
                    <a:pt x="21145" y="645731"/>
                  </a:lnTo>
                  <a:lnTo>
                    <a:pt x="9525" y="651344"/>
                  </a:lnTo>
                  <a:lnTo>
                    <a:pt x="1765" y="661263"/>
                  </a:lnTo>
                  <a:lnTo>
                    <a:pt x="0" y="674624"/>
                  </a:lnTo>
                  <a:lnTo>
                    <a:pt x="1765" y="687997"/>
                  </a:lnTo>
                  <a:lnTo>
                    <a:pt x="9525" y="697928"/>
                  </a:lnTo>
                  <a:lnTo>
                    <a:pt x="21145" y="703516"/>
                  </a:lnTo>
                  <a:lnTo>
                    <a:pt x="34544" y="703516"/>
                  </a:lnTo>
                  <a:lnTo>
                    <a:pt x="46164" y="697928"/>
                  </a:lnTo>
                  <a:lnTo>
                    <a:pt x="54102" y="687997"/>
                  </a:lnTo>
                  <a:lnTo>
                    <a:pt x="57975" y="674624"/>
                  </a:lnTo>
                  <a:close/>
                </a:path>
                <a:path w="320675" h="703579">
                  <a:moveTo>
                    <a:pt x="320167" y="95034"/>
                  </a:moveTo>
                  <a:lnTo>
                    <a:pt x="287032" y="0"/>
                  </a:lnTo>
                  <a:lnTo>
                    <a:pt x="224663" y="63881"/>
                  </a:lnTo>
                  <a:lnTo>
                    <a:pt x="320167" y="95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8974" y="3799218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0" y="579595"/>
                  </a:moveTo>
                  <a:lnTo>
                    <a:pt x="1762" y="566237"/>
                  </a:lnTo>
                  <a:lnTo>
                    <a:pt x="9514" y="556311"/>
                  </a:lnTo>
                  <a:lnTo>
                    <a:pt x="21144" y="550698"/>
                  </a:lnTo>
                  <a:lnTo>
                    <a:pt x="34535" y="550698"/>
                  </a:lnTo>
                  <a:lnTo>
                    <a:pt x="46164" y="556311"/>
                  </a:lnTo>
                  <a:lnTo>
                    <a:pt x="54093" y="566237"/>
                  </a:lnTo>
                  <a:lnTo>
                    <a:pt x="57970" y="579595"/>
                  </a:lnTo>
                  <a:lnTo>
                    <a:pt x="54093" y="592970"/>
                  </a:lnTo>
                  <a:lnTo>
                    <a:pt x="46164" y="602895"/>
                  </a:lnTo>
                  <a:lnTo>
                    <a:pt x="34535" y="608492"/>
                  </a:lnTo>
                  <a:lnTo>
                    <a:pt x="21144" y="608492"/>
                  </a:lnTo>
                  <a:lnTo>
                    <a:pt x="9514" y="602895"/>
                  </a:lnTo>
                  <a:lnTo>
                    <a:pt x="1762" y="592970"/>
                  </a:lnTo>
                  <a:lnTo>
                    <a:pt x="0" y="579595"/>
                  </a:lnTo>
                  <a:close/>
                </a:path>
                <a:path w="320675" h="608964">
                  <a:moveTo>
                    <a:pt x="320157" y="0"/>
                  </a:moveTo>
                  <a:lnTo>
                    <a:pt x="63961" y="510168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4310" y="4280052"/>
              <a:ext cx="1273810" cy="128270"/>
            </a:xfrm>
            <a:custGeom>
              <a:avLst/>
              <a:gdLst/>
              <a:ahLst/>
              <a:cxnLst/>
              <a:rect l="l" t="t" r="r" b="b"/>
              <a:pathLst>
                <a:path w="1273810" h="128270">
                  <a:moveTo>
                    <a:pt x="58343" y="98767"/>
                  </a:moveTo>
                  <a:lnTo>
                    <a:pt x="54444" y="85407"/>
                  </a:lnTo>
                  <a:lnTo>
                    <a:pt x="46672" y="75488"/>
                  </a:lnTo>
                  <a:lnTo>
                    <a:pt x="35001" y="69875"/>
                  </a:lnTo>
                  <a:lnTo>
                    <a:pt x="21602" y="69875"/>
                  </a:lnTo>
                  <a:lnTo>
                    <a:pt x="9944" y="75488"/>
                  </a:lnTo>
                  <a:lnTo>
                    <a:pt x="2146" y="85407"/>
                  </a:lnTo>
                  <a:lnTo>
                    <a:pt x="0" y="98767"/>
                  </a:lnTo>
                  <a:lnTo>
                    <a:pt x="2146" y="112141"/>
                  </a:lnTo>
                  <a:lnTo>
                    <a:pt x="9944" y="122072"/>
                  </a:lnTo>
                  <a:lnTo>
                    <a:pt x="21602" y="127660"/>
                  </a:lnTo>
                  <a:lnTo>
                    <a:pt x="35001" y="127660"/>
                  </a:lnTo>
                  <a:lnTo>
                    <a:pt x="46672" y="122072"/>
                  </a:lnTo>
                  <a:lnTo>
                    <a:pt x="54444" y="112141"/>
                  </a:lnTo>
                  <a:lnTo>
                    <a:pt x="58343" y="98767"/>
                  </a:lnTo>
                  <a:close/>
                </a:path>
                <a:path w="1273810" h="128270">
                  <a:moveTo>
                    <a:pt x="1273200" y="38823"/>
                  </a:moveTo>
                  <a:lnTo>
                    <a:pt x="1193558" y="0"/>
                  </a:lnTo>
                  <a:lnTo>
                    <a:pt x="1193558" y="98767"/>
                  </a:lnTo>
                  <a:lnTo>
                    <a:pt x="1273200" y="38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84319" y="3799218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0" y="579595"/>
                  </a:moveTo>
                  <a:lnTo>
                    <a:pt x="2149" y="566237"/>
                  </a:lnTo>
                  <a:lnTo>
                    <a:pt x="9937" y="556311"/>
                  </a:lnTo>
                  <a:lnTo>
                    <a:pt x="21602" y="550698"/>
                  </a:lnTo>
                  <a:lnTo>
                    <a:pt x="34993" y="550698"/>
                  </a:lnTo>
                  <a:lnTo>
                    <a:pt x="46675" y="556311"/>
                  </a:lnTo>
                  <a:lnTo>
                    <a:pt x="54446" y="566237"/>
                  </a:lnTo>
                  <a:lnTo>
                    <a:pt x="58340" y="579595"/>
                  </a:lnTo>
                  <a:lnTo>
                    <a:pt x="54446" y="592970"/>
                  </a:lnTo>
                  <a:lnTo>
                    <a:pt x="46675" y="602895"/>
                  </a:lnTo>
                  <a:lnTo>
                    <a:pt x="34993" y="608492"/>
                  </a:lnTo>
                  <a:lnTo>
                    <a:pt x="21602" y="608492"/>
                  </a:lnTo>
                  <a:lnTo>
                    <a:pt x="9937" y="602895"/>
                  </a:lnTo>
                  <a:lnTo>
                    <a:pt x="2149" y="592970"/>
                  </a:lnTo>
                  <a:lnTo>
                    <a:pt x="0" y="579595"/>
                  </a:lnTo>
                  <a:close/>
                </a:path>
                <a:path w="320675" h="608964">
                  <a:moveTo>
                    <a:pt x="320298" y="0"/>
                  </a:moveTo>
                  <a:lnTo>
                    <a:pt x="63961" y="510168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13698" y="4280052"/>
              <a:ext cx="611505" cy="128270"/>
            </a:xfrm>
            <a:custGeom>
              <a:avLst/>
              <a:gdLst/>
              <a:ahLst/>
              <a:cxnLst/>
              <a:rect l="l" t="t" r="r" b="b"/>
              <a:pathLst>
                <a:path w="611505" h="128270">
                  <a:moveTo>
                    <a:pt x="79502" y="38823"/>
                  </a:moveTo>
                  <a:lnTo>
                    <a:pt x="0" y="0"/>
                  </a:lnTo>
                  <a:lnTo>
                    <a:pt x="0" y="98767"/>
                  </a:lnTo>
                  <a:lnTo>
                    <a:pt x="79502" y="38823"/>
                  </a:lnTo>
                  <a:close/>
                </a:path>
                <a:path w="611505" h="128270">
                  <a:moveTo>
                    <a:pt x="611073" y="98767"/>
                  </a:moveTo>
                  <a:lnTo>
                    <a:pt x="607199" y="85407"/>
                  </a:lnTo>
                  <a:lnTo>
                    <a:pt x="599440" y="75488"/>
                  </a:lnTo>
                  <a:lnTo>
                    <a:pt x="587806" y="69875"/>
                  </a:lnTo>
                  <a:lnTo>
                    <a:pt x="574421" y="69875"/>
                  </a:lnTo>
                  <a:lnTo>
                    <a:pt x="562610" y="75488"/>
                  </a:lnTo>
                  <a:lnTo>
                    <a:pt x="554863" y="85407"/>
                  </a:lnTo>
                  <a:lnTo>
                    <a:pt x="552754" y="98767"/>
                  </a:lnTo>
                  <a:lnTo>
                    <a:pt x="554863" y="112141"/>
                  </a:lnTo>
                  <a:lnTo>
                    <a:pt x="562610" y="122072"/>
                  </a:lnTo>
                  <a:lnTo>
                    <a:pt x="574421" y="127660"/>
                  </a:lnTo>
                  <a:lnTo>
                    <a:pt x="587806" y="127660"/>
                  </a:lnTo>
                  <a:lnTo>
                    <a:pt x="599440" y="122072"/>
                  </a:lnTo>
                  <a:lnTo>
                    <a:pt x="607199" y="112141"/>
                  </a:lnTo>
                  <a:lnTo>
                    <a:pt x="611073" y="98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04618" y="3799218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261835" y="579595"/>
                  </a:moveTo>
                  <a:lnTo>
                    <a:pt x="263949" y="566237"/>
                  </a:lnTo>
                  <a:lnTo>
                    <a:pt x="271702" y="556311"/>
                  </a:lnTo>
                  <a:lnTo>
                    <a:pt x="283507" y="550698"/>
                  </a:lnTo>
                  <a:lnTo>
                    <a:pt x="296899" y="550698"/>
                  </a:lnTo>
                  <a:lnTo>
                    <a:pt x="308528" y="556311"/>
                  </a:lnTo>
                  <a:lnTo>
                    <a:pt x="316281" y="566237"/>
                  </a:lnTo>
                  <a:lnTo>
                    <a:pt x="320157" y="579595"/>
                  </a:lnTo>
                  <a:lnTo>
                    <a:pt x="316281" y="592970"/>
                  </a:lnTo>
                  <a:lnTo>
                    <a:pt x="308528" y="602895"/>
                  </a:lnTo>
                  <a:lnTo>
                    <a:pt x="296899" y="608492"/>
                  </a:lnTo>
                  <a:lnTo>
                    <a:pt x="283507" y="608492"/>
                  </a:lnTo>
                  <a:lnTo>
                    <a:pt x="271702" y="602895"/>
                  </a:lnTo>
                  <a:lnTo>
                    <a:pt x="263949" y="592970"/>
                  </a:lnTo>
                  <a:lnTo>
                    <a:pt x="261835" y="579595"/>
                  </a:lnTo>
                  <a:close/>
                </a:path>
                <a:path w="320675" h="608964">
                  <a:moveTo>
                    <a:pt x="0" y="0"/>
                  </a:moveTo>
                  <a:lnTo>
                    <a:pt x="256196" y="510168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4310" y="4280052"/>
              <a:ext cx="612140" cy="707390"/>
            </a:xfrm>
            <a:custGeom>
              <a:avLst/>
              <a:gdLst/>
              <a:ahLst/>
              <a:cxnLst/>
              <a:rect l="l" t="t" r="r" b="b"/>
              <a:pathLst>
                <a:path w="612139" h="707389">
                  <a:moveTo>
                    <a:pt x="58343" y="678446"/>
                  </a:moveTo>
                  <a:lnTo>
                    <a:pt x="54444" y="665073"/>
                  </a:lnTo>
                  <a:lnTo>
                    <a:pt x="46672" y="655167"/>
                  </a:lnTo>
                  <a:lnTo>
                    <a:pt x="35001" y="649554"/>
                  </a:lnTo>
                  <a:lnTo>
                    <a:pt x="21602" y="649554"/>
                  </a:lnTo>
                  <a:lnTo>
                    <a:pt x="9944" y="655167"/>
                  </a:lnTo>
                  <a:lnTo>
                    <a:pt x="2146" y="665073"/>
                  </a:lnTo>
                  <a:lnTo>
                    <a:pt x="0" y="678446"/>
                  </a:lnTo>
                  <a:lnTo>
                    <a:pt x="2146" y="691819"/>
                  </a:lnTo>
                  <a:lnTo>
                    <a:pt x="9944" y="701738"/>
                  </a:lnTo>
                  <a:lnTo>
                    <a:pt x="21602" y="707351"/>
                  </a:lnTo>
                  <a:lnTo>
                    <a:pt x="35001" y="707351"/>
                  </a:lnTo>
                  <a:lnTo>
                    <a:pt x="46672" y="701738"/>
                  </a:lnTo>
                  <a:lnTo>
                    <a:pt x="54444" y="691819"/>
                  </a:lnTo>
                  <a:lnTo>
                    <a:pt x="58343" y="678446"/>
                  </a:lnTo>
                  <a:close/>
                </a:path>
                <a:path w="612139" h="707389">
                  <a:moveTo>
                    <a:pt x="611555" y="0"/>
                  </a:moveTo>
                  <a:lnTo>
                    <a:pt x="531914" y="38823"/>
                  </a:lnTo>
                  <a:lnTo>
                    <a:pt x="611555" y="98767"/>
                  </a:lnTo>
                  <a:lnTo>
                    <a:pt x="611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4319" y="492959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28897"/>
                  </a:moveTo>
                  <a:lnTo>
                    <a:pt x="2149" y="15522"/>
                  </a:lnTo>
                  <a:lnTo>
                    <a:pt x="9937" y="5613"/>
                  </a:lnTo>
                  <a:lnTo>
                    <a:pt x="21602" y="0"/>
                  </a:lnTo>
                  <a:lnTo>
                    <a:pt x="34993" y="0"/>
                  </a:lnTo>
                  <a:lnTo>
                    <a:pt x="46675" y="5613"/>
                  </a:lnTo>
                  <a:lnTo>
                    <a:pt x="54446" y="15522"/>
                  </a:lnTo>
                  <a:lnTo>
                    <a:pt x="58340" y="28897"/>
                  </a:lnTo>
                  <a:lnTo>
                    <a:pt x="54446" y="42272"/>
                  </a:lnTo>
                  <a:lnTo>
                    <a:pt x="46675" y="52180"/>
                  </a:lnTo>
                  <a:lnTo>
                    <a:pt x="34993" y="57794"/>
                  </a:lnTo>
                  <a:lnTo>
                    <a:pt x="21602" y="57794"/>
                  </a:lnTo>
                  <a:lnTo>
                    <a:pt x="9937" y="52180"/>
                  </a:lnTo>
                  <a:lnTo>
                    <a:pt x="2149" y="42272"/>
                  </a:lnTo>
                  <a:lnTo>
                    <a:pt x="0" y="28897"/>
                  </a:lnTo>
                  <a:close/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5545" y="492959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35064" y="0"/>
                  </a:moveTo>
                  <a:lnTo>
                    <a:pt x="21144" y="0"/>
                  </a:lnTo>
                  <a:lnTo>
                    <a:pt x="9514" y="5613"/>
                  </a:lnTo>
                  <a:lnTo>
                    <a:pt x="1762" y="15522"/>
                  </a:lnTo>
                  <a:lnTo>
                    <a:pt x="0" y="28897"/>
                  </a:lnTo>
                  <a:lnTo>
                    <a:pt x="1762" y="42272"/>
                  </a:lnTo>
                  <a:lnTo>
                    <a:pt x="9514" y="52180"/>
                  </a:lnTo>
                  <a:lnTo>
                    <a:pt x="21144" y="57794"/>
                  </a:lnTo>
                  <a:lnTo>
                    <a:pt x="35064" y="57794"/>
                  </a:lnTo>
                  <a:lnTo>
                    <a:pt x="46693" y="52180"/>
                  </a:lnTo>
                  <a:lnTo>
                    <a:pt x="54446" y="42272"/>
                  </a:lnTo>
                  <a:lnTo>
                    <a:pt x="58322" y="28897"/>
                  </a:lnTo>
                  <a:lnTo>
                    <a:pt x="54446" y="15522"/>
                  </a:lnTo>
                  <a:lnTo>
                    <a:pt x="46693" y="5613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13710" y="4378813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261835" y="579683"/>
                  </a:moveTo>
                  <a:lnTo>
                    <a:pt x="263597" y="566308"/>
                  </a:lnTo>
                  <a:lnTo>
                    <a:pt x="271349" y="556399"/>
                  </a:lnTo>
                  <a:lnTo>
                    <a:pt x="282979" y="550785"/>
                  </a:lnTo>
                  <a:lnTo>
                    <a:pt x="296899" y="550785"/>
                  </a:lnTo>
                  <a:lnTo>
                    <a:pt x="308528" y="556399"/>
                  </a:lnTo>
                  <a:lnTo>
                    <a:pt x="316281" y="566308"/>
                  </a:lnTo>
                  <a:lnTo>
                    <a:pt x="320157" y="579683"/>
                  </a:lnTo>
                  <a:lnTo>
                    <a:pt x="316281" y="593058"/>
                  </a:lnTo>
                  <a:lnTo>
                    <a:pt x="308528" y="602966"/>
                  </a:lnTo>
                  <a:lnTo>
                    <a:pt x="296899" y="608580"/>
                  </a:lnTo>
                  <a:lnTo>
                    <a:pt x="282979" y="608580"/>
                  </a:lnTo>
                  <a:lnTo>
                    <a:pt x="271349" y="602966"/>
                  </a:lnTo>
                  <a:lnTo>
                    <a:pt x="263597" y="593058"/>
                  </a:lnTo>
                  <a:lnTo>
                    <a:pt x="261835" y="579683"/>
                  </a:lnTo>
                  <a:close/>
                </a:path>
                <a:path w="320675" h="608964">
                  <a:moveTo>
                    <a:pt x="0" y="0"/>
                  </a:moveTo>
                  <a:lnTo>
                    <a:pt x="255844" y="510238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4975" y="4860155"/>
              <a:ext cx="80010" cy="98425"/>
            </a:xfrm>
            <a:custGeom>
              <a:avLst/>
              <a:gdLst/>
              <a:ahLst/>
              <a:cxnLst/>
              <a:rect l="l" t="t" r="r" b="b"/>
              <a:pathLst>
                <a:path w="80010" h="98425">
                  <a:moveTo>
                    <a:pt x="79642" y="0"/>
                  </a:moveTo>
                  <a:lnTo>
                    <a:pt x="0" y="38382"/>
                  </a:lnTo>
                  <a:lnTo>
                    <a:pt x="79642" y="98341"/>
                  </a:lnTo>
                  <a:lnTo>
                    <a:pt x="79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13710" y="4378813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477"/>
                  </a:lnTo>
                </a:path>
              </a:pathLst>
            </a:custGeom>
            <a:ln w="3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93480" y="4869649"/>
              <a:ext cx="365125" cy="118110"/>
            </a:xfrm>
            <a:custGeom>
              <a:avLst/>
              <a:gdLst/>
              <a:ahLst/>
              <a:cxnLst/>
              <a:rect l="l" t="t" r="r" b="b"/>
              <a:pathLst>
                <a:path w="365125" h="118110">
                  <a:moveTo>
                    <a:pt x="57899" y="88849"/>
                  </a:moveTo>
                  <a:lnTo>
                    <a:pt x="54000" y="75476"/>
                  </a:lnTo>
                  <a:lnTo>
                    <a:pt x="46228" y="65570"/>
                  </a:lnTo>
                  <a:lnTo>
                    <a:pt x="34569" y="59956"/>
                  </a:lnTo>
                  <a:lnTo>
                    <a:pt x="21158" y="59956"/>
                  </a:lnTo>
                  <a:lnTo>
                    <a:pt x="9486" y="65570"/>
                  </a:lnTo>
                  <a:lnTo>
                    <a:pt x="1727" y="75476"/>
                  </a:lnTo>
                  <a:lnTo>
                    <a:pt x="0" y="88849"/>
                  </a:lnTo>
                  <a:lnTo>
                    <a:pt x="1727" y="102222"/>
                  </a:lnTo>
                  <a:lnTo>
                    <a:pt x="9486" y="112141"/>
                  </a:lnTo>
                  <a:lnTo>
                    <a:pt x="21158" y="117754"/>
                  </a:lnTo>
                  <a:lnTo>
                    <a:pt x="34569" y="117754"/>
                  </a:lnTo>
                  <a:lnTo>
                    <a:pt x="46228" y="112141"/>
                  </a:lnTo>
                  <a:lnTo>
                    <a:pt x="54000" y="102222"/>
                  </a:lnTo>
                  <a:lnTo>
                    <a:pt x="57899" y="88849"/>
                  </a:lnTo>
                  <a:close/>
                </a:path>
                <a:path w="365125" h="118110">
                  <a:moveTo>
                    <a:pt x="364731" y="0"/>
                  </a:moveTo>
                  <a:lnTo>
                    <a:pt x="275272" y="0"/>
                  </a:lnTo>
                  <a:lnTo>
                    <a:pt x="320217" y="88849"/>
                  </a:lnTo>
                  <a:lnTo>
                    <a:pt x="364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93482" y="4378813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0" y="579683"/>
                  </a:moveTo>
                  <a:lnTo>
                    <a:pt x="1726" y="566308"/>
                  </a:lnTo>
                  <a:lnTo>
                    <a:pt x="9497" y="556399"/>
                  </a:lnTo>
                  <a:lnTo>
                    <a:pt x="21161" y="550785"/>
                  </a:lnTo>
                  <a:lnTo>
                    <a:pt x="34570" y="550785"/>
                  </a:lnTo>
                  <a:lnTo>
                    <a:pt x="46235" y="556399"/>
                  </a:lnTo>
                  <a:lnTo>
                    <a:pt x="54005" y="566308"/>
                  </a:lnTo>
                  <a:lnTo>
                    <a:pt x="57899" y="579683"/>
                  </a:lnTo>
                  <a:lnTo>
                    <a:pt x="54005" y="593058"/>
                  </a:lnTo>
                  <a:lnTo>
                    <a:pt x="46235" y="602966"/>
                  </a:lnTo>
                  <a:lnTo>
                    <a:pt x="34570" y="608580"/>
                  </a:lnTo>
                  <a:lnTo>
                    <a:pt x="21161" y="608580"/>
                  </a:lnTo>
                  <a:lnTo>
                    <a:pt x="9497" y="602966"/>
                  </a:lnTo>
                  <a:lnTo>
                    <a:pt x="1726" y="593058"/>
                  </a:lnTo>
                  <a:lnTo>
                    <a:pt x="0" y="579683"/>
                  </a:lnTo>
                  <a:close/>
                </a:path>
                <a:path w="320675" h="608964">
                  <a:moveTo>
                    <a:pt x="320228" y="0"/>
                  </a:moveTo>
                  <a:lnTo>
                    <a:pt x="63961" y="510238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22432" y="4860155"/>
              <a:ext cx="80010" cy="98425"/>
            </a:xfrm>
            <a:custGeom>
              <a:avLst/>
              <a:gdLst/>
              <a:ahLst/>
              <a:cxnLst/>
              <a:rect l="l" t="t" r="r" b="b"/>
              <a:pathLst>
                <a:path w="80010" h="98425">
                  <a:moveTo>
                    <a:pt x="0" y="0"/>
                  </a:moveTo>
                  <a:lnTo>
                    <a:pt x="0" y="98341"/>
                  </a:lnTo>
                  <a:lnTo>
                    <a:pt x="79519" y="38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73511" y="3544822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33384" y="3803522"/>
            <a:ext cx="10604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57219" y="3674172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10430" y="4253855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59744" y="4383258"/>
            <a:ext cx="7048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dirty="0">
                <a:latin typeface="Arial"/>
                <a:cs typeface="Arial"/>
              </a:rPr>
              <a:t>f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20768" y="4383258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65223" y="4962923"/>
            <a:ext cx="1638935" cy="7372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30200" algn="l"/>
                <a:tab pos="621665" algn="l"/>
              </a:tabLst>
            </a:pPr>
            <a:r>
              <a:rPr sz="1250" i="1" spc="5" dirty="0">
                <a:latin typeface="Arial"/>
                <a:cs typeface="Arial"/>
              </a:rPr>
              <a:t>h	</a:t>
            </a:r>
            <a:r>
              <a:rPr sz="1250" i="1" dirty="0">
                <a:latin typeface="Arial"/>
                <a:cs typeface="Arial"/>
              </a:rPr>
              <a:t>i	j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500380" indent="-264160">
              <a:lnSpc>
                <a:spcPct val="100000"/>
              </a:lnSpc>
              <a:buAutoNum type="alphaLcParenBoth"/>
              <a:tabLst>
                <a:tab pos="501015" algn="l"/>
              </a:tabLst>
            </a:pPr>
            <a:r>
              <a:rPr sz="1500" spc="10" dirty="0">
                <a:latin typeface="Times New Roman"/>
                <a:cs typeface="Times New Roman"/>
              </a:rPr>
              <a:t>Pohon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berakar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19931" y="3188184"/>
            <a:ext cx="1809114" cy="1801495"/>
            <a:chOff x="4419931" y="3188184"/>
            <a:chExt cx="1809114" cy="1801495"/>
          </a:xfrm>
        </p:grpSpPr>
        <p:sp>
          <p:nvSpPr>
            <p:cNvPr id="43" name="object 43"/>
            <p:cNvSpPr/>
            <p:nvPr/>
          </p:nvSpPr>
          <p:spPr>
            <a:xfrm>
              <a:off x="5586565" y="3190128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35064" y="0"/>
                  </a:moveTo>
                  <a:lnTo>
                    <a:pt x="21144" y="0"/>
                  </a:lnTo>
                  <a:lnTo>
                    <a:pt x="9514" y="5983"/>
                  </a:lnTo>
                  <a:lnTo>
                    <a:pt x="1762" y="15486"/>
                  </a:lnTo>
                  <a:lnTo>
                    <a:pt x="0" y="29389"/>
                  </a:lnTo>
                  <a:lnTo>
                    <a:pt x="1762" y="42764"/>
                  </a:lnTo>
                  <a:lnTo>
                    <a:pt x="9514" y="52268"/>
                  </a:lnTo>
                  <a:lnTo>
                    <a:pt x="21144" y="58251"/>
                  </a:lnTo>
                  <a:lnTo>
                    <a:pt x="35064" y="58251"/>
                  </a:lnTo>
                  <a:lnTo>
                    <a:pt x="46693" y="52268"/>
                  </a:lnTo>
                  <a:lnTo>
                    <a:pt x="54093" y="42764"/>
                  </a:lnTo>
                  <a:lnTo>
                    <a:pt x="57970" y="29389"/>
                  </a:lnTo>
                  <a:lnTo>
                    <a:pt x="54093" y="15486"/>
                  </a:lnTo>
                  <a:lnTo>
                    <a:pt x="46693" y="5983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86565" y="3190128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0" y="29389"/>
                  </a:moveTo>
                  <a:lnTo>
                    <a:pt x="1762" y="15486"/>
                  </a:lnTo>
                  <a:lnTo>
                    <a:pt x="9514" y="5983"/>
                  </a:lnTo>
                  <a:lnTo>
                    <a:pt x="21144" y="0"/>
                  </a:lnTo>
                  <a:lnTo>
                    <a:pt x="35064" y="0"/>
                  </a:lnTo>
                  <a:lnTo>
                    <a:pt x="46693" y="5983"/>
                  </a:lnTo>
                  <a:lnTo>
                    <a:pt x="54093" y="15486"/>
                  </a:lnTo>
                  <a:lnTo>
                    <a:pt x="57970" y="29389"/>
                  </a:lnTo>
                  <a:lnTo>
                    <a:pt x="54093" y="42764"/>
                  </a:lnTo>
                  <a:lnTo>
                    <a:pt x="46693" y="52268"/>
                  </a:lnTo>
                  <a:lnTo>
                    <a:pt x="35064" y="58251"/>
                  </a:lnTo>
                  <a:lnTo>
                    <a:pt x="21144" y="58251"/>
                  </a:lnTo>
                  <a:lnTo>
                    <a:pt x="9514" y="52268"/>
                  </a:lnTo>
                  <a:lnTo>
                    <a:pt x="1762" y="42764"/>
                  </a:lnTo>
                  <a:lnTo>
                    <a:pt x="0" y="29389"/>
                  </a:lnTo>
                  <a:close/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04572" y="377018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4535" y="0"/>
                  </a:moveTo>
                  <a:lnTo>
                    <a:pt x="21144" y="0"/>
                  </a:lnTo>
                  <a:lnTo>
                    <a:pt x="9338" y="5631"/>
                  </a:lnTo>
                  <a:lnTo>
                    <a:pt x="1585" y="15134"/>
                  </a:lnTo>
                  <a:lnTo>
                    <a:pt x="0" y="29037"/>
                  </a:lnTo>
                  <a:lnTo>
                    <a:pt x="1585" y="42412"/>
                  </a:lnTo>
                  <a:lnTo>
                    <a:pt x="9338" y="52268"/>
                  </a:lnTo>
                  <a:lnTo>
                    <a:pt x="21144" y="57899"/>
                  </a:lnTo>
                  <a:lnTo>
                    <a:pt x="34535" y="57899"/>
                  </a:lnTo>
                  <a:lnTo>
                    <a:pt x="46164" y="52268"/>
                  </a:lnTo>
                  <a:lnTo>
                    <a:pt x="53917" y="42412"/>
                  </a:lnTo>
                  <a:lnTo>
                    <a:pt x="57793" y="29037"/>
                  </a:lnTo>
                  <a:lnTo>
                    <a:pt x="53917" y="15134"/>
                  </a:lnTo>
                  <a:lnTo>
                    <a:pt x="46164" y="5631"/>
                  </a:lnTo>
                  <a:lnTo>
                    <a:pt x="34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04572" y="377018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29037"/>
                  </a:moveTo>
                  <a:lnTo>
                    <a:pt x="1585" y="15134"/>
                  </a:lnTo>
                  <a:lnTo>
                    <a:pt x="9338" y="5631"/>
                  </a:lnTo>
                  <a:lnTo>
                    <a:pt x="21144" y="0"/>
                  </a:lnTo>
                  <a:lnTo>
                    <a:pt x="34535" y="0"/>
                  </a:lnTo>
                  <a:lnTo>
                    <a:pt x="46164" y="5631"/>
                  </a:lnTo>
                  <a:lnTo>
                    <a:pt x="53917" y="15134"/>
                  </a:lnTo>
                  <a:lnTo>
                    <a:pt x="57793" y="29037"/>
                  </a:lnTo>
                  <a:lnTo>
                    <a:pt x="53917" y="42412"/>
                  </a:lnTo>
                  <a:lnTo>
                    <a:pt x="46164" y="52268"/>
                  </a:lnTo>
                  <a:lnTo>
                    <a:pt x="34535" y="57899"/>
                  </a:lnTo>
                  <a:lnTo>
                    <a:pt x="21144" y="57899"/>
                  </a:lnTo>
                  <a:lnTo>
                    <a:pt x="9338" y="52268"/>
                  </a:lnTo>
                  <a:lnTo>
                    <a:pt x="1585" y="42412"/>
                  </a:lnTo>
                  <a:lnTo>
                    <a:pt x="0" y="29037"/>
                  </a:lnTo>
                  <a:close/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86565" y="377018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5064" y="0"/>
                  </a:moveTo>
                  <a:lnTo>
                    <a:pt x="21144" y="0"/>
                  </a:lnTo>
                  <a:lnTo>
                    <a:pt x="9514" y="5631"/>
                  </a:lnTo>
                  <a:lnTo>
                    <a:pt x="1762" y="15134"/>
                  </a:lnTo>
                  <a:lnTo>
                    <a:pt x="0" y="29037"/>
                  </a:lnTo>
                  <a:lnTo>
                    <a:pt x="1762" y="42412"/>
                  </a:lnTo>
                  <a:lnTo>
                    <a:pt x="9514" y="52268"/>
                  </a:lnTo>
                  <a:lnTo>
                    <a:pt x="21144" y="57899"/>
                  </a:lnTo>
                  <a:lnTo>
                    <a:pt x="35064" y="57899"/>
                  </a:lnTo>
                  <a:lnTo>
                    <a:pt x="46693" y="52268"/>
                  </a:lnTo>
                  <a:lnTo>
                    <a:pt x="54093" y="42412"/>
                  </a:lnTo>
                  <a:lnTo>
                    <a:pt x="57970" y="29037"/>
                  </a:lnTo>
                  <a:lnTo>
                    <a:pt x="54093" y="15134"/>
                  </a:lnTo>
                  <a:lnTo>
                    <a:pt x="46693" y="5631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33469" y="3219518"/>
              <a:ext cx="611505" cy="608965"/>
            </a:xfrm>
            <a:custGeom>
              <a:avLst/>
              <a:gdLst/>
              <a:ahLst/>
              <a:cxnLst/>
              <a:rect l="l" t="t" r="r" b="b"/>
              <a:pathLst>
                <a:path w="611504" h="608964">
                  <a:moveTo>
                    <a:pt x="553095" y="579700"/>
                  </a:moveTo>
                  <a:lnTo>
                    <a:pt x="554857" y="565797"/>
                  </a:lnTo>
                  <a:lnTo>
                    <a:pt x="562610" y="556294"/>
                  </a:lnTo>
                  <a:lnTo>
                    <a:pt x="574239" y="550662"/>
                  </a:lnTo>
                  <a:lnTo>
                    <a:pt x="588159" y="550662"/>
                  </a:lnTo>
                  <a:lnTo>
                    <a:pt x="599788" y="556294"/>
                  </a:lnTo>
                  <a:lnTo>
                    <a:pt x="607189" y="565797"/>
                  </a:lnTo>
                  <a:lnTo>
                    <a:pt x="611065" y="579700"/>
                  </a:lnTo>
                  <a:lnTo>
                    <a:pt x="607189" y="593075"/>
                  </a:lnTo>
                  <a:lnTo>
                    <a:pt x="599788" y="602930"/>
                  </a:lnTo>
                  <a:lnTo>
                    <a:pt x="588159" y="608562"/>
                  </a:lnTo>
                  <a:lnTo>
                    <a:pt x="574239" y="608562"/>
                  </a:lnTo>
                  <a:lnTo>
                    <a:pt x="562610" y="602930"/>
                  </a:lnTo>
                  <a:lnTo>
                    <a:pt x="554857" y="593075"/>
                  </a:lnTo>
                  <a:lnTo>
                    <a:pt x="553095" y="579700"/>
                  </a:lnTo>
                  <a:close/>
                </a:path>
                <a:path w="611504" h="608964">
                  <a:moveTo>
                    <a:pt x="582168" y="0"/>
                  </a:moveTo>
                  <a:lnTo>
                    <a:pt x="0" y="579700"/>
                  </a:lnTo>
                </a:path>
                <a:path w="611504" h="608964">
                  <a:moveTo>
                    <a:pt x="582168" y="0"/>
                  </a:moveTo>
                  <a:lnTo>
                    <a:pt x="582168" y="579700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68734" y="3770180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5064" y="0"/>
                  </a:moveTo>
                  <a:lnTo>
                    <a:pt x="21144" y="0"/>
                  </a:lnTo>
                  <a:lnTo>
                    <a:pt x="9514" y="5631"/>
                  </a:lnTo>
                  <a:lnTo>
                    <a:pt x="1762" y="15134"/>
                  </a:lnTo>
                  <a:lnTo>
                    <a:pt x="0" y="29037"/>
                  </a:lnTo>
                  <a:lnTo>
                    <a:pt x="1762" y="42412"/>
                  </a:lnTo>
                  <a:lnTo>
                    <a:pt x="9514" y="52268"/>
                  </a:lnTo>
                  <a:lnTo>
                    <a:pt x="21144" y="57899"/>
                  </a:lnTo>
                  <a:lnTo>
                    <a:pt x="35064" y="57899"/>
                  </a:lnTo>
                  <a:lnTo>
                    <a:pt x="46693" y="52268"/>
                  </a:lnTo>
                  <a:lnTo>
                    <a:pt x="54446" y="42412"/>
                  </a:lnTo>
                  <a:lnTo>
                    <a:pt x="58322" y="29037"/>
                  </a:lnTo>
                  <a:lnTo>
                    <a:pt x="54446" y="15134"/>
                  </a:lnTo>
                  <a:lnTo>
                    <a:pt x="46693" y="5631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15638" y="3219518"/>
              <a:ext cx="611505" cy="608965"/>
            </a:xfrm>
            <a:custGeom>
              <a:avLst/>
              <a:gdLst/>
              <a:ahLst/>
              <a:cxnLst/>
              <a:rect l="l" t="t" r="r" b="b"/>
              <a:pathLst>
                <a:path w="611504" h="608964">
                  <a:moveTo>
                    <a:pt x="553095" y="579700"/>
                  </a:moveTo>
                  <a:lnTo>
                    <a:pt x="554857" y="565797"/>
                  </a:lnTo>
                  <a:lnTo>
                    <a:pt x="562610" y="556294"/>
                  </a:lnTo>
                  <a:lnTo>
                    <a:pt x="574239" y="550662"/>
                  </a:lnTo>
                  <a:lnTo>
                    <a:pt x="588159" y="550662"/>
                  </a:lnTo>
                  <a:lnTo>
                    <a:pt x="599788" y="556294"/>
                  </a:lnTo>
                  <a:lnTo>
                    <a:pt x="607541" y="565797"/>
                  </a:lnTo>
                  <a:lnTo>
                    <a:pt x="611418" y="579700"/>
                  </a:lnTo>
                  <a:lnTo>
                    <a:pt x="607541" y="593075"/>
                  </a:lnTo>
                  <a:lnTo>
                    <a:pt x="599788" y="602930"/>
                  </a:lnTo>
                  <a:lnTo>
                    <a:pt x="588159" y="608562"/>
                  </a:lnTo>
                  <a:lnTo>
                    <a:pt x="574239" y="608562"/>
                  </a:lnTo>
                  <a:lnTo>
                    <a:pt x="562610" y="602930"/>
                  </a:lnTo>
                  <a:lnTo>
                    <a:pt x="554857" y="593075"/>
                  </a:lnTo>
                  <a:lnTo>
                    <a:pt x="553095" y="579700"/>
                  </a:lnTo>
                  <a:close/>
                </a:path>
                <a:path w="611504" h="608964">
                  <a:moveTo>
                    <a:pt x="0" y="0"/>
                  </a:moveTo>
                  <a:lnTo>
                    <a:pt x="581992" y="579700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77473" y="434991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4887" y="0"/>
                  </a:moveTo>
                  <a:lnTo>
                    <a:pt x="21496" y="0"/>
                  </a:lnTo>
                  <a:lnTo>
                    <a:pt x="9867" y="5613"/>
                  </a:lnTo>
                  <a:lnTo>
                    <a:pt x="2114" y="15539"/>
                  </a:lnTo>
                  <a:lnTo>
                    <a:pt x="0" y="28897"/>
                  </a:lnTo>
                  <a:lnTo>
                    <a:pt x="2114" y="42272"/>
                  </a:lnTo>
                  <a:lnTo>
                    <a:pt x="9867" y="52197"/>
                  </a:lnTo>
                  <a:lnTo>
                    <a:pt x="21496" y="57794"/>
                  </a:lnTo>
                  <a:lnTo>
                    <a:pt x="34887" y="57794"/>
                  </a:lnTo>
                  <a:lnTo>
                    <a:pt x="46693" y="52197"/>
                  </a:lnTo>
                  <a:lnTo>
                    <a:pt x="54446" y="42272"/>
                  </a:lnTo>
                  <a:lnTo>
                    <a:pt x="58322" y="28897"/>
                  </a:lnTo>
                  <a:lnTo>
                    <a:pt x="54446" y="15539"/>
                  </a:lnTo>
                  <a:lnTo>
                    <a:pt x="46693" y="5613"/>
                  </a:lnTo>
                  <a:lnTo>
                    <a:pt x="34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77473" y="3799218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0" y="579595"/>
                  </a:moveTo>
                  <a:lnTo>
                    <a:pt x="2114" y="566237"/>
                  </a:lnTo>
                  <a:lnTo>
                    <a:pt x="9867" y="556311"/>
                  </a:lnTo>
                  <a:lnTo>
                    <a:pt x="21496" y="550698"/>
                  </a:lnTo>
                  <a:lnTo>
                    <a:pt x="34887" y="550698"/>
                  </a:lnTo>
                  <a:lnTo>
                    <a:pt x="46693" y="556311"/>
                  </a:lnTo>
                  <a:lnTo>
                    <a:pt x="54446" y="566237"/>
                  </a:lnTo>
                  <a:lnTo>
                    <a:pt x="58322" y="579595"/>
                  </a:lnTo>
                  <a:lnTo>
                    <a:pt x="54446" y="592970"/>
                  </a:lnTo>
                  <a:lnTo>
                    <a:pt x="46693" y="602895"/>
                  </a:lnTo>
                  <a:lnTo>
                    <a:pt x="34887" y="608492"/>
                  </a:lnTo>
                  <a:lnTo>
                    <a:pt x="21496" y="608492"/>
                  </a:lnTo>
                  <a:lnTo>
                    <a:pt x="9867" y="602895"/>
                  </a:lnTo>
                  <a:lnTo>
                    <a:pt x="2114" y="592970"/>
                  </a:lnTo>
                  <a:lnTo>
                    <a:pt x="0" y="579595"/>
                  </a:lnTo>
                  <a:close/>
                </a:path>
                <a:path w="320675" h="608964">
                  <a:moveTo>
                    <a:pt x="320157" y="0"/>
                  </a:moveTo>
                  <a:lnTo>
                    <a:pt x="29425" y="579595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13135" y="4349916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4" h="58420">
                  <a:moveTo>
                    <a:pt x="35064" y="0"/>
                  </a:moveTo>
                  <a:lnTo>
                    <a:pt x="21320" y="0"/>
                  </a:lnTo>
                  <a:lnTo>
                    <a:pt x="9514" y="5613"/>
                  </a:lnTo>
                  <a:lnTo>
                    <a:pt x="1762" y="15539"/>
                  </a:lnTo>
                  <a:lnTo>
                    <a:pt x="0" y="28897"/>
                  </a:lnTo>
                  <a:lnTo>
                    <a:pt x="1762" y="42272"/>
                  </a:lnTo>
                  <a:lnTo>
                    <a:pt x="9514" y="52197"/>
                  </a:lnTo>
                  <a:lnTo>
                    <a:pt x="21320" y="57794"/>
                  </a:lnTo>
                  <a:lnTo>
                    <a:pt x="35064" y="57794"/>
                  </a:lnTo>
                  <a:lnTo>
                    <a:pt x="46693" y="52197"/>
                  </a:lnTo>
                  <a:lnTo>
                    <a:pt x="54446" y="42272"/>
                  </a:lnTo>
                  <a:lnTo>
                    <a:pt x="58498" y="28897"/>
                  </a:lnTo>
                  <a:lnTo>
                    <a:pt x="54446" y="15539"/>
                  </a:lnTo>
                  <a:lnTo>
                    <a:pt x="46693" y="5613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13135" y="3799218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0" y="579595"/>
                  </a:moveTo>
                  <a:lnTo>
                    <a:pt x="1762" y="566237"/>
                  </a:lnTo>
                  <a:lnTo>
                    <a:pt x="9514" y="556311"/>
                  </a:lnTo>
                  <a:lnTo>
                    <a:pt x="21320" y="550698"/>
                  </a:lnTo>
                  <a:lnTo>
                    <a:pt x="35064" y="550698"/>
                  </a:lnTo>
                  <a:lnTo>
                    <a:pt x="46693" y="556311"/>
                  </a:lnTo>
                  <a:lnTo>
                    <a:pt x="54446" y="566237"/>
                  </a:lnTo>
                  <a:lnTo>
                    <a:pt x="58498" y="579595"/>
                  </a:lnTo>
                  <a:lnTo>
                    <a:pt x="54446" y="592970"/>
                  </a:lnTo>
                  <a:lnTo>
                    <a:pt x="46693" y="602895"/>
                  </a:lnTo>
                  <a:lnTo>
                    <a:pt x="35064" y="608492"/>
                  </a:lnTo>
                  <a:lnTo>
                    <a:pt x="21320" y="608492"/>
                  </a:lnTo>
                  <a:lnTo>
                    <a:pt x="9514" y="602895"/>
                  </a:lnTo>
                  <a:lnTo>
                    <a:pt x="1762" y="592970"/>
                  </a:lnTo>
                  <a:lnTo>
                    <a:pt x="0" y="579595"/>
                  </a:lnTo>
                  <a:close/>
                </a:path>
                <a:path w="320675" h="608964">
                  <a:moveTo>
                    <a:pt x="320333" y="0"/>
                  </a:moveTo>
                  <a:lnTo>
                    <a:pt x="29073" y="579595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95304" y="434991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5064" y="0"/>
                  </a:moveTo>
                  <a:lnTo>
                    <a:pt x="21672" y="0"/>
                  </a:lnTo>
                  <a:lnTo>
                    <a:pt x="10043" y="5613"/>
                  </a:lnTo>
                  <a:lnTo>
                    <a:pt x="2114" y="15539"/>
                  </a:lnTo>
                  <a:lnTo>
                    <a:pt x="0" y="28897"/>
                  </a:lnTo>
                  <a:lnTo>
                    <a:pt x="2114" y="42272"/>
                  </a:lnTo>
                  <a:lnTo>
                    <a:pt x="10043" y="52197"/>
                  </a:lnTo>
                  <a:lnTo>
                    <a:pt x="21672" y="57794"/>
                  </a:lnTo>
                  <a:lnTo>
                    <a:pt x="35064" y="57794"/>
                  </a:lnTo>
                  <a:lnTo>
                    <a:pt x="46693" y="52197"/>
                  </a:lnTo>
                  <a:lnTo>
                    <a:pt x="54446" y="42272"/>
                  </a:lnTo>
                  <a:lnTo>
                    <a:pt x="58322" y="28897"/>
                  </a:lnTo>
                  <a:lnTo>
                    <a:pt x="54446" y="15539"/>
                  </a:lnTo>
                  <a:lnTo>
                    <a:pt x="46693" y="5613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33469" y="3799218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261835" y="579595"/>
                  </a:moveTo>
                  <a:lnTo>
                    <a:pt x="263949" y="566237"/>
                  </a:lnTo>
                  <a:lnTo>
                    <a:pt x="271878" y="556311"/>
                  </a:lnTo>
                  <a:lnTo>
                    <a:pt x="283507" y="550698"/>
                  </a:lnTo>
                  <a:lnTo>
                    <a:pt x="296899" y="550698"/>
                  </a:lnTo>
                  <a:lnTo>
                    <a:pt x="308528" y="556311"/>
                  </a:lnTo>
                  <a:lnTo>
                    <a:pt x="316281" y="566237"/>
                  </a:lnTo>
                  <a:lnTo>
                    <a:pt x="320157" y="579595"/>
                  </a:lnTo>
                  <a:lnTo>
                    <a:pt x="316281" y="592970"/>
                  </a:lnTo>
                  <a:lnTo>
                    <a:pt x="308528" y="602895"/>
                  </a:lnTo>
                  <a:lnTo>
                    <a:pt x="296899" y="608492"/>
                  </a:lnTo>
                  <a:lnTo>
                    <a:pt x="283507" y="608492"/>
                  </a:lnTo>
                  <a:lnTo>
                    <a:pt x="271878" y="602895"/>
                  </a:lnTo>
                  <a:lnTo>
                    <a:pt x="263949" y="592970"/>
                  </a:lnTo>
                  <a:lnTo>
                    <a:pt x="261835" y="579595"/>
                  </a:lnTo>
                  <a:close/>
                </a:path>
                <a:path w="320675" h="608964">
                  <a:moveTo>
                    <a:pt x="0" y="0"/>
                  </a:moveTo>
                  <a:lnTo>
                    <a:pt x="291260" y="579595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13135" y="4929599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4" h="58420">
                  <a:moveTo>
                    <a:pt x="35064" y="0"/>
                  </a:moveTo>
                  <a:lnTo>
                    <a:pt x="21320" y="0"/>
                  </a:lnTo>
                  <a:lnTo>
                    <a:pt x="9514" y="5613"/>
                  </a:lnTo>
                  <a:lnTo>
                    <a:pt x="1762" y="15522"/>
                  </a:lnTo>
                  <a:lnTo>
                    <a:pt x="0" y="28897"/>
                  </a:lnTo>
                  <a:lnTo>
                    <a:pt x="1762" y="42272"/>
                  </a:lnTo>
                  <a:lnTo>
                    <a:pt x="9514" y="52180"/>
                  </a:lnTo>
                  <a:lnTo>
                    <a:pt x="21320" y="57794"/>
                  </a:lnTo>
                  <a:lnTo>
                    <a:pt x="35064" y="57794"/>
                  </a:lnTo>
                  <a:lnTo>
                    <a:pt x="46693" y="52180"/>
                  </a:lnTo>
                  <a:lnTo>
                    <a:pt x="54446" y="42272"/>
                  </a:lnTo>
                  <a:lnTo>
                    <a:pt x="58498" y="28897"/>
                  </a:lnTo>
                  <a:lnTo>
                    <a:pt x="54446" y="15522"/>
                  </a:lnTo>
                  <a:lnTo>
                    <a:pt x="46693" y="5613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13135" y="4929599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4" h="58420">
                  <a:moveTo>
                    <a:pt x="0" y="28897"/>
                  </a:moveTo>
                  <a:lnTo>
                    <a:pt x="1762" y="15522"/>
                  </a:lnTo>
                  <a:lnTo>
                    <a:pt x="9514" y="5613"/>
                  </a:lnTo>
                  <a:lnTo>
                    <a:pt x="21320" y="0"/>
                  </a:lnTo>
                  <a:lnTo>
                    <a:pt x="35064" y="0"/>
                  </a:lnTo>
                  <a:lnTo>
                    <a:pt x="46693" y="5613"/>
                  </a:lnTo>
                  <a:lnTo>
                    <a:pt x="54446" y="15522"/>
                  </a:lnTo>
                  <a:lnTo>
                    <a:pt x="58498" y="28897"/>
                  </a:lnTo>
                  <a:lnTo>
                    <a:pt x="54446" y="42272"/>
                  </a:lnTo>
                  <a:lnTo>
                    <a:pt x="46693" y="52180"/>
                  </a:lnTo>
                  <a:lnTo>
                    <a:pt x="35064" y="57794"/>
                  </a:lnTo>
                  <a:lnTo>
                    <a:pt x="21320" y="57794"/>
                  </a:lnTo>
                  <a:lnTo>
                    <a:pt x="9514" y="52180"/>
                  </a:lnTo>
                  <a:lnTo>
                    <a:pt x="1762" y="42272"/>
                  </a:lnTo>
                  <a:lnTo>
                    <a:pt x="0" y="28897"/>
                  </a:lnTo>
                  <a:close/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04572" y="492959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4535" y="0"/>
                  </a:moveTo>
                  <a:lnTo>
                    <a:pt x="21144" y="0"/>
                  </a:lnTo>
                  <a:lnTo>
                    <a:pt x="9338" y="5613"/>
                  </a:lnTo>
                  <a:lnTo>
                    <a:pt x="1585" y="15522"/>
                  </a:lnTo>
                  <a:lnTo>
                    <a:pt x="0" y="28897"/>
                  </a:lnTo>
                  <a:lnTo>
                    <a:pt x="1585" y="42272"/>
                  </a:lnTo>
                  <a:lnTo>
                    <a:pt x="9338" y="52180"/>
                  </a:lnTo>
                  <a:lnTo>
                    <a:pt x="21144" y="57794"/>
                  </a:lnTo>
                  <a:lnTo>
                    <a:pt x="34535" y="57794"/>
                  </a:lnTo>
                  <a:lnTo>
                    <a:pt x="46164" y="52180"/>
                  </a:lnTo>
                  <a:lnTo>
                    <a:pt x="53917" y="42272"/>
                  </a:lnTo>
                  <a:lnTo>
                    <a:pt x="57793" y="28897"/>
                  </a:lnTo>
                  <a:lnTo>
                    <a:pt x="53917" y="15522"/>
                  </a:lnTo>
                  <a:lnTo>
                    <a:pt x="46164" y="5613"/>
                  </a:lnTo>
                  <a:lnTo>
                    <a:pt x="34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42209" y="4378813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262363" y="579683"/>
                  </a:moveTo>
                  <a:lnTo>
                    <a:pt x="263949" y="566308"/>
                  </a:lnTo>
                  <a:lnTo>
                    <a:pt x="271702" y="556399"/>
                  </a:lnTo>
                  <a:lnTo>
                    <a:pt x="283507" y="550785"/>
                  </a:lnTo>
                  <a:lnTo>
                    <a:pt x="296899" y="550785"/>
                  </a:lnTo>
                  <a:lnTo>
                    <a:pt x="308528" y="556399"/>
                  </a:lnTo>
                  <a:lnTo>
                    <a:pt x="316281" y="566308"/>
                  </a:lnTo>
                  <a:lnTo>
                    <a:pt x="320157" y="579683"/>
                  </a:lnTo>
                  <a:lnTo>
                    <a:pt x="316281" y="593058"/>
                  </a:lnTo>
                  <a:lnTo>
                    <a:pt x="308528" y="602966"/>
                  </a:lnTo>
                  <a:lnTo>
                    <a:pt x="296899" y="608580"/>
                  </a:lnTo>
                  <a:lnTo>
                    <a:pt x="283507" y="608580"/>
                  </a:lnTo>
                  <a:lnTo>
                    <a:pt x="271702" y="602966"/>
                  </a:lnTo>
                  <a:lnTo>
                    <a:pt x="263949" y="593058"/>
                  </a:lnTo>
                  <a:lnTo>
                    <a:pt x="262363" y="579683"/>
                  </a:lnTo>
                  <a:close/>
                </a:path>
                <a:path w="320675" h="608964">
                  <a:moveTo>
                    <a:pt x="0" y="0"/>
                  </a:moveTo>
                  <a:lnTo>
                    <a:pt x="291260" y="579683"/>
                  </a:lnTo>
                </a:path>
                <a:path w="320675" h="608964">
                  <a:moveTo>
                    <a:pt x="0" y="0"/>
                  </a:moveTo>
                  <a:lnTo>
                    <a:pt x="0" y="579683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21875" y="4929599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35064" y="0"/>
                  </a:moveTo>
                  <a:lnTo>
                    <a:pt x="21672" y="0"/>
                  </a:lnTo>
                  <a:lnTo>
                    <a:pt x="10043" y="5613"/>
                  </a:lnTo>
                  <a:lnTo>
                    <a:pt x="2290" y="15522"/>
                  </a:lnTo>
                  <a:lnTo>
                    <a:pt x="0" y="28897"/>
                  </a:lnTo>
                  <a:lnTo>
                    <a:pt x="2290" y="42272"/>
                  </a:lnTo>
                  <a:lnTo>
                    <a:pt x="10043" y="52180"/>
                  </a:lnTo>
                  <a:lnTo>
                    <a:pt x="21672" y="57794"/>
                  </a:lnTo>
                  <a:lnTo>
                    <a:pt x="35064" y="57794"/>
                  </a:lnTo>
                  <a:lnTo>
                    <a:pt x="46693" y="52180"/>
                  </a:lnTo>
                  <a:lnTo>
                    <a:pt x="54446" y="42272"/>
                  </a:lnTo>
                  <a:lnTo>
                    <a:pt x="58322" y="28897"/>
                  </a:lnTo>
                  <a:lnTo>
                    <a:pt x="54446" y="15522"/>
                  </a:lnTo>
                  <a:lnTo>
                    <a:pt x="46693" y="5613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21875" y="4378813"/>
              <a:ext cx="320675" cy="608965"/>
            </a:xfrm>
            <a:custGeom>
              <a:avLst/>
              <a:gdLst/>
              <a:ahLst/>
              <a:cxnLst/>
              <a:rect l="l" t="t" r="r" b="b"/>
              <a:pathLst>
                <a:path w="320675" h="608964">
                  <a:moveTo>
                    <a:pt x="0" y="579683"/>
                  </a:moveTo>
                  <a:lnTo>
                    <a:pt x="2290" y="566308"/>
                  </a:lnTo>
                  <a:lnTo>
                    <a:pt x="10043" y="556399"/>
                  </a:lnTo>
                  <a:lnTo>
                    <a:pt x="21672" y="550785"/>
                  </a:lnTo>
                  <a:lnTo>
                    <a:pt x="35064" y="550785"/>
                  </a:lnTo>
                  <a:lnTo>
                    <a:pt x="46693" y="556399"/>
                  </a:lnTo>
                  <a:lnTo>
                    <a:pt x="54446" y="566308"/>
                  </a:lnTo>
                  <a:lnTo>
                    <a:pt x="58322" y="579683"/>
                  </a:lnTo>
                  <a:lnTo>
                    <a:pt x="54446" y="593058"/>
                  </a:lnTo>
                  <a:lnTo>
                    <a:pt x="46693" y="602966"/>
                  </a:lnTo>
                  <a:lnTo>
                    <a:pt x="35064" y="608580"/>
                  </a:lnTo>
                  <a:lnTo>
                    <a:pt x="21672" y="608580"/>
                  </a:lnTo>
                  <a:lnTo>
                    <a:pt x="10043" y="602966"/>
                  </a:lnTo>
                  <a:lnTo>
                    <a:pt x="2290" y="593058"/>
                  </a:lnTo>
                  <a:lnTo>
                    <a:pt x="0" y="579683"/>
                  </a:lnTo>
                  <a:close/>
                </a:path>
                <a:path w="320675" h="608964">
                  <a:moveTo>
                    <a:pt x="320333" y="0"/>
                  </a:moveTo>
                  <a:lnTo>
                    <a:pt x="29425" y="579683"/>
                  </a:lnTo>
                </a:path>
              </a:pathLst>
            </a:custGeom>
            <a:ln w="3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229508" y="2964769"/>
            <a:ext cx="244411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341245" algn="l"/>
              </a:tabLst>
            </a:pPr>
            <a:r>
              <a:rPr sz="1250" i="1" spc="5" dirty="0">
                <a:latin typeface="Arial"/>
                <a:cs typeface="Arial"/>
              </a:rPr>
              <a:t>a	a</a:t>
            </a:r>
            <a:endParaRPr sz="125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4902362" y="3544822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62236" y="3803522"/>
            <a:ext cx="10604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86070" y="3674172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39388" y="4253855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88595" y="4383258"/>
            <a:ext cx="7048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dirty="0">
                <a:latin typeface="Arial"/>
                <a:cs typeface="Arial"/>
              </a:rPr>
              <a:t>f</a:t>
            </a:r>
            <a:endParaRPr sz="12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49268" y="4383258"/>
            <a:ext cx="1149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" dirty="0"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193505" y="4962923"/>
            <a:ext cx="3921760" cy="9601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15"/>
              </a:spcBef>
              <a:tabLst>
                <a:tab pos="530860" algn="l"/>
                <a:tab pos="821690" algn="l"/>
              </a:tabLst>
            </a:pPr>
            <a:r>
              <a:rPr sz="1250" i="1" spc="5" dirty="0">
                <a:latin typeface="Arial"/>
                <a:cs typeface="Arial"/>
              </a:rPr>
              <a:t>h	</a:t>
            </a:r>
            <a:r>
              <a:rPr sz="1250" i="1" dirty="0">
                <a:latin typeface="Arial"/>
                <a:cs typeface="Arial"/>
              </a:rPr>
              <a:t>i	j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220979" marR="5080" indent="-208915">
              <a:lnSpc>
                <a:spcPts val="1760"/>
              </a:lnSpc>
            </a:pPr>
            <a:r>
              <a:rPr sz="1500" spc="5" dirty="0">
                <a:latin typeface="Times New Roman"/>
                <a:cs typeface="Times New Roman"/>
              </a:rPr>
              <a:t>(b) </a:t>
            </a:r>
            <a:r>
              <a:rPr sz="1500" spc="10" dirty="0">
                <a:latin typeface="Times New Roman"/>
                <a:cs typeface="Times New Roman"/>
              </a:rPr>
              <a:t>sebagai </a:t>
            </a:r>
            <a:r>
              <a:rPr sz="1500" spc="5" dirty="0">
                <a:latin typeface="Times New Roman"/>
                <a:cs typeface="Times New Roman"/>
              </a:rPr>
              <a:t>perjanjian, </a:t>
            </a:r>
            <a:r>
              <a:rPr sz="1500" spc="10" dirty="0">
                <a:latin typeface="Times New Roman"/>
                <a:cs typeface="Times New Roman"/>
              </a:rPr>
              <a:t>tanda panah pada </a:t>
            </a:r>
            <a:r>
              <a:rPr sz="1500" spc="5" dirty="0">
                <a:latin typeface="Times New Roman"/>
                <a:cs typeface="Times New Roman"/>
              </a:rPr>
              <a:t>sisi </a:t>
            </a:r>
            <a:r>
              <a:rPr sz="1500" spc="10" dirty="0">
                <a:latin typeface="Times New Roman"/>
                <a:cs typeface="Times New Roman"/>
              </a:rPr>
              <a:t>dapat  dibuang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901953"/>
            <a:ext cx="240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3C79"/>
                </a:solidFill>
              </a:rPr>
              <a:t>Pohon</a:t>
            </a:r>
            <a:r>
              <a:rPr sz="3600" spc="-50" dirty="0">
                <a:solidFill>
                  <a:srgbClr val="2A3C79"/>
                </a:solidFill>
              </a:rPr>
              <a:t> </a:t>
            </a:r>
            <a:r>
              <a:rPr sz="3600" i="1" spc="-5" dirty="0">
                <a:solidFill>
                  <a:srgbClr val="2A3C79"/>
                </a:solidFill>
                <a:latin typeface="Times New Roman"/>
                <a:cs typeface="Times New Roman"/>
              </a:rPr>
              <a:t>n-ary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862" y="1603265"/>
            <a:ext cx="6371590" cy="6032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8290" marR="5080" indent="-276225">
              <a:lnSpc>
                <a:spcPts val="2220"/>
              </a:lnSpc>
              <a:spcBef>
                <a:spcPts val="260"/>
              </a:spcBef>
              <a:buFont typeface="Symbol"/>
              <a:buChar char=""/>
              <a:tabLst>
                <a:tab pos="288290" algn="l"/>
                <a:tab pos="288925" algn="l"/>
                <a:tab pos="1045210" algn="l"/>
                <a:tab pos="1911350" algn="l"/>
                <a:tab pos="2517775" algn="l"/>
                <a:tab pos="3218180" algn="l"/>
                <a:tab pos="5195570" algn="l"/>
              </a:tabLst>
            </a:pPr>
            <a:r>
              <a:rPr sz="1900" spc="10" dirty="0">
                <a:latin typeface="Times New Roman"/>
                <a:cs typeface="Times New Roman"/>
              </a:rPr>
              <a:t>P</a:t>
            </a:r>
            <a:r>
              <a:rPr sz="1900" spc="15" dirty="0">
                <a:latin typeface="Times New Roman"/>
                <a:cs typeface="Times New Roman"/>
              </a:rPr>
              <a:t>ohon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Times New Roman"/>
                <a:cs typeface="Times New Roman"/>
              </a:rPr>
              <a:t>berakar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Times New Roman"/>
                <a:cs typeface="Times New Roman"/>
              </a:rPr>
              <a:t>yang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Times New Roman"/>
                <a:cs typeface="Times New Roman"/>
              </a:rPr>
              <a:t>set</a:t>
            </a:r>
            <a:r>
              <a:rPr sz="1900" dirty="0">
                <a:latin typeface="Times New Roman"/>
                <a:cs typeface="Times New Roman"/>
              </a:rPr>
              <a:t>i</a:t>
            </a:r>
            <a:r>
              <a:rPr sz="1900" spc="15" dirty="0">
                <a:latin typeface="Times New Roman"/>
                <a:cs typeface="Times New Roman"/>
              </a:rPr>
              <a:t>ap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Times New Roman"/>
                <a:cs typeface="Times New Roman"/>
              </a:rPr>
              <a:t>si</a:t>
            </a:r>
            <a:r>
              <a:rPr sz="1900" spc="20" dirty="0">
                <a:latin typeface="Times New Roman"/>
                <a:cs typeface="Times New Roman"/>
              </a:rPr>
              <a:t>m</a:t>
            </a:r>
            <a:r>
              <a:rPr sz="1900" spc="15" dirty="0">
                <a:latin typeface="Times New Roman"/>
                <a:cs typeface="Times New Roman"/>
              </a:rPr>
              <a:t>pul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cabangnya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Times New Roman"/>
                <a:cs typeface="Times New Roman"/>
              </a:rPr>
              <a:t>mempunyai  paling banyak </a:t>
            </a:r>
            <a:r>
              <a:rPr sz="1900" i="1" spc="15" dirty="0">
                <a:latin typeface="Times New Roman"/>
                <a:cs typeface="Times New Roman"/>
              </a:rPr>
              <a:t>n </a:t>
            </a:r>
            <a:r>
              <a:rPr sz="1900" spc="15" dirty="0">
                <a:latin typeface="Times New Roman"/>
                <a:cs typeface="Times New Roman"/>
              </a:rPr>
              <a:t>buah anak disebut </a:t>
            </a:r>
            <a:r>
              <a:rPr sz="1900" b="1" spc="15" dirty="0">
                <a:latin typeface="Times New Roman"/>
                <a:cs typeface="Times New Roman"/>
              </a:rPr>
              <a:t>pohon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i="1" spc="10" dirty="0">
                <a:latin typeface="Times New Roman"/>
                <a:cs typeface="Times New Roman"/>
              </a:rPr>
              <a:t>n-ary</a:t>
            </a:r>
            <a:r>
              <a:rPr sz="1900" spc="1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0124" y="2348918"/>
            <a:ext cx="793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Times New Roman"/>
                <a:cs typeface="Times New Roman"/>
              </a:rPr>
              <a:t>&lt;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sentence&gt;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263" y="3055139"/>
            <a:ext cx="6692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&lt;</a:t>
            </a:r>
            <a:r>
              <a:rPr sz="1200" b="1" dirty="0">
                <a:latin typeface="Times New Roman"/>
                <a:cs typeface="Times New Roman"/>
              </a:rPr>
              <a:t>subject&gt;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8061" y="3055139"/>
            <a:ext cx="4997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Times New Roman"/>
                <a:cs typeface="Times New Roman"/>
              </a:rPr>
              <a:t>&lt;</a:t>
            </a:r>
            <a:r>
              <a:rPr sz="1200" b="1" spc="5" dirty="0">
                <a:latin typeface="Times New Roman"/>
                <a:cs typeface="Times New Roman"/>
              </a:rPr>
              <a:t>ve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b&gt;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0442" y="3055139"/>
            <a:ext cx="6032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Times New Roman"/>
                <a:cs typeface="Times New Roman"/>
              </a:rPr>
              <a:t>&lt;object&gt;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8841" y="3760134"/>
            <a:ext cx="188150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5665" algn="l"/>
              </a:tabLst>
            </a:pPr>
            <a:r>
              <a:rPr sz="1200" b="1" dirty="0">
                <a:latin typeface="Times New Roman"/>
                <a:cs typeface="Times New Roman"/>
              </a:rPr>
              <a:t>&lt;article&gt;	</a:t>
            </a:r>
            <a:r>
              <a:rPr sz="1200" b="1" spc="5" dirty="0">
                <a:latin typeface="Times New Roman"/>
                <a:cs typeface="Times New Roman"/>
              </a:rPr>
              <a:t>&lt;noun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phrase&gt;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8924" y="3760134"/>
            <a:ext cx="39306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5" dirty="0">
                <a:latin typeface="Times New Roman"/>
                <a:cs typeface="Times New Roman"/>
              </a:rPr>
              <a:t>w</a:t>
            </a:r>
            <a:r>
              <a:rPr sz="1200" i="1" spc="-5" dirty="0">
                <a:latin typeface="Times New Roman"/>
                <a:cs typeface="Times New Roman"/>
              </a:rPr>
              <a:t>e</a:t>
            </a:r>
            <a:r>
              <a:rPr sz="1200" i="1" spc="5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8545" y="3760134"/>
            <a:ext cx="6178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&lt;</a:t>
            </a:r>
            <a:r>
              <a:rPr sz="1200" b="1" dirty="0">
                <a:latin typeface="Times New Roman"/>
                <a:cs typeface="Times New Roman"/>
              </a:rPr>
              <a:t>article&gt;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1031" y="3760134"/>
            <a:ext cx="53530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Times New Roman"/>
                <a:cs typeface="Times New Roman"/>
              </a:rPr>
              <a:t>&lt;</a:t>
            </a:r>
            <a:r>
              <a:rPr sz="1200" b="1" spc="5" dirty="0">
                <a:latin typeface="Times New Roman"/>
                <a:cs typeface="Times New Roman"/>
              </a:rPr>
              <a:t>noun&gt;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8841" y="4466048"/>
            <a:ext cx="1193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4390" y="4466048"/>
            <a:ext cx="14141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&lt;</a:t>
            </a:r>
            <a:r>
              <a:rPr sz="1200" b="1" dirty="0">
                <a:latin typeface="Times New Roman"/>
                <a:cs typeface="Times New Roman"/>
              </a:rPr>
              <a:t>adjective&gt;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&lt;noun&gt;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0149" y="4466048"/>
            <a:ext cx="1028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6761" y="4466048"/>
            <a:ext cx="78994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&lt;</a:t>
            </a:r>
            <a:r>
              <a:rPr sz="1200" b="1" dirty="0">
                <a:latin typeface="Times New Roman"/>
                <a:cs typeface="Times New Roman"/>
              </a:rPr>
              <a:t>adjective&gt;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3950" y="4466048"/>
            <a:ext cx="5334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&lt;</a:t>
            </a:r>
            <a:r>
              <a:rPr sz="1200" b="1" spc="5" dirty="0">
                <a:latin typeface="Times New Roman"/>
                <a:cs typeface="Times New Roman"/>
              </a:rPr>
              <a:t>noun&gt;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5600" y="4995024"/>
            <a:ext cx="2235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5" dirty="0">
                <a:latin typeface="Times New Roman"/>
                <a:cs typeface="Times New Roman"/>
              </a:rPr>
              <a:t>h</a:t>
            </a:r>
            <a:r>
              <a:rPr sz="1200" i="1" spc="10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8574" y="4995024"/>
            <a:ext cx="4686935" cy="597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"/>
              </a:spcBef>
              <a:tabLst>
                <a:tab pos="911225" algn="l"/>
                <a:tab pos="3670935" algn="l"/>
              </a:tabLst>
            </a:pPr>
            <a:r>
              <a:rPr sz="1200" i="1" dirty="0">
                <a:latin typeface="Times New Roman"/>
                <a:cs typeface="Times New Roman"/>
              </a:rPr>
              <a:t>tall	</a:t>
            </a:r>
            <a:r>
              <a:rPr sz="1200" i="1" spc="5" dirty="0">
                <a:latin typeface="Times New Roman"/>
                <a:cs typeface="Times New Roman"/>
              </a:rPr>
              <a:t>boy	</a:t>
            </a:r>
            <a:r>
              <a:rPr sz="1200" i="1" dirty="0">
                <a:latin typeface="Times New Roman"/>
                <a:cs typeface="Times New Roman"/>
              </a:rPr>
              <a:t>red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50" b="1" dirty="0">
                <a:latin typeface="Times New Roman"/>
                <a:cs typeface="Times New Roman"/>
              </a:rPr>
              <a:t>Gambar </a:t>
            </a:r>
            <a:r>
              <a:rPr sz="1450" dirty="0">
                <a:latin typeface="Times New Roman"/>
                <a:cs typeface="Times New Roman"/>
              </a:rPr>
              <a:t>Pohon parsing dari </a:t>
            </a:r>
            <a:r>
              <a:rPr sz="1450" spc="-5" dirty="0">
                <a:latin typeface="Times New Roman"/>
                <a:cs typeface="Times New Roman"/>
              </a:rPr>
              <a:t>kalimat </a:t>
            </a:r>
            <a:r>
              <a:rPr sz="1450" i="1" dirty="0">
                <a:latin typeface="Times New Roman"/>
                <a:cs typeface="Times New Roman"/>
              </a:rPr>
              <a:t>A tall boy wears a red</a:t>
            </a:r>
            <a:r>
              <a:rPr sz="1450" i="1" spc="-6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hat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862" y="5875747"/>
            <a:ext cx="6372860" cy="6032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8290" marR="5080" indent="-276225">
              <a:lnSpc>
                <a:spcPts val="2220"/>
              </a:lnSpc>
              <a:spcBef>
                <a:spcPts val="260"/>
              </a:spcBef>
              <a:buFont typeface="Symbol"/>
              <a:buChar char=""/>
              <a:tabLst>
                <a:tab pos="288290" algn="l"/>
                <a:tab pos="288925" algn="l"/>
              </a:tabLst>
            </a:pPr>
            <a:r>
              <a:rPr sz="1900" spc="15" dirty="0">
                <a:latin typeface="Times New Roman"/>
                <a:cs typeface="Times New Roman"/>
              </a:rPr>
              <a:t>Pohon </a:t>
            </a:r>
            <a:r>
              <a:rPr sz="1900" i="1" spc="15" dirty="0">
                <a:latin typeface="Times New Roman"/>
                <a:cs typeface="Times New Roman"/>
              </a:rPr>
              <a:t>n-ary </a:t>
            </a:r>
            <a:r>
              <a:rPr sz="1900" spc="15" dirty="0">
                <a:latin typeface="Times New Roman"/>
                <a:cs typeface="Times New Roman"/>
              </a:rPr>
              <a:t>dikatakan </a:t>
            </a:r>
            <a:r>
              <a:rPr sz="1900" b="1" spc="15" dirty="0">
                <a:latin typeface="Times New Roman"/>
                <a:cs typeface="Times New Roman"/>
              </a:rPr>
              <a:t>teratur </a:t>
            </a:r>
            <a:r>
              <a:rPr sz="1900" spc="15" dirty="0">
                <a:latin typeface="Times New Roman"/>
                <a:cs typeface="Times New Roman"/>
              </a:rPr>
              <a:t>atau </a:t>
            </a:r>
            <a:r>
              <a:rPr sz="1900" b="1" spc="10" dirty="0">
                <a:latin typeface="Times New Roman"/>
                <a:cs typeface="Times New Roman"/>
              </a:rPr>
              <a:t>penuh </a:t>
            </a:r>
            <a:r>
              <a:rPr sz="1900" spc="10" dirty="0">
                <a:latin typeface="Times New Roman"/>
                <a:cs typeface="Times New Roman"/>
              </a:rPr>
              <a:t>(</a:t>
            </a:r>
            <a:r>
              <a:rPr sz="1900" i="1" spc="10" dirty="0">
                <a:latin typeface="Times New Roman"/>
                <a:cs typeface="Times New Roman"/>
              </a:rPr>
              <a:t>full</a:t>
            </a:r>
            <a:r>
              <a:rPr sz="1900" spc="10" dirty="0">
                <a:latin typeface="Times New Roman"/>
                <a:cs typeface="Times New Roman"/>
              </a:rPr>
              <a:t>) jika setiap  </a:t>
            </a:r>
            <a:r>
              <a:rPr sz="1900" spc="15" dirty="0">
                <a:latin typeface="Times New Roman"/>
                <a:cs typeface="Times New Roman"/>
              </a:rPr>
              <a:t>simpul cabangnya </a:t>
            </a:r>
            <a:r>
              <a:rPr sz="1900" spc="20" dirty="0">
                <a:latin typeface="Times New Roman"/>
                <a:cs typeface="Times New Roman"/>
              </a:rPr>
              <a:t>mempunyai </a:t>
            </a:r>
            <a:r>
              <a:rPr sz="1900" spc="15" dirty="0">
                <a:latin typeface="Times New Roman"/>
                <a:cs typeface="Times New Roman"/>
              </a:rPr>
              <a:t>tepat </a:t>
            </a:r>
            <a:r>
              <a:rPr sz="1900" i="1" spc="15" dirty="0">
                <a:latin typeface="Times New Roman"/>
                <a:cs typeface="Times New Roman"/>
              </a:rPr>
              <a:t>n</a:t>
            </a:r>
            <a:r>
              <a:rPr sz="1900" i="1" spc="-3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anak.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65004" y="2602759"/>
            <a:ext cx="3533140" cy="487045"/>
          </a:xfrm>
          <a:custGeom>
            <a:avLst/>
            <a:gdLst/>
            <a:ahLst/>
            <a:cxnLst/>
            <a:rect l="l" t="t" r="r" b="b"/>
            <a:pathLst>
              <a:path w="3533140" h="487044">
                <a:moveTo>
                  <a:pt x="1766410" y="0"/>
                </a:moveTo>
                <a:lnTo>
                  <a:pt x="0" y="441962"/>
                </a:lnTo>
              </a:path>
              <a:path w="3533140" h="487044">
                <a:moveTo>
                  <a:pt x="1766410" y="0"/>
                </a:moveTo>
                <a:lnTo>
                  <a:pt x="1766410" y="487001"/>
                </a:lnTo>
              </a:path>
              <a:path w="3533140" h="487044">
                <a:moveTo>
                  <a:pt x="1766410" y="0"/>
                </a:moveTo>
                <a:lnTo>
                  <a:pt x="3533143" y="441962"/>
                </a:lnTo>
              </a:path>
            </a:pathLst>
          </a:custGeom>
          <a:ln w="10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2537" y="3266545"/>
            <a:ext cx="1104265" cy="487045"/>
          </a:xfrm>
          <a:custGeom>
            <a:avLst/>
            <a:gdLst/>
            <a:ahLst/>
            <a:cxnLst/>
            <a:rect l="l" t="t" r="r" b="b"/>
            <a:pathLst>
              <a:path w="1104264" h="487045">
                <a:moveTo>
                  <a:pt x="551941" y="0"/>
                </a:moveTo>
                <a:lnTo>
                  <a:pt x="0" y="487001"/>
                </a:lnTo>
              </a:path>
              <a:path w="1104264" h="487045">
                <a:moveTo>
                  <a:pt x="551941" y="0"/>
                </a:moveTo>
                <a:lnTo>
                  <a:pt x="1104249" y="487001"/>
                </a:lnTo>
              </a:path>
            </a:pathLst>
          </a:custGeom>
          <a:ln w="10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1414" y="3311584"/>
            <a:ext cx="0" cy="485775"/>
          </a:xfrm>
          <a:custGeom>
            <a:avLst/>
            <a:gdLst/>
            <a:ahLst/>
            <a:cxnLst/>
            <a:rect l="l" t="t" r="r" b="b"/>
            <a:pathLst>
              <a:path h="485775">
                <a:moveTo>
                  <a:pt x="0" y="0"/>
                </a:moveTo>
                <a:lnTo>
                  <a:pt x="0" y="485775"/>
                </a:lnTo>
              </a:path>
            </a:pathLst>
          </a:custGeom>
          <a:ln w="10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56349" y="3266545"/>
            <a:ext cx="993775" cy="487045"/>
          </a:xfrm>
          <a:custGeom>
            <a:avLst/>
            <a:gdLst/>
            <a:ahLst/>
            <a:cxnLst/>
            <a:rect l="l" t="t" r="r" b="b"/>
            <a:pathLst>
              <a:path w="993775" h="487045">
                <a:moveTo>
                  <a:pt x="551864" y="0"/>
                </a:moveTo>
                <a:lnTo>
                  <a:pt x="0" y="487001"/>
                </a:lnTo>
              </a:path>
              <a:path w="993775" h="487045">
                <a:moveTo>
                  <a:pt x="551864" y="0"/>
                </a:moveTo>
                <a:lnTo>
                  <a:pt x="993662" y="487001"/>
                </a:lnTo>
              </a:path>
            </a:pathLst>
          </a:custGeom>
          <a:ln w="10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78" y="3974298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809"/>
                </a:lnTo>
              </a:path>
            </a:pathLst>
          </a:custGeom>
          <a:ln w="10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5734" y="3974298"/>
            <a:ext cx="662940" cy="441959"/>
          </a:xfrm>
          <a:custGeom>
            <a:avLst/>
            <a:gdLst/>
            <a:ahLst/>
            <a:cxnLst/>
            <a:rect l="l" t="t" r="r" b="b"/>
            <a:pathLst>
              <a:path w="662939" h="441960">
                <a:moveTo>
                  <a:pt x="331271" y="0"/>
                </a:moveTo>
                <a:lnTo>
                  <a:pt x="0" y="441809"/>
                </a:lnTo>
              </a:path>
              <a:path w="662939" h="441960">
                <a:moveTo>
                  <a:pt x="331271" y="0"/>
                </a:moveTo>
                <a:lnTo>
                  <a:pt x="662390" y="441809"/>
                </a:lnTo>
              </a:path>
            </a:pathLst>
          </a:custGeom>
          <a:ln w="10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6349" y="3974298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441809"/>
                </a:lnTo>
              </a:path>
            </a:pathLst>
          </a:custGeom>
          <a:ln w="10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8959" y="3974298"/>
            <a:ext cx="662940" cy="441959"/>
          </a:xfrm>
          <a:custGeom>
            <a:avLst/>
            <a:gdLst/>
            <a:ahLst/>
            <a:cxnLst/>
            <a:rect l="l" t="t" r="r" b="b"/>
            <a:pathLst>
              <a:path w="662940" h="441960">
                <a:moveTo>
                  <a:pt x="331271" y="0"/>
                </a:moveTo>
                <a:lnTo>
                  <a:pt x="0" y="441809"/>
                </a:lnTo>
              </a:path>
              <a:path w="662940" h="441960">
                <a:moveTo>
                  <a:pt x="331271" y="0"/>
                </a:moveTo>
                <a:lnTo>
                  <a:pt x="662390" y="441809"/>
                </a:lnTo>
              </a:path>
            </a:pathLst>
          </a:custGeom>
          <a:ln w="10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75515" y="4636859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4">
                <a:moveTo>
                  <a:pt x="0" y="0"/>
                </a:moveTo>
                <a:lnTo>
                  <a:pt x="0" y="331556"/>
                </a:lnTo>
              </a:path>
            </a:pathLst>
          </a:custGeom>
          <a:ln w="10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8125" y="4636859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4">
                <a:moveTo>
                  <a:pt x="0" y="0"/>
                </a:moveTo>
                <a:lnTo>
                  <a:pt x="0" y="331556"/>
                </a:lnTo>
              </a:path>
            </a:pathLst>
          </a:custGeom>
          <a:ln w="10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8739" y="4636859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4">
                <a:moveTo>
                  <a:pt x="0" y="0"/>
                </a:moveTo>
                <a:lnTo>
                  <a:pt x="0" y="331556"/>
                </a:lnTo>
              </a:path>
            </a:pathLst>
          </a:custGeom>
          <a:ln w="10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1350" y="4636859"/>
            <a:ext cx="0" cy="332105"/>
          </a:xfrm>
          <a:custGeom>
            <a:avLst/>
            <a:gdLst/>
            <a:ahLst/>
            <a:cxnLst/>
            <a:rect l="l" t="t" r="r" b="b"/>
            <a:pathLst>
              <a:path h="332104">
                <a:moveTo>
                  <a:pt x="0" y="0"/>
                </a:moveTo>
                <a:lnTo>
                  <a:pt x="0" y="331556"/>
                </a:lnTo>
              </a:path>
            </a:pathLst>
          </a:custGeom>
          <a:ln w="10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5844" y="1358849"/>
            <a:ext cx="5053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1765" algn="l"/>
              </a:tabLst>
            </a:pPr>
            <a:r>
              <a:rPr sz="3600" dirty="0">
                <a:solidFill>
                  <a:srgbClr val="2A3C79"/>
                </a:solidFill>
              </a:rPr>
              <a:t>Pohon</a:t>
            </a:r>
            <a:r>
              <a:rPr sz="3600" spc="5" dirty="0">
                <a:solidFill>
                  <a:srgbClr val="2A3C79"/>
                </a:solidFill>
              </a:rPr>
              <a:t> </a:t>
            </a:r>
            <a:r>
              <a:rPr sz="3600" spc="-5" dirty="0">
                <a:solidFill>
                  <a:srgbClr val="2A3C79"/>
                </a:solidFill>
              </a:rPr>
              <a:t>Biner	</a:t>
            </a:r>
            <a:r>
              <a:rPr sz="3600" dirty="0">
                <a:solidFill>
                  <a:srgbClr val="2A3C79"/>
                </a:solidFill>
              </a:rPr>
              <a:t>(</a:t>
            </a:r>
            <a:r>
              <a:rPr sz="3600" i="1" dirty="0">
                <a:solidFill>
                  <a:srgbClr val="2A3C79"/>
                </a:solidFill>
                <a:latin typeface="Times New Roman"/>
                <a:cs typeface="Times New Roman"/>
              </a:rPr>
              <a:t>binary</a:t>
            </a:r>
            <a:r>
              <a:rPr sz="3600" i="1" spc="-70" dirty="0">
                <a:solidFill>
                  <a:srgbClr val="2A3C7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2A3C79"/>
                </a:solidFill>
                <a:latin typeface="Times New Roman"/>
                <a:cs typeface="Times New Roman"/>
              </a:rPr>
              <a:t>tree</a:t>
            </a:r>
            <a:r>
              <a:rPr sz="3600" spc="-5" dirty="0">
                <a:solidFill>
                  <a:srgbClr val="2A3C79"/>
                </a:solidFill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45844" y="2037359"/>
            <a:ext cx="7315834" cy="3909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434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Adalah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pohon </a:t>
            </a:r>
            <a:r>
              <a:rPr sz="2800" i="1" dirty="0">
                <a:solidFill>
                  <a:srgbClr val="0A0909"/>
                </a:solidFill>
                <a:latin typeface="Times New Roman"/>
                <a:cs typeface="Times New Roman"/>
              </a:rPr>
              <a:t>n-ary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dengan </a:t>
            </a:r>
            <a:r>
              <a:rPr sz="2800" i="1" spc="-5" dirty="0">
                <a:solidFill>
                  <a:srgbClr val="0A0909"/>
                </a:solidFill>
                <a:latin typeface="Times New Roman"/>
                <a:cs typeface="Times New Roman"/>
              </a:rPr>
              <a:t>n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=</a:t>
            </a:r>
            <a:r>
              <a:rPr sz="2800" spc="-50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2.</a:t>
            </a:r>
            <a:endParaRPr sz="2800">
              <a:latin typeface="Times New Roman"/>
              <a:cs typeface="Times New Roman"/>
            </a:endParaRPr>
          </a:p>
          <a:p>
            <a:pPr marL="469265" marR="870585" indent="-457200">
              <a:lnSpc>
                <a:spcPts val="3020"/>
              </a:lnSpc>
              <a:spcBef>
                <a:spcPts val="72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Pohon yang paling penting karena banyak  aplikasinya.</a:t>
            </a:r>
            <a:endParaRPr sz="2800">
              <a:latin typeface="Times New Roman"/>
              <a:cs typeface="Times New Roman"/>
            </a:endParaRPr>
          </a:p>
          <a:p>
            <a:pPr marL="469265" marR="17145" indent="-457200">
              <a:lnSpc>
                <a:spcPts val="3020"/>
              </a:lnSpc>
              <a:spcBef>
                <a:spcPts val="685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Setiap simpul di adlam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pohon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biner</a:t>
            </a:r>
            <a:r>
              <a:rPr sz="2800" spc="-6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mempunyai </a:t>
            </a:r>
            <a:r>
              <a:rPr sz="2800" u="heavy" spc="-5" dirty="0">
                <a:solidFill>
                  <a:srgbClr val="0A0909"/>
                </a:solidFill>
                <a:uFill>
                  <a:solidFill>
                    <a:srgbClr val="0A0909"/>
                  </a:solidFill>
                </a:uFill>
                <a:latin typeface="Times New Roman"/>
                <a:cs typeface="Times New Roman"/>
              </a:rPr>
              <a:t> paling banyak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 2 buah</a:t>
            </a:r>
            <a:r>
              <a:rPr sz="2800" spc="-20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anak.</a:t>
            </a:r>
            <a:endParaRPr sz="2800">
              <a:latin typeface="Times New Roman"/>
              <a:cs typeface="Times New Roman"/>
            </a:endParaRPr>
          </a:p>
          <a:p>
            <a:pPr marL="469265" marR="63500" indent="-457200">
              <a:lnSpc>
                <a:spcPts val="3030"/>
              </a:lnSpc>
              <a:spcBef>
                <a:spcPts val="67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Dibedakan antara anak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kiri (</a:t>
            </a:r>
            <a:r>
              <a:rPr sz="2800" i="1" dirty="0">
                <a:solidFill>
                  <a:srgbClr val="0A0909"/>
                </a:solidFill>
                <a:latin typeface="Times New Roman"/>
                <a:cs typeface="Times New Roman"/>
              </a:rPr>
              <a:t>left child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dan</a:t>
            </a:r>
            <a:r>
              <a:rPr sz="2800" spc="-6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anak  kanan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A0909"/>
                </a:solidFill>
                <a:latin typeface="Times New Roman"/>
                <a:cs typeface="Times New Roman"/>
              </a:rPr>
              <a:t>right</a:t>
            </a:r>
            <a:r>
              <a:rPr sz="2800" i="1" spc="-3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A0909"/>
                </a:solidFill>
                <a:latin typeface="Times New Roman"/>
                <a:cs typeface="Times New Roman"/>
              </a:rPr>
              <a:t>child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3020"/>
              </a:lnSpc>
              <a:spcBef>
                <a:spcPts val="67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Karena ada perbedaan urutan anak, </a:t>
            </a:r>
            <a:r>
              <a:rPr sz="2800" spc="-10" dirty="0">
                <a:solidFill>
                  <a:srgbClr val="0A0909"/>
                </a:solidFill>
                <a:latin typeface="Times New Roman"/>
                <a:cs typeface="Times New Roman"/>
              </a:rPr>
              <a:t>maka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pohon  biner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adalah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pohon</a:t>
            </a:r>
            <a:r>
              <a:rPr sz="2800" spc="-4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terurut.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1600" y="2075856"/>
            <a:ext cx="1726564" cy="1728470"/>
            <a:chOff x="1501600" y="2075856"/>
            <a:chExt cx="1726564" cy="1728470"/>
          </a:xfrm>
        </p:grpSpPr>
        <p:sp>
          <p:nvSpPr>
            <p:cNvPr id="3" name="object 3"/>
            <p:cNvSpPr/>
            <p:nvPr/>
          </p:nvSpPr>
          <p:spPr>
            <a:xfrm>
              <a:off x="2526225" y="2075856"/>
              <a:ext cx="87380" cy="874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11259" y="2896143"/>
              <a:ext cx="87403" cy="874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4949" y="2119579"/>
              <a:ext cx="615315" cy="820419"/>
            </a:xfrm>
            <a:custGeom>
              <a:avLst/>
              <a:gdLst/>
              <a:ahLst/>
              <a:cxnLst/>
              <a:rect l="l" t="t" r="r" b="b"/>
              <a:pathLst>
                <a:path w="615314" h="820419">
                  <a:moveTo>
                    <a:pt x="614965" y="0"/>
                  </a:moveTo>
                  <a:lnTo>
                    <a:pt x="0" y="820287"/>
                  </a:lnTo>
                </a:path>
              </a:pathLst>
            </a:custGeom>
            <a:ln w="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1600" y="3716453"/>
              <a:ext cx="87380" cy="874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5291" y="2939866"/>
              <a:ext cx="410209" cy="820419"/>
            </a:xfrm>
            <a:custGeom>
              <a:avLst/>
              <a:gdLst/>
              <a:ahLst/>
              <a:cxnLst/>
              <a:rect l="l" t="t" r="r" b="b"/>
              <a:pathLst>
                <a:path w="410210" h="820420">
                  <a:moveTo>
                    <a:pt x="409658" y="0"/>
                  </a:moveTo>
                  <a:lnTo>
                    <a:pt x="0" y="820309"/>
                  </a:lnTo>
                </a:path>
              </a:pathLst>
            </a:custGeom>
            <a:ln w="5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0712" y="2896143"/>
              <a:ext cx="87403" cy="874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9915" y="2119579"/>
              <a:ext cx="614680" cy="820419"/>
            </a:xfrm>
            <a:custGeom>
              <a:avLst/>
              <a:gdLst/>
              <a:ahLst/>
              <a:cxnLst/>
              <a:rect l="l" t="t" r="r" b="b"/>
              <a:pathLst>
                <a:path w="614680" h="820419">
                  <a:moveTo>
                    <a:pt x="0" y="0"/>
                  </a:moveTo>
                  <a:lnTo>
                    <a:pt x="614487" y="820287"/>
                  </a:lnTo>
                </a:path>
              </a:pathLst>
            </a:custGeom>
            <a:ln w="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4406" y="1765302"/>
            <a:ext cx="1524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4611" y="2767763"/>
            <a:ext cx="1524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0557" y="2767763"/>
            <a:ext cx="1397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9780" y="3769797"/>
            <a:ext cx="1524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4653" y="2075856"/>
            <a:ext cx="1316990" cy="1728470"/>
            <a:chOff x="4984653" y="2075856"/>
            <a:chExt cx="1316990" cy="1728470"/>
          </a:xfrm>
        </p:grpSpPr>
        <p:sp>
          <p:nvSpPr>
            <p:cNvPr id="15" name="object 15"/>
            <p:cNvSpPr/>
            <p:nvPr/>
          </p:nvSpPr>
          <p:spPr>
            <a:xfrm>
              <a:off x="5599072" y="2075856"/>
              <a:ext cx="87471" cy="874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84653" y="2896143"/>
              <a:ext cx="87471" cy="874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8389" y="2119579"/>
              <a:ext cx="614680" cy="820419"/>
            </a:xfrm>
            <a:custGeom>
              <a:avLst/>
              <a:gdLst/>
              <a:ahLst/>
              <a:cxnLst/>
              <a:rect l="l" t="t" r="r" b="b"/>
              <a:pathLst>
                <a:path w="614679" h="820419">
                  <a:moveTo>
                    <a:pt x="614419" y="0"/>
                  </a:moveTo>
                  <a:lnTo>
                    <a:pt x="0" y="820287"/>
                  </a:lnTo>
                </a:path>
              </a:pathLst>
            </a:custGeom>
            <a:ln w="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9459" y="3716453"/>
              <a:ext cx="87471" cy="874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8389" y="2939866"/>
              <a:ext cx="205104" cy="820419"/>
            </a:xfrm>
            <a:custGeom>
              <a:avLst/>
              <a:gdLst/>
              <a:ahLst/>
              <a:cxnLst/>
              <a:rect l="l" t="t" r="r" b="b"/>
              <a:pathLst>
                <a:path w="205104" h="820420">
                  <a:moveTo>
                    <a:pt x="0" y="0"/>
                  </a:moveTo>
                  <a:lnTo>
                    <a:pt x="204806" y="820309"/>
                  </a:lnTo>
                </a:path>
              </a:pathLst>
            </a:custGeom>
            <a:ln w="54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4175" y="2896143"/>
              <a:ext cx="87244" cy="874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2808" y="2119579"/>
              <a:ext cx="615315" cy="820419"/>
            </a:xfrm>
            <a:custGeom>
              <a:avLst/>
              <a:gdLst/>
              <a:ahLst/>
              <a:cxnLst/>
              <a:rect l="l" t="t" r="r" b="b"/>
              <a:pathLst>
                <a:path w="615314" h="820419">
                  <a:moveTo>
                    <a:pt x="0" y="0"/>
                  </a:moveTo>
                  <a:lnTo>
                    <a:pt x="615102" y="820287"/>
                  </a:lnTo>
                </a:path>
              </a:pathLst>
            </a:custGeom>
            <a:ln w="54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67231" y="1765302"/>
            <a:ext cx="1524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4748005" y="2767763"/>
            <a:ext cx="1524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93975" y="2767763"/>
            <a:ext cx="1397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7618" y="3769797"/>
            <a:ext cx="1524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43301" y="4370070"/>
            <a:ext cx="428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A0909"/>
                </a:solidFill>
                <a:latin typeface="Times New Roman"/>
                <a:cs typeface="Times New Roman"/>
              </a:rPr>
              <a:t>Gambar </a:t>
            </a:r>
            <a:r>
              <a:rPr sz="1800" dirty="0">
                <a:solidFill>
                  <a:srgbClr val="0A0909"/>
                </a:solidFill>
                <a:latin typeface="Times New Roman"/>
                <a:cs typeface="Times New Roman"/>
              </a:rPr>
              <a:t>Dua buah pohon biner yang</a:t>
            </a:r>
            <a:r>
              <a:rPr sz="1800" spc="-14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A0909"/>
                </a:solidFill>
                <a:latin typeface="Times New Roman"/>
                <a:cs typeface="Times New Roman"/>
              </a:rPr>
              <a:t>berbeda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6439" y="4778781"/>
            <a:ext cx="61925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latin typeface="Times New Roman"/>
                <a:cs typeface="Times New Roman"/>
              </a:rPr>
              <a:t>Gambar </a:t>
            </a:r>
            <a:r>
              <a:rPr sz="1850" spc="5" dirty="0">
                <a:latin typeface="Times New Roman"/>
                <a:cs typeface="Times New Roman"/>
              </a:rPr>
              <a:t>(a) </a:t>
            </a:r>
            <a:r>
              <a:rPr sz="1850" spc="10" dirty="0">
                <a:latin typeface="Times New Roman"/>
                <a:cs typeface="Times New Roman"/>
              </a:rPr>
              <a:t>Pohon condong-kiri, dan (b) pohon condong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kanan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791" y="1734164"/>
            <a:ext cx="7472680" cy="2693670"/>
            <a:chOff x="755791" y="1734164"/>
            <a:chExt cx="7472680" cy="2693670"/>
          </a:xfrm>
        </p:grpSpPr>
        <p:sp>
          <p:nvSpPr>
            <p:cNvPr id="5" name="object 5"/>
            <p:cNvSpPr/>
            <p:nvPr/>
          </p:nvSpPr>
          <p:spPr>
            <a:xfrm>
              <a:off x="761823" y="1740196"/>
              <a:ext cx="7460615" cy="2681605"/>
            </a:xfrm>
            <a:custGeom>
              <a:avLst/>
              <a:gdLst/>
              <a:ahLst/>
              <a:cxnLst/>
              <a:rect l="l" t="t" r="r" b="b"/>
              <a:pathLst>
                <a:path w="7460615" h="2681604">
                  <a:moveTo>
                    <a:pt x="0" y="2681344"/>
                  </a:moveTo>
                  <a:lnTo>
                    <a:pt x="7460273" y="2681344"/>
                  </a:lnTo>
                  <a:lnTo>
                    <a:pt x="7460273" y="0"/>
                  </a:lnTo>
                  <a:lnTo>
                    <a:pt x="0" y="0"/>
                  </a:lnTo>
                  <a:lnTo>
                    <a:pt x="0" y="2681344"/>
                  </a:lnTo>
                  <a:close/>
                </a:path>
              </a:pathLst>
            </a:custGeom>
            <a:ln w="12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9891" y="2160053"/>
              <a:ext cx="65373" cy="65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1520" y="2772104"/>
              <a:ext cx="65373" cy="65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5286" y="3995801"/>
              <a:ext cx="65373" cy="651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3657" y="3383817"/>
              <a:ext cx="65204" cy="65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6090" y="2192945"/>
              <a:ext cx="916305" cy="1223645"/>
            </a:xfrm>
            <a:custGeom>
              <a:avLst/>
              <a:gdLst/>
              <a:ahLst/>
              <a:cxnLst/>
              <a:rect l="l" t="t" r="r" b="b"/>
              <a:pathLst>
                <a:path w="916304" h="1223645">
                  <a:moveTo>
                    <a:pt x="916233" y="0"/>
                  </a:moveTo>
                  <a:lnTo>
                    <a:pt x="458371" y="612051"/>
                  </a:lnTo>
                </a:path>
                <a:path w="916304" h="1223645">
                  <a:moveTo>
                    <a:pt x="458371" y="612051"/>
                  </a:moveTo>
                  <a:lnTo>
                    <a:pt x="0" y="1223612"/>
                  </a:lnTo>
                </a:path>
              </a:pathLst>
            </a:custGeom>
            <a:ln w="4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85689" y="1925317"/>
            <a:ext cx="1073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4698" y="2673831"/>
            <a:ext cx="1073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704" y="3897494"/>
            <a:ext cx="977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6496" y="3285459"/>
            <a:ext cx="1073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56005" y="2160053"/>
            <a:ext cx="4004945" cy="1901189"/>
            <a:chOff x="2556005" y="2160053"/>
            <a:chExt cx="4004945" cy="1901189"/>
          </a:xfrm>
        </p:grpSpPr>
        <p:sp>
          <p:nvSpPr>
            <p:cNvPr id="16" name="object 16"/>
            <p:cNvSpPr/>
            <p:nvPr/>
          </p:nvSpPr>
          <p:spPr>
            <a:xfrm>
              <a:off x="2558228" y="3416557"/>
              <a:ext cx="458470" cy="612140"/>
            </a:xfrm>
            <a:custGeom>
              <a:avLst/>
              <a:gdLst/>
              <a:ahLst/>
              <a:cxnLst/>
              <a:rect l="l" t="t" r="r" b="b"/>
              <a:pathLst>
                <a:path w="458469" h="612139">
                  <a:moveTo>
                    <a:pt x="457862" y="0"/>
                  </a:moveTo>
                  <a:lnTo>
                    <a:pt x="0" y="612034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1366" y="2160053"/>
              <a:ext cx="65373" cy="656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9398" y="2772105"/>
              <a:ext cx="65204" cy="65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7769" y="3383817"/>
              <a:ext cx="65204" cy="655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5632" y="3995801"/>
              <a:ext cx="65204" cy="651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07334" y="1925317"/>
            <a:ext cx="1073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53798" y="2192945"/>
            <a:ext cx="1374775" cy="1835785"/>
          </a:xfrm>
          <a:custGeom>
            <a:avLst/>
            <a:gdLst/>
            <a:ahLst/>
            <a:cxnLst/>
            <a:rect l="l" t="t" r="r" b="b"/>
            <a:pathLst>
              <a:path w="1374775" h="1835785">
                <a:moveTo>
                  <a:pt x="0" y="0"/>
                </a:moveTo>
                <a:lnTo>
                  <a:pt x="458371" y="612051"/>
                </a:lnTo>
              </a:path>
              <a:path w="1374775" h="1835785">
                <a:moveTo>
                  <a:pt x="916402" y="1223612"/>
                </a:moveTo>
                <a:lnTo>
                  <a:pt x="458371" y="612051"/>
                </a:lnTo>
              </a:path>
              <a:path w="1374775" h="1835785">
                <a:moveTo>
                  <a:pt x="1374604" y="1835646"/>
                </a:moveTo>
                <a:lnTo>
                  <a:pt x="916402" y="1223612"/>
                </a:lnTo>
              </a:path>
            </a:pathLst>
          </a:custGeom>
          <a:ln w="4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17817" y="2673831"/>
            <a:ext cx="1073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6180428" y="3285459"/>
            <a:ext cx="977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4050" y="3897494"/>
            <a:ext cx="1073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i="1" spc="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50874" y="4538000"/>
            <a:ext cx="284480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latin typeface="Times New Roman"/>
                <a:cs typeface="Times New Roman"/>
              </a:rPr>
              <a:t>Gambar </a:t>
            </a:r>
            <a:r>
              <a:rPr sz="1900" dirty="0">
                <a:latin typeface="Times New Roman"/>
                <a:cs typeface="Times New Roman"/>
              </a:rPr>
              <a:t>Pohon </a:t>
            </a:r>
            <a:r>
              <a:rPr sz="1900" spc="-5" dirty="0">
                <a:latin typeface="Times New Roman"/>
                <a:cs typeface="Times New Roman"/>
              </a:rPr>
              <a:t>biner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penuh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2729" y="1686214"/>
            <a:ext cx="7456805" cy="2611755"/>
            <a:chOff x="1062729" y="1686214"/>
            <a:chExt cx="7456805" cy="2611755"/>
          </a:xfrm>
        </p:grpSpPr>
        <p:sp>
          <p:nvSpPr>
            <p:cNvPr id="5" name="object 5"/>
            <p:cNvSpPr/>
            <p:nvPr/>
          </p:nvSpPr>
          <p:spPr>
            <a:xfrm>
              <a:off x="1068846" y="1692331"/>
              <a:ext cx="7444105" cy="2599690"/>
            </a:xfrm>
            <a:custGeom>
              <a:avLst/>
              <a:gdLst/>
              <a:ahLst/>
              <a:cxnLst/>
              <a:rect l="l" t="t" r="r" b="b"/>
              <a:pathLst>
                <a:path w="7444105" h="2599690">
                  <a:moveTo>
                    <a:pt x="0" y="2599376"/>
                  </a:moveTo>
                  <a:lnTo>
                    <a:pt x="7443966" y="2599376"/>
                  </a:lnTo>
                  <a:lnTo>
                    <a:pt x="7443966" y="0"/>
                  </a:lnTo>
                  <a:lnTo>
                    <a:pt x="0" y="0"/>
                  </a:lnTo>
                  <a:lnTo>
                    <a:pt x="0" y="2599376"/>
                  </a:lnTo>
                  <a:close/>
                </a:path>
              </a:pathLst>
            </a:custGeom>
            <a:ln w="12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5010" y="2036069"/>
              <a:ext cx="66333" cy="66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8674" y="2657367"/>
              <a:ext cx="66506" cy="661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2337" y="3900171"/>
              <a:ext cx="66506" cy="661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8127" y="3278545"/>
              <a:ext cx="65988" cy="6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5848" y="2068962"/>
              <a:ext cx="932180" cy="1864360"/>
            </a:xfrm>
            <a:custGeom>
              <a:avLst/>
              <a:gdLst/>
              <a:ahLst/>
              <a:cxnLst/>
              <a:rect l="l" t="t" r="r" b="b"/>
              <a:pathLst>
                <a:path w="932179" h="1864360">
                  <a:moveTo>
                    <a:pt x="932156" y="0"/>
                  </a:moveTo>
                  <a:lnTo>
                    <a:pt x="466164" y="621642"/>
                  </a:lnTo>
                </a:path>
                <a:path w="932179" h="1864360">
                  <a:moveTo>
                    <a:pt x="155273" y="1242889"/>
                  </a:moveTo>
                  <a:lnTo>
                    <a:pt x="0" y="1864084"/>
                  </a:lnTo>
                </a:path>
              </a:pathLst>
            </a:custGeom>
            <a:ln w="4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1347" y="2657367"/>
              <a:ext cx="65988" cy="661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9737" y="3278545"/>
              <a:ext cx="65988" cy="6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5557" y="3278545"/>
              <a:ext cx="66506" cy="665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1894" y="3278545"/>
              <a:ext cx="66333" cy="665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8005" y="2068962"/>
              <a:ext cx="777240" cy="1243330"/>
            </a:xfrm>
            <a:custGeom>
              <a:avLst/>
              <a:gdLst/>
              <a:ahLst/>
              <a:cxnLst/>
              <a:rect l="l" t="t" r="r" b="b"/>
              <a:pathLst>
                <a:path w="777239" h="1243329">
                  <a:moveTo>
                    <a:pt x="0" y="0"/>
                  </a:moveTo>
                  <a:lnTo>
                    <a:pt x="466336" y="621642"/>
                  </a:lnTo>
                </a:path>
                <a:path w="777239" h="1243329">
                  <a:moveTo>
                    <a:pt x="466336" y="621642"/>
                  </a:moveTo>
                  <a:lnTo>
                    <a:pt x="311063" y="1242889"/>
                  </a:lnTo>
                </a:path>
                <a:path w="777239" h="1243329">
                  <a:moveTo>
                    <a:pt x="466336" y="621642"/>
                  </a:moveTo>
                  <a:lnTo>
                    <a:pt x="777228" y="1242889"/>
                  </a:lnTo>
                </a:path>
              </a:pathLst>
            </a:custGeom>
            <a:ln w="4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3401" y="3900171"/>
              <a:ext cx="66333" cy="661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3947" y="3900171"/>
              <a:ext cx="66506" cy="661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45010" y="3900171"/>
              <a:ext cx="66333" cy="661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1122" y="2690605"/>
              <a:ext cx="621665" cy="1242695"/>
            </a:xfrm>
            <a:custGeom>
              <a:avLst/>
              <a:gdLst/>
              <a:ahLst/>
              <a:cxnLst/>
              <a:rect l="l" t="t" r="r" b="b"/>
              <a:pathLst>
                <a:path w="621664" h="1242695">
                  <a:moveTo>
                    <a:pt x="0" y="621246"/>
                  </a:moveTo>
                  <a:lnTo>
                    <a:pt x="155273" y="1242442"/>
                  </a:lnTo>
                </a:path>
                <a:path w="621664" h="1242695">
                  <a:moveTo>
                    <a:pt x="310891" y="0"/>
                  </a:moveTo>
                  <a:lnTo>
                    <a:pt x="0" y="621246"/>
                  </a:lnTo>
                </a:path>
                <a:path w="621664" h="1242695">
                  <a:moveTo>
                    <a:pt x="310891" y="0"/>
                  </a:moveTo>
                  <a:lnTo>
                    <a:pt x="621610" y="621246"/>
                  </a:lnTo>
                </a:path>
              </a:pathLst>
            </a:custGeom>
            <a:ln w="4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00284" y="3900171"/>
              <a:ext cx="66333" cy="6618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1347" y="3900171"/>
              <a:ext cx="65988" cy="661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66621" y="3900171"/>
              <a:ext cx="66333" cy="661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7167" y="3900171"/>
              <a:ext cx="66333" cy="661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67459" y="3311852"/>
              <a:ext cx="1243330" cy="621665"/>
            </a:xfrm>
            <a:custGeom>
              <a:avLst/>
              <a:gdLst/>
              <a:ahLst/>
              <a:cxnLst/>
              <a:rect l="l" t="t" r="r" b="b"/>
              <a:pathLst>
                <a:path w="1243329" h="621664">
                  <a:moveTo>
                    <a:pt x="1087774" y="0"/>
                  </a:moveTo>
                  <a:lnTo>
                    <a:pt x="1243047" y="621195"/>
                  </a:lnTo>
                </a:path>
                <a:path w="1243329" h="621664">
                  <a:moveTo>
                    <a:pt x="1087774" y="0"/>
                  </a:moveTo>
                  <a:lnTo>
                    <a:pt x="932156" y="621195"/>
                  </a:lnTo>
                </a:path>
                <a:path w="1243329" h="621664">
                  <a:moveTo>
                    <a:pt x="621610" y="0"/>
                  </a:moveTo>
                  <a:lnTo>
                    <a:pt x="776883" y="621195"/>
                  </a:lnTo>
                </a:path>
                <a:path w="1243329" h="621664">
                  <a:moveTo>
                    <a:pt x="621610" y="0"/>
                  </a:moveTo>
                  <a:lnTo>
                    <a:pt x="466164" y="621195"/>
                  </a:lnTo>
                </a:path>
                <a:path w="1243329" h="621664">
                  <a:moveTo>
                    <a:pt x="155273" y="0"/>
                  </a:moveTo>
                  <a:lnTo>
                    <a:pt x="310546" y="621195"/>
                  </a:lnTo>
                </a:path>
                <a:path w="1243329" h="621664">
                  <a:moveTo>
                    <a:pt x="155273" y="0"/>
                  </a:moveTo>
                  <a:lnTo>
                    <a:pt x="0" y="621195"/>
                  </a:lnTo>
                </a:path>
              </a:pathLst>
            </a:custGeom>
            <a:ln w="4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6681" y="881831"/>
            <a:ext cx="2784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Pohon Biner</a:t>
            </a:r>
            <a:r>
              <a:rPr sz="2200" spc="-20" dirty="0"/>
              <a:t> </a:t>
            </a:r>
            <a:r>
              <a:rPr sz="2200" dirty="0"/>
              <a:t>Seimbang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806681" y="1524982"/>
            <a:ext cx="7586980" cy="68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540"/>
              </a:lnSpc>
              <a:spcBef>
                <a:spcPts val="275"/>
              </a:spcBef>
            </a:pPr>
            <a:r>
              <a:rPr sz="2200" dirty="0">
                <a:latin typeface="Times New Roman"/>
                <a:cs typeface="Times New Roman"/>
              </a:rPr>
              <a:t>Pada </a:t>
            </a:r>
            <a:r>
              <a:rPr sz="2200" spc="5" dirty="0">
                <a:latin typeface="Times New Roman"/>
                <a:cs typeface="Times New Roman"/>
              </a:rPr>
              <a:t>beberapa </a:t>
            </a:r>
            <a:r>
              <a:rPr sz="2200" dirty="0">
                <a:latin typeface="Times New Roman"/>
                <a:cs typeface="Times New Roman"/>
              </a:rPr>
              <a:t>aplikasi, </a:t>
            </a:r>
            <a:r>
              <a:rPr sz="2200" spc="5" dirty="0">
                <a:latin typeface="Times New Roman"/>
                <a:cs typeface="Times New Roman"/>
              </a:rPr>
              <a:t>diinginkan </a:t>
            </a:r>
            <a:r>
              <a:rPr sz="2200" dirty="0">
                <a:latin typeface="Times New Roman"/>
                <a:cs typeface="Times New Roman"/>
              </a:rPr>
              <a:t>tinggi </a:t>
            </a:r>
            <a:r>
              <a:rPr sz="2200" spc="5" dirty="0">
                <a:latin typeface="Times New Roman"/>
                <a:cs typeface="Times New Roman"/>
              </a:rPr>
              <a:t>upapohon </a:t>
            </a:r>
            <a:r>
              <a:rPr sz="2200" dirty="0">
                <a:latin typeface="Times New Roman"/>
                <a:cs typeface="Times New Roman"/>
              </a:rPr>
              <a:t>kiri </a:t>
            </a:r>
            <a:r>
              <a:rPr sz="2200" spc="5" dirty="0">
                <a:latin typeface="Times New Roman"/>
                <a:cs typeface="Times New Roman"/>
              </a:rPr>
              <a:t>dan </a:t>
            </a:r>
            <a:r>
              <a:rPr sz="2200" dirty="0">
                <a:latin typeface="Times New Roman"/>
                <a:cs typeface="Times New Roman"/>
              </a:rPr>
              <a:t>tinggi  </a:t>
            </a:r>
            <a:r>
              <a:rPr sz="2200" spc="5" dirty="0">
                <a:latin typeface="Times New Roman"/>
                <a:cs typeface="Times New Roman"/>
              </a:rPr>
              <a:t>upapohon kanan yang seimbang, </a:t>
            </a:r>
            <a:r>
              <a:rPr sz="2200" dirty="0">
                <a:latin typeface="Times New Roman"/>
                <a:cs typeface="Times New Roman"/>
              </a:rPr>
              <a:t>yaitu </a:t>
            </a:r>
            <a:r>
              <a:rPr sz="2200" spc="5" dirty="0">
                <a:latin typeface="Times New Roman"/>
                <a:cs typeface="Times New Roman"/>
              </a:rPr>
              <a:t>berbeda maksimal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1.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501" y="2499214"/>
            <a:ext cx="7679690" cy="2759075"/>
          </a:xfrm>
          <a:prstGeom prst="rect">
            <a:avLst/>
          </a:prstGeom>
          <a:ln w="124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714500">
              <a:lnSpc>
                <a:spcPct val="100000"/>
              </a:lnSpc>
              <a:spcBef>
                <a:spcPts val="1005"/>
              </a:spcBef>
              <a:tabLst>
                <a:tab pos="3759835" algn="l"/>
                <a:tab pos="6224905" algn="l"/>
              </a:tabLst>
            </a:pPr>
            <a:r>
              <a:rPr sz="1350" i="1" spc="5" dirty="0">
                <a:latin typeface="Times New Roman"/>
                <a:cs typeface="Times New Roman"/>
              </a:rPr>
              <a:t>T</a:t>
            </a:r>
            <a:r>
              <a:rPr sz="1350" spc="7" baseline="-12345" dirty="0">
                <a:latin typeface="Times New Roman"/>
                <a:cs typeface="Times New Roman"/>
              </a:rPr>
              <a:t>1	</a:t>
            </a:r>
            <a:r>
              <a:rPr sz="1350" i="1" dirty="0">
                <a:latin typeface="Times New Roman"/>
                <a:cs typeface="Times New Roman"/>
              </a:rPr>
              <a:t>T</a:t>
            </a:r>
            <a:r>
              <a:rPr sz="1350" baseline="-12345" dirty="0">
                <a:latin typeface="Times New Roman"/>
                <a:cs typeface="Times New Roman"/>
              </a:rPr>
              <a:t>2	</a:t>
            </a:r>
            <a:r>
              <a:rPr sz="1350" i="1" dirty="0">
                <a:latin typeface="Times New Roman"/>
                <a:cs typeface="Times New Roman"/>
              </a:rPr>
              <a:t>T</a:t>
            </a:r>
            <a:r>
              <a:rPr sz="1350" baseline="-12345" dirty="0">
                <a:latin typeface="Times New Roman"/>
                <a:cs typeface="Times New Roman"/>
              </a:rPr>
              <a:t>3</a:t>
            </a:r>
            <a:endParaRPr sz="1350" baseline="-1234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611" y="5546416"/>
            <a:ext cx="7158355" cy="6019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080385" marR="43180" indent="-3030220">
              <a:lnSpc>
                <a:spcPts val="2220"/>
              </a:lnSpc>
              <a:spcBef>
                <a:spcPts val="250"/>
              </a:spcBef>
            </a:pPr>
            <a:r>
              <a:rPr sz="1900" b="1" spc="15" dirty="0">
                <a:latin typeface="Times New Roman"/>
                <a:cs typeface="Times New Roman"/>
              </a:rPr>
              <a:t>Gambar </a:t>
            </a:r>
            <a:r>
              <a:rPr sz="1900" i="1" spc="5" dirty="0">
                <a:latin typeface="Times New Roman"/>
                <a:cs typeface="Times New Roman"/>
              </a:rPr>
              <a:t>T</a:t>
            </a:r>
            <a:r>
              <a:rPr sz="1875" spc="7" baseline="-11111" dirty="0">
                <a:latin typeface="Times New Roman"/>
                <a:cs typeface="Times New Roman"/>
              </a:rPr>
              <a:t>1 </a:t>
            </a:r>
            <a:r>
              <a:rPr sz="1900" spc="10" dirty="0">
                <a:latin typeface="Times New Roman"/>
                <a:cs typeface="Times New Roman"/>
              </a:rPr>
              <a:t>dan </a:t>
            </a:r>
            <a:r>
              <a:rPr sz="1900" i="1" spc="5" dirty="0">
                <a:latin typeface="Times New Roman"/>
                <a:cs typeface="Times New Roman"/>
              </a:rPr>
              <a:t>T</a:t>
            </a:r>
            <a:r>
              <a:rPr sz="1875" spc="7" baseline="-11111" dirty="0">
                <a:latin typeface="Times New Roman"/>
                <a:cs typeface="Times New Roman"/>
              </a:rPr>
              <a:t>2 </a:t>
            </a:r>
            <a:r>
              <a:rPr sz="1900" spc="10" dirty="0">
                <a:latin typeface="Times New Roman"/>
                <a:cs typeface="Times New Roman"/>
              </a:rPr>
              <a:t>adalah </a:t>
            </a:r>
            <a:r>
              <a:rPr sz="1900" spc="15" dirty="0">
                <a:latin typeface="Times New Roman"/>
                <a:cs typeface="Times New Roman"/>
              </a:rPr>
              <a:t>pohon </a:t>
            </a:r>
            <a:r>
              <a:rPr sz="1900" spc="10" dirty="0">
                <a:latin typeface="Times New Roman"/>
                <a:cs typeface="Times New Roman"/>
              </a:rPr>
              <a:t>seimbang, sedangkan </a:t>
            </a:r>
            <a:r>
              <a:rPr sz="1900" i="1" spc="5" dirty="0">
                <a:latin typeface="Times New Roman"/>
                <a:cs typeface="Times New Roman"/>
              </a:rPr>
              <a:t>T</a:t>
            </a:r>
            <a:r>
              <a:rPr sz="1875" spc="7" baseline="-11111" dirty="0">
                <a:latin typeface="Times New Roman"/>
                <a:cs typeface="Times New Roman"/>
              </a:rPr>
              <a:t>3 </a:t>
            </a:r>
            <a:r>
              <a:rPr sz="1900" spc="10" dirty="0">
                <a:latin typeface="Times New Roman"/>
                <a:cs typeface="Times New Roman"/>
              </a:rPr>
              <a:t>bukan </a:t>
            </a:r>
            <a:r>
              <a:rPr sz="1900" spc="15" dirty="0">
                <a:latin typeface="Times New Roman"/>
                <a:cs typeface="Times New Roman"/>
              </a:rPr>
              <a:t>pohon  </a:t>
            </a:r>
            <a:r>
              <a:rPr sz="1900" spc="10" dirty="0">
                <a:latin typeface="Times New Roman"/>
                <a:cs typeface="Times New Roman"/>
              </a:rPr>
              <a:t>seimbang.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34477" y="2845873"/>
            <a:ext cx="65474" cy="65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0392" y="3462851"/>
            <a:ext cx="65945" cy="65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6709" y="4696561"/>
            <a:ext cx="65509" cy="65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1270" y="4079479"/>
            <a:ext cx="65509" cy="657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8648" y="3462851"/>
            <a:ext cx="65474" cy="65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9986" y="4079479"/>
            <a:ext cx="65474" cy="657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3633" y="4079479"/>
            <a:ext cx="65998" cy="65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7805" y="4079479"/>
            <a:ext cx="65823" cy="657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5831" y="4696561"/>
            <a:ext cx="65945" cy="658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5390" y="4696561"/>
            <a:ext cx="65509" cy="658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4477" y="4696561"/>
            <a:ext cx="65474" cy="658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9142" y="4696561"/>
            <a:ext cx="65823" cy="658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8648" y="4696561"/>
            <a:ext cx="65474" cy="658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3139" y="4696561"/>
            <a:ext cx="65474" cy="658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2296" y="4696561"/>
            <a:ext cx="65998" cy="658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9464" y="2878509"/>
            <a:ext cx="1856105" cy="1851025"/>
          </a:xfrm>
          <a:custGeom>
            <a:avLst/>
            <a:gdLst/>
            <a:ahLst/>
            <a:cxnLst/>
            <a:rect l="l" t="t" r="r" b="b"/>
            <a:pathLst>
              <a:path w="1856104" h="1851025">
                <a:moveTo>
                  <a:pt x="927837" y="0"/>
                </a:moveTo>
                <a:lnTo>
                  <a:pt x="464119" y="617152"/>
                </a:lnTo>
              </a:path>
              <a:path w="1856104" h="1851025">
                <a:moveTo>
                  <a:pt x="927837" y="0"/>
                </a:moveTo>
                <a:lnTo>
                  <a:pt x="1391834" y="617152"/>
                </a:lnTo>
              </a:path>
              <a:path w="1856104" h="1851025">
                <a:moveTo>
                  <a:pt x="1391834" y="617152"/>
                </a:moveTo>
                <a:lnTo>
                  <a:pt x="1237343" y="1234129"/>
                </a:lnTo>
              </a:path>
              <a:path w="1856104" h="1851025">
                <a:moveTo>
                  <a:pt x="1391834" y="617152"/>
                </a:moveTo>
                <a:lnTo>
                  <a:pt x="1700991" y="1234129"/>
                </a:lnTo>
              </a:path>
              <a:path w="1856104" h="1851025">
                <a:moveTo>
                  <a:pt x="154560" y="1234129"/>
                </a:moveTo>
                <a:lnTo>
                  <a:pt x="0" y="1850758"/>
                </a:lnTo>
              </a:path>
              <a:path w="1856104" h="1851025">
                <a:moveTo>
                  <a:pt x="154560" y="1234129"/>
                </a:moveTo>
                <a:lnTo>
                  <a:pt x="309121" y="1850758"/>
                </a:lnTo>
              </a:path>
              <a:path w="1856104" h="1851025">
                <a:moveTo>
                  <a:pt x="464119" y="617152"/>
                </a:moveTo>
                <a:lnTo>
                  <a:pt x="154560" y="1234129"/>
                </a:lnTo>
              </a:path>
              <a:path w="1856104" h="1851025">
                <a:moveTo>
                  <a:pt x="464119" y="617152"/>
                </a:moveTo>
                <a:lnTo>
                  <a:pt x="773171" y="1234129"/>
                </a:lnTo>
              </a:path>
              <a:path w="1856104" h="1851025">
                <a:moveTo>
                  <a:pt x="1700991" y="1234129"/>
                </a:moveTo>
                <a:lnTo>
                  <a:pt x="1855656" y="1850758"/>
                </a:lnTo>
              </a:path>
              <a:path w="1856104" h="1851025">
                <a:moveTo>
                  <a:pt x="1700991" y="1234129"/>
                </a:moveTo>
                <a:lnTo>
                  <a:pt x="1546499" y="1850758"/>
                </a:lnTo>
              </a:path>
              <a:path w="1856104" h="1851025">
                <a:moveTo>
                  <a:pt x="1237343" y="1234129"/>
                </a:moveTo>
                <a:lnTo>
                  <a:pt x="1391834" y="1850758"/>
                </a:lnTo>
              </a:path>
              <a:path w="1856104" h="1851025">
                <a:moveTo>
                  <a:pt x="1237343" y="1234129"/>
                </a:moveTo>
                <a:lnTo>
                  <a:pt x="1082328" y="1850758"/>
                </a:lnTo>
              </a:path>
              <a:path w="1856104" h="1851025">
                <a:moveTo>
                  <a:pt x="773171" y="1234129"/>
                </a:moveTo>
                <a:lnTo>
                  <a:pt x="927837" y="1850758"/>
                </a:lnTo>
              </a:path>
              <a:path w="1856104" h="1851025">
                <a:moveTo>
                  <a:pt x="773171" y="1234129"/>
                </a:moveTo>
                <a:lnTo>
                  <a:pt x="618680" y="1850758"/>
                </a:lnTo>
              </a:path>
            </a:pathLst>
          </a:custGeom>
          <a:ln w="3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4288" y="2845873"/>
            <a:ext cx="65823" cy="652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0116" y="3462851"/>
            <a:ext cx="65998" cy="654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6468" y="4696561"/>
            <a:ext cx="65474" cy="658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0959" y="4079479"/>
            <a:ext cx="65998" cy="6579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8285" y="3462851"/>
            <a:ext cx="65474" cy="654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9622" y="4079479"/>
            <a:ext cx="65474" cy="657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3270" y="4079479"/>
            <a:ext cx="65998" cy="6579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27442" y="4079479"/>
            <a:ext cx="65998" cy="657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35625" y="4696561"/>
            <a:ext cx="65823" cy="658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5131" y="4696561"/>
            <a:ext cx="65474" cy="658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4288" y="4696561"/>
            <a:ext cx="65823" cy="6586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8285" y="4696561"/>
            <a:ext cx="65474" cy="658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59118" y="2878509"/>
            <a:ext cx="1701164" cy="1851025"/>
          </a:xfrm>
          <a:custGeom>
            <a:avLst/>
            <a:gdLst/>
            <a:ahLst/>
            <a:cxnLst/>
            <a:rect l="l" t="t" r="r" b="b"/>
            <a:pathLst>
              <a:path w="1701164" h="1851025">
                <a:moveTo>
                  <a:pt x="927819" y="0"/>
                </a:moveTo>
                <a:lnTo>
                  <a:pt x="464171" y="617152"/>
                </a:lnTo>
              </a:path>
              <a:path w="1701164" h="1851025">
                <a:moveTo>
                  <a:pt x="927819" y="0"/>
                </a:moveTo>
                <a:lnTo>
                  <a:pt x="1391991" y="617152"/>
                </a:lnTo>
              </a:path>
              <a:path w="1701164" h="1851025">
                <a:moveTo>
                  <a:pt x="1391991" y="617152"/>
                </a:moveTo>
                <a:lnTo>
                  <a:pt x="1237325" y="1234129"/>
                </a:lnTo>
              </a:path>
              <a:path w="1701164" h="1851025">
                <a:moveTo>
                  <a:pt x="1391991" y="617152"/>
                </a:moveTo>
                <a:lnTo>
                  <a:pt x="1701148" y="1234129"/>
                </a:lnTo>
              </a:path>
              <a:path w="1701164" h="1851025">
                <a:moveTo>
                  <a:pt x="154665" y="1234129"/>
                </a:moveTo>
                <a:lnTo>
                  <a:pt x="0" y="1850758"/>
                </a:lnTo>
              </a:path>
              <a:path w="1701164" h="1851025">
                <a:moveTo>
                  <a:pt x="154665" y="1234129"/>
                </a:moveTo>
                <a:lnTo>
                  <a:pt x="309156" y="1850758"/>
                </a:lnTo>
              </a:path>
              <a:path w="1701164" h="1851025">
                <a:moveTo>
                  <a:pt x="464171" y="617152"/>
                </a:moveTo>
                <a:lnTo>
                  <a:pt x="154665" y="1234129"/>
                </a:lnTo>
              </a:path>
              <a:path w="1701164" h="1851025">
                <a:moveTo>
                  <a:pt x="464171" y="617152"/>
                </a:moveTo>
                <a:lnTo>
                  <a:pt x="773328" y="1234129"/>
                </a:lnTo>
              </a:path>
              <a:path w="1701164" h="1851025">
                <a:moveTo>
                  <a:pt x="1237325" y="1234129"/>
                </a:moveTo>
                <a:lnTo>
                  <a:pt x="1391991" y="1850758"/>
                </a:lnTo>
              </a:path>
              <a:path w="1701164" h="1851025">
                <a:moveTo>
                  <a:pt x="773328" y="1234129"/>
                </a:moveTo>
                <a:lnTo>
                  <a:pt x="927819" y="1850758"/>
                </a:lnTo>
              </a:path>
              <a:path w="1701164" h="1851025">
                <a:moveTo>
                  <a:pt x="773328" y="1234129"/>
                </a:moveTo>
                <a:lnTo>
                  <a:pt x="618662" y="1850758"/>
                </a:lnTo>
              </a:path>
            </a:pathLst>
          </a:custGeom>
          <a:ln w="3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28415" y="2845873"/>
            <a:ext cx="65998" cy="6527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64767" y="3462851"/>
            <a:ext cx="65474" cy="6544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0596" y="4696561"/>
            <a:ext cx="65998" cy="658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55261" y="4079479"/>
            <a:ext cx="65998" cy="6579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92587" y="3462851"/>
            <a:ext cx="65474" cy="6544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3924" y="4079479"/>
            <a:ext cx="65998" cy="6579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0276" y="4696561"/>
            <a:ext cx="65474" cy="6586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19433" y="4696561"/>
            <a:ext cx="65474" cy="6586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33420" y="2878509"/>
            <a:ext cx="1392555" cy="1851025"/>
          </a:xfrm>
          <a:custGeom>
            <a:avLst/>
            <a:gdLst/>
            <a:ahLst/>
            <a:cxnLst/>
            <a:rect l="l" t="t" r="r" b="b"/>
            <a:pathLst>
              <a:path w="1392554" h="1851025">
                <a:moveTo>
                  <a:pt x="928168" y="0"/>
                </a:moveTo>
                <a:lnTo>
                  <a:pt x="464171" y="617152"/>
                </a:lnTo>
              </a:path>
              <a:path w="1392554" h="1851025">
                <a:moveTo>
                  <a:pt x="928168" y="0"/>
                </a:moveTo>
                <a:lnTo>
                  <a:pt x="1391991" y="617152"/>
                </a:lnTo>
              </a:path>
              <a:path w="1392554" h="1851025">
                <a:moveTo>
                  <a:pt x="155014" y="1234129"/>
                </a:moveTo>
                <a:lnTo>
                  <a:pt x="0" y="1850758"/>
                </a:lnTo>
              </a:path>
              <a:path w="1392554" h="1851025">
                <a:moveTo>
                  <a:pt x="155014" y="1234129"/>
                </a:moveTo>
                <a:lnTo>
                  <a:pt x="309505" y="1850758"/>
                </a:lnTo>
              </a:path>
              <a:path w="1392554" h="1851025">
                <a:moveTo>
                  <a:pt x="464171" y="617152"/>
                </a:moveTo>
                <a:lnTo>
                  <a:pt x="155014" y="1234129"/>
                </a:lnTo>
              </a:path>
              <a:path w="1392554" h="1851025">
                <a:moveTo>
                  <a:pt x="464171" y="617152"/>
                </a:moveTo>
                <a:lnTo>
                  <a:pt x="773328" y="1234129"/>
                </a:lnTo>
              </a:path>
              <a:path w="1392554" h="1851025">
                <a:moveTo>
                  <a:pt x="773328" y="1234129"/>
                </a:moveTo>
                <a:lnTo>
                  <a:pt x="618662" y="1850758"/>
                </a:lnTo>
              </a:path>
            </a:pathLst>
          </a:custGeom>
          <a:ln w="3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825753"/>
            <a:ext cx="426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3C79"/>
                </a:solidFill>
              </a:rPr>
              <a:t>Terapan Pohon</a:t>
            </a:r>
            <a:r>
              <a:rPr sz="3600" spc="-15" dirty="0">
                <a:solidFill>
                  <a:srgbClr val="2A3C79"/>
                </a:solidFill>
              </a:rPr>
              <a:t> </a:t>
            </a:r>
            <a:r>
              <a:rPr sz="3600" spc="-5" dirty="0">
                <a:solidFill>
                  <a:srgbClr val="2A3C79"/>
                </a:solidFill>
              </a:rPr>
              <a:t>Biner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026846" y="1648733"/>
            <a:ext cx="18478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Times New Roman"/>
                <a:cs typeface="Times New Roman"/>
              </a:rPr>
              <a:t>1. Pohon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Ekspresi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5454" y="2184615"/>
            <a:ext cx="7091045" cy="2312670"/>
            <a:chOff x="1055454" y="2184615"/>
            <a:chExt cx="7091045" cy="2312670"/>
          </a:xfrm>
        </p:grpSpPr>
        <p:sp>
          <p:nvSpPr>
            <p:cNvPr id="10" name="object 10"/>
            <p:cNvSpPr/>
            <p:nvPr/>
          </p:nvSpPr>
          <p:spPr>
            <a:xfrm>
              <a:off x="1061275" y="2190435"/>
              <a:ext cx="7079615" cy="2301240"/>
            </a:xfrm>
            <a:custGeom>
              <a:avLst/>
              <a:gdLst/>
              <a:ahLst/>
              <a:cxnLst/>
              <a:rect l="l" t="t" r="r" b="b"/>
              <a:pathLst>
                <a:path w="7079615" h="2301240">
                  <a:moveTo>
                    <a:pt x="0" y="2300999"/>
                  </a:moveTo>
                  <a:lnTo>
                    <a:pt x="7079036" y="2300999"/>
                  </a:lnTo>
                  <a:lnTo>
                    <a:pt x="7079036" y="0"/>
                  </a:lnTo>
                  <a:lnTo>
                    <a:pt x="0" y="0"/>
                  </a:lnTo>
                  <a:lnTo>
                    <a:pt x="0" y="2300999"/>
                  </a:lnTo>
                  <a:close/>
                </a:path>
              </a:pathLst>
            </a:custGeom>
            <a:ln w="11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4789" y="2513227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31501" y="0"/>
                  </a:moveTo>
                  <a:lnTo>
                    <a:pt x="19360" y="0"/>
                  </a:lnTo>
                  <a:lnTo>
                    <a:pt x="8859" y="5235"/>
                  </a:lnTo>
                  <a:lnTo>
                    <a:pt x="2132" y="14071"/>
                  </a:lnTo>
                  <a:lnTo>
                    <a:pt x="0" y="26179"/>
                  </a:lnTo>
                  <a:lnTo>
                    <a:pt x="2132" y="38614"/>
                  </a:lnTo>
                  <a:lnTo>
                    <a:pt x="8859" y="47450"/>
                  </a:lnTo>
                  <a:lnTo>
                    <a:pt x="19360" y="52685"/>
                  </a:lnTo>
                  <a:lnTo>
                    <a:pt x="31501" y="52685"/>
                  </a:lnTo>
                  <a:lnTo>
                    <a:pt x="42329" y="47450"/>
                  </a:lnTo>
                  <a:lnTo>
                    <a:pt x="49220" y="38614"/>
                  </a:lnTo>
                  <a:lnTo>
                    <a:pt x="52829" y="26179"/>
                  </a:lnTo>
                  <a:lnTo>
                    <a:pt x="49220" y="14071"/>
                  </a:lnTo>
                  <a:lnTo>
                    <a:pt x="42329" y="5235"/>
                  </a:lnTo>
                  <a:lnTo>
                    <a:pt x="31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4789" y="2513227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0" y="26179"/>
                  </a:moveTo>
                  <a:lnTo>
                    <a:pt x="2132" y="14071"/>
                  </a:lnTo>
                  <a:lnTo>
                    <a:pt x="8859" y="5235"/>
                  </a:lnTo>
                  <a:lnTo>
                    <a:pt x="19360" y="0"/>
                  </a:lnTo>
                  <a:lnTo>
                    <a:pt x="31501" y="0"/>
                  </a:lnTo>
                  <a:lnTo>
                    <a:pt x="42329" y="5235"/>
                  </a:lnTo>
                  <a:lnTo>
                    <a:pt x="49220" y="14071"/>
                  </a:lnTo>
                  <a:lnTo>
                    <a:pt x="52829" y="26179"/>
                  </a:lnTo>
                  <a:lnTo>
                    <a:pt x="49220" y="38614"/>
                  </a:lnTo>
                  <a:lnTo>
                    <a:pt x="42329" y="47450"/>
                  </a:lnTo>
                  <a:lnTo>
                    <a:pt x="31501" y="52685"/>
                  </a:lnTo>
                  <a:lnTo>
                    <a:pt x="19360" y="52685"/>
                  </a:lnTo>
                  <a:lnTo>
                    <a:pt x="8859" y="47450"/>
                  </a:lnTo>
                  <a:lnTo>
                    <a:pt x="2132" y="38614"/>
                  </a:lnTo>
                  <a:lnTo>
                    <a:pt x="0" y="26179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1354" y="3036650"/>
              <a:ext cx="52705" cy="52069"/>
            </a:xfrm>
            <a:custGeom>
              <a:avLst/>
              <a:gdLst/>
              <a:ahLst/>
              <a:cxnLst/>
              <a:rect l="l" t="t" r="r" b="b"/>
              <a:pathLst>
                <a:path w="52704" h="52069">
                  <a:moveTo>
                    <a:pt x="31336" y="0"/>
                  </a:moveTo>
                  <a:lnTo>
                    <a:pt x="18867" y="0"/>
                  </a:lnTo>
                  <a:lnTo>
                    <a:pt x="8367" y="5235"/>
                  </a:lnTo>
                  <a:lnTo>
                    <a:pt x="1640" y="13580"/>
                  </a:lnTo>
                  <a:lnTo>
                    <a:pt x="0" y="26015"/>
                  </a:lnTo>
                  <a:lnTo>
                    <a:pt x="1640" y="38123"/>
                  </a:lnTo>
                  <a:lnTo>
                    <a:pt x="8367" y="46959"/>
                  </a:lnTo>
                  <a:lnTo>
                    <a:pt x="18867" y="52031"/>
                  </a:lnTo>
                  <a:lnTo>
                    <a:pt x="31336" y="52031"/>
                  </a:lnTo>
                  <a:lnTo>
                    <a:pt x="41837" y="46959"/>
                  </a:lnTo>
                  <a:lnTo>
                    <a:pt x="48728" y="38123"/>
                  </a:lnTo>
                  <a:lnTo>
                    <a:pt x="52337" y="26015"/>
                  </a:lnTo>
                  <a:lnTo>
                    <a:pt x="48728" y="13580"/>
                  </a:lnTo>
                  <a:lnTo>
                    <a:pt x="41837" y="5235"/>
                  </a:lnTo>
                  <a:lnTo>
                    <a:pt x="3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1354" y="3036650"/>
              <a:ext cx="52705" cy="52069"/>
            </a:xfrm>
            <a:custGeom>
              <a:avLst/>
              <a:gdLst/>
              <a:ahLst/>
              <a:cxnLst/>
              <a:rect l="l" t="t" r="r" b="b"/>
              <a:pathLst>
                <a:path w="52704" h="52069">
                  <a:moveTo>
                    <a:pt x="0" y="26015"/>
                  </a:moveTo>
                  <a:lnTo>
                    <a:pt x="1640" y="13580"/>
                  </a:lnTo>
                  <a:lnTo>
                    <a:pt x="8367" y="5235"/>
                  </a:lnTo>
                  <a:lnTo>
                    <a:pt x="18867" y="0"/>
                  </a:lnTo>
                  <a:lnTo>
                    <a:pt x="31336" y="0"/>
                  </a:lnTo>
                  <a:lnTo>
                    <a:pt x="41837" y="5235"/>
                  </a:lnTo>
                  <a:lnTo>
                    <a:pt x="48728" y="13580"/>
                  </a:lnTo>
                  <a:lnTo>
                    <a:pt x="52337" y="26015"/>
                  </a:lnTo>
                  <a:lnTo>
                    <a:pt x="48728" y="38123"/>
                  </a:lnTo>
                  <a:lnTo>
                    <a:pt x="41837" y="46959"/>
                  </a:lnTo>
                  <a:lnTo>
                    <a:pt x="31336" y="52031"/>
                  </a:lnTo>
                  <a:lnTo>
                    <a:pt x="18867" y="52031"/>
                  </a:lnTo>
                  <a:lnTo>
                    <a:pt x="8367" y="46959"/>
                  </a:lnTo>
                  <a:lnTo>
                    <a:pt x="1640" y="38123"/>
                  </a:lnTo>
                  <a:lnTo>
                    <a:pt x="0" y="26015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8517" y="3559516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1829" y="0"/>
                  </a:moveTo>
                  <a:lnTo>
                    <a:pt x="19360" y="0"/>
                  </a:lnTo>
                  <a:lnTo>
                    <a:pt x="8859" y="5219"/>
                  </a:lnTo>
                  <a:lnTo>
                    <a:pt x="2132" y="14038"/>
                  </a:lnTo>
                  <a:lnTo>
                    <a:pt x="0" y="26064"/>
                  </a:lnTo>
                  <a:lnTo>
                    <a:pt x="2132" y="38499"/>
                  </a:lnTo>
                  <a:lnTo>
                    <a:pt x="8859" y="46910"/>
                  </a:lnTo>
                  <a:lnTo>
                    <a:pt x="19360" y="52129"/>
                  </a:lnTo>
                  <a:lnTo>
                    <a:pt x="31829" y="52129"/>
                  </a:lnTo>
                  <a:lnTo>
                    <a:pt x="42329" y="46910"/>
                  </a:lnTo>
                  <a:lnTo>
                    <a:pt x="49056" y="38499"/>
                  </a:lnTo>
                  <a:lnTo>
                    <a:pt x="52829" y="26064"/>
                  </a:lnTo>
                  <a:lnTo>
                    <a:pt x="49056" y="14038"/>
                  </a:lnTo>
                  <a:lnTo>
                    <a:pt x="42329" y="5219"/>
                  </a:lnTo>
                  <a:lnTo>
                    <a:pt x="31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8517" y="2539406"/>
              <a:ext cx="682625" cy="1072515"/>
            </a:xfrm>
            <a:custGeom>
              <a:avLst/>
              <a:gdLst/>
              <a:ahLst/>
              <a:cxnLst/>
              <a:rect l="l" t="t" r="r" b="b"/>
              <a:pathLst>
                <a:path w="682625" h="1072514">
                  <a:moveTo>
                    <a:pt x="0" y="1046175"/>
                  </a:moveTo>
                  <a:lnTo>
                    <a:pt x="2132" y="1034149"/>
                  </a:lnTo>
                  <a:lnTo>
                    <a:pt x="8859" y="1025329"/>
                  </a:lnTo>
                  <a:lnTo>
                    <a:pt x="19360" y="1020110"/>
                  </a:lnTo>
                  <a:lnTo>
                    <a:pt x="31829" y="1020110"/>
                  </a:lnTo>
                  <a:lnTo>
                    <a:pt x="42329" y="1025329"/>
                  </a:lnTo>
                  <a:lnTo>
                    <a:pt x="49056" y="1034149"/>
                  </a:lnTo>
                  <a:lnTo>
                    <a:pt x="52829" y="1046175"/>
                  </a:lnTo>
                  <a:lnTo>
                    <a:pt x="49056" y="1058610"/>
                  </a:lnTo>
                  <a:lnTo>
                    <a:pt x="42329" y="1067020"/>
                  </a:lnTo>
                  <a:lnTo>
                    <a:pt x="31829" y="1072240"/>
                  </a:lnTo>
                  <a:lnTo>
                    <a:pt x="19360" y="1072240"/>
                  </a:lnTo>
                  <a:lnTo>
                    <a:pt x="8859" y="1067020"/>
                  </a:lnTo>
                  <a:lnTo>
                    <a:pt x="2132" y="1058610"/>
                  </a:lnTo>
                  <a:lnTo>
                    <a:pt x="0" y="1046175"/>
                  </a:lnTo>
                  <a:close/>
                </a:path>
                <a:path w="682625" h="1072514">
                  <a:moveTo>
                    <a:pt x="682522" y="0"/>
                  </a:moveTo>
                  <a:lnTo>
                    <a:pt x="288923" y="523259"/>
                  </a:lnTo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8880" y="3036650"/>
              <a:ext cx="52705" cy="52069"/>
            </a:xfrm>
            <a:custGeom>
              <a:avLst/>
              <a:gdLst/>
              <a:ahLst/>
              <a:cxnLst/>
              <a:rect l="l" t="t" r="r" b="b"/>
              <a:pathLst>
                <a:path w="52704" h="52069">
                  <a:moveTo>
                    <a:pt x="31336" y="0"/>
                  </a:moveTo>
                  <a:lnTo>
                    <a:pt x="19195" y="0"/>
                  </a:lnTo>
                  <a:lnTo>
                    <a:pt x="8367" y="5235"/>
                  </a:lnTo>
                  <a:lnTo>
                    <a:pt x="1476" y="13580"/>
                  </a:lnTo>
                  <a:lnTo>
                    <a:pt x="0" y="26015"/>
                  </a:lnTo>
                  <a:lnTo>
                    <a:pt x="1476" y="38123"/>
                  </a:lnTo>
                  <a:lnTo>
                    <a:pt x="8367" y="46959"/>
                  </a:lnTo>
                  <a:lnTo>
                    <a:pt x="19195" y="52031"/>
                  </a:lnTo>
                  <a:lnTo>
                    <a:pt x="31336" y="52031"/>
                  </a:lnTo>
                  <a:lnTo>
                    <a:pt x="41837" y="46959"/>
                  </a:lnTo>
                  <a:lnTo>
                    <a:pt x="48564" y="38123"/>
                  </a:lnTo>
                  <a:lnTo>
                    <a:pt x="52173" y="26015"/>
                  </a:lnTo>
                  <a:lnTo>
                    <a:pt x="48564" y="13580"/>
                  </a:lnTo>
                  <a:lnTo>
                    <a:pt x="41837" y="5235"/>
                  </a:lnTo>
                  <a:lnTo>
                    <a:pt x="3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8880" y="3036650"/>
              <a:ext cx="52705" cy="52069"/>
            </a:xfrm>
            <a:custGeom>
              <a:avLst/>
              <a:gdLst/>
              <a:ahLst/>
              <a:cxnLst/>
              <a:rect l="l" t="t" r="r" b="b"/>
              <a:pathLst>
                <a:path w="52704" h="52069">
                  <a:moveTo>
                    <a:pt x="0" y="26015"/>
                  </a:moveTo>
                  <a:lnTo>
                    <a:pt x="1476" y="13580"/>
                  </a:lnTo>
                  <a:lnTo>
                    <a:pt x="8367" y="5235"/>
                  </a:lnTo>
                  <a:lnTo>
                    <a:pt x="19195" y="0"/>
                  </a:lnTo>
                  <a:lnTo>
                    <a:pt x="31336" y="0"/>
                  </a:lnTo>
                  <a:lnTo>
                    <a:pt x="41837" y="5235"/>
                  </a:lnTo>
                  <a:lnTo>
                    <a:pt x="48564" y="13580"/>
                  </a:lnTo>
                  <a:lnTo>
                    <a:pt x="52173" y="26015"/>
                  </a:lnTo>
                  <a:lnTo>
                    <a:pt x="48564" y="38123"/>
                  </a:lnTo>
                  <a:lnTo>
                    <a:pt x="41837" y="46959"/>
                  </a:lnTo>
                  <a:lnTo>
                    <a:pt x="31336" y="52031"/>
                  </a:lnTo>
                  <a:lnTo>
                    <a:pt x="19195" y="52031"/>
                  </a:lnTo>
                  <a:lnTo>
                    <a:pt x="8367" y="46959"/>
                  </a:lnTo>
                  <a:lnTo>
                    <a:pt x="1476" y="38123"/>
                  </a:lnTo>
                  <a:lnTo>
                    <a:pt x="0" y="26015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83699" y="355951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1336" y="0"/>
                  </a:moveTo>
                  <a:lnTo>
                    <a:pt x="19360" y="0"/>
                  </a:lnTo>
                  <a:lnTo>
                    <a:pt x="8859" y="5219"/>
                  </a:lnTo>
                  <a:lnTo>
                    <a:pt x="1640" y="14038"/>
                  </a:lnTo>
                  <a:lnTo>
                    <a:pt x="0" y="26064"/>
                  </a:lnTo>
                  <a:lnTo>
                    <a:pt x="1640" y="38499"/>
                  </a:lnTo>
                  <a:lnTo>
                    <a:pt x="8859" y="46910"/>
                  </a:lnTo>
                  <a:lnTo>
                    <a:pt x="19360" y="52129"/>
                  </a:lnTo>
                  <a:lnTo>
                    <a:pt x="31336" y="52129"/>
                  </a:lnTo>
                  <a:lnTo>
                    <a:pt x="41837" y="46910"/>
                  </a:lnTo>
                  <a:lnTo>
                    <a:pt x="49056" y="38499"/>
                  </a:lnTo>
                  <a:lnTo>
                    <a:pt x="52337" y="26064"/>
                  </a:lnTo>
                  <a:lnTo>
                    <a:pt x="49056" y="14038"/>
                  </a:lnTo>
                  <a:lnTo>
                    <a:pt x="41837" y="5219"/>
                  </a:lnTo>
                  <a:lnTo>
                    <a:pt x="3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83699" y="355951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0" y="26064"/>
                  </a:moveTo>
                  <a:lnTo>
                    <a:pt x="1640" y="14038"/>
                  </a:lnTo>
                  <a:lnTo>
                    <a:pt x="8859" y="5219"/>
                  </a:lnTo>
                  <a:lnTo>
                    <a:pt x="19360" y="0"/>
                  </a:lnTo>
                  <a:lnTo>
                    <a:pt x="31336" y="0"/>
                  </a:lnTo>
                  <a:lnTo>
                    <a:pt x="41837" y="5219"/>
                  </a:lnTo>
                  <a:lnTo>
                    <a:pt x="49056" y="14038"/>
                  </a:lnTo>
                  <a:lnTo>
                    <a:pt x="52337" y="26064"/>
                  </a:lnTo>
                  <a:lnTo>
                    <a:pt x="49056" y="38499"/>
                  </a:lnTo>
                  <a:lnTo>
                    <a:pt x="41837" y="46910"/>
                  </a:lnTo>
                  <a:lnTo>
                    <a:pt x="31336" y="52129"/>
                  </a:lnTo>
                  <a:lnTo>
                    <a:pt x="19360" y="52129"/>
                  </a:lnTo>
                  <a:lnTo>
                    <a:pt x="8859" y="46910"/>
                  </a:lnTo>
                  <a:lnTo>
                    <a:pt x="1640" y="38499"/>
                  </a:lnTo>
                  <a:lnTo>
                    <a:pt x="0" y="26064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7626" y="355951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1336" y="0"/>
                  </a:moveTo>
                  <a:lnTo>
                    <a:pt x="18867" y="0"/>
                  </a:lnTo>
                  <a:lnTo>
                    <a:pt x="8531" y="5219"/>
                  </a:lnTo>
                  <a:lnTo>
                    <a:pt x="1640" y="14038"/>
                  </a:lnTo>
                  <a:lnTo>
                    <a:pt x="0" y="26064"/>
                  </a:lnTo>
                  <a:lnTo>
                    <a:pt x="1640" y="38499"/>
                  </a:lnTo>
                  <a:lnTo>
                    <a:pt x="8531" y="46910"/>
                  </a:lnTo>
                  <a:lnTo>
                    <a:pt x="18867" y="52129"/>
                  </a:lnTo>
                  <a:lnTo>
                    <a:pt x="31336" y="52129"/>
                  </a:lnTo>
                  <a:lnTo>
                    <a:pt x="41837" y="46910"/>
                  </a:lnTo>
                  <a:lnTo>
                    <a:pt x="48728" y="38499"/>
                  </a:lnTo>
                  <a:lnTo>
                    <a:pt x="52337" y="26064"/>
                  </a:lnTo>
                  <a:lnTo>
                    <a:pt x="48728" y="14038"/>
                  </a:lnTo>
                  <a:lnTo>
                    <a:pt x="41837" y="5219"/>
                  </a:lnTo>
                  <a:lnTo>
                    <a:pt x="3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7626" y="355951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0" y="26064"/>
                  </a:moveTo>
                  <a:lnTo>
                    <a:pt x="1640" y="14038"/>
                  </a:lnTo>
                  <a:lnTo>
                    <a:pt x="8531" y="5219"/>
                  </a:lnTo>
                  <a:lnTo>
                    <a:pt x="18867" y="0"/>
                  </a:lnTo>
                  <a:lnTo>
                    <a:pt x="31336" y="0"/>
                  </a:lnTo>
                  <a:lnTo>
                    <a:pt x="41837" y="5219"/>
                  </a:lnTo>
                  <a:lnTo>
                    <a:pt x="48728" y="14038"/>
                  </a:lnTo>
                  <a:lnTo>
                    <a:pt x="52337" y="26064"/>
                  </a:lnTo>
                  <a:lnTo>
                    <a:pt x="48728" y="38499"/>
                  </a:lnTo>
                  <a:lnTo>
                    <a:pt x="41837" y="46910"/>
                  </a:lnTo>
                  <a:lnTo>
                    <a:pt x="31336" y="52129"/>
                  </a:lnTo>
                  <a:lnTo>
                    <a:pt x="18867" y="52129"/>
                  </a:lnTo>
                  <a:lnTo>
                    <a:pt x="8531" y="46910"/>
                  </a:lnTo>
                  <a:lnTo>
                    <a:pt x="1640" y="38499"/>
                  </a:lnTo>
                  <a:lnTo>
                    <a:pt x="0" y="26064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71225" y="355951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1336" y="0"/>
                  </a:moveTo>
                  <a:lnTo>
                    <a:pt x="19195" y="0"/>
                  </a:lnTo>
                  <a:lnTo>
                    <a:pt x="8859" y="5219"/>
                  </a:lnTo>
                  <a:lnTo>
                    <a:pt x="1640" y="14038"/>
                  </a:lnTo>
                  <a:lnTo>
                    <a:pt x="0" y="26064"/>
                  </a:lnTo>
                  <a:lnTo>
                    <a:pt x="1640" y="38499"/>
                  </a:lnTo>
                  <a:lnTo>
                    <a:pt x="8859" y="46910"/>
                  </a:lnTo>
                  <a:lnTo>
                    <a:pt x="19195" y="52129"/>
                  </a:lnTo>
                  <a:lnTo>
                    <a:pt x="31336" y="52129"/>
                  </a:lnTo>
                  <a:lnTo>
                    <a:pt x="41837" y="46910"/>
                  </a:lnTo>
                  <a:lnTo>
                    <a:pt x="49056" y="38499"/>
                  </a:lnTo>
                  <a:lnTo>
                    <a:pt x="52665" y="26064"/>
                  </a:lnTo>
                  <a:lnTo>
                    <a:pt x="49056" y="14038"/>
                  </a:lnTo>
                  <a:lnTo>
                    <a:pt x="41837" y="5219"/>
                  </a:lnTo>
                  <a:lnTo>
                    <a:pt x="3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5096" y="2539406"/>
              <a:ext cx="1339215" cy="1072515"/>
            </a:xfrm>
            <a:custGeom>
              <a:avLst/>
              <a:gdLst/>
              <a:ahLst/>
              <a:cxnLst/>
              <a:rect l="l" t="t" r="r" b="b"/>
              <a:pathLst>
                <a:path w="1339214" h="1072514">
                  <a:moveTo>
                    <a:pt x="1286128" y="1046175"/>
                  </a:moveTo>
                  <a:lnTo>
                    <a:pt x="1287768" y="1034149"/>
                  </a:lnTo>
                  <a:lnTo>
                    <a:pt x="1294987" y="1025329"/>
                  </a:lnTo>
                  <a:lnTo>
                    <a:pt x="1305324" y="1020110"/>
                  </a:lnTo>
                  <a:lnTo>
                    <a:pt x="1317465" y="1020110"/>
                  </a:lnTo>
                  <a:lnTo>
                    <a:pt x="1327965" y="1025329"/>
                  </a:lnTo>
                  <a:lnTo>
                    <a:pt x="1335184" y="1034149"/>
                  </a:lnTo>
                  <a:lnTo>
                    <a:pt x="1338793" y="1046175"/>
                  </a:lnTo>
                  <a:lnTo>
                    <a:pt x="1335184" y="1058610"/>
                  </a:lnTo>
                  <a:lnTo>
                    <a:pt x="1327965" y="1067020"/>
                  </a:lnTo>
                  <a:lnTo>
                    <a:pt x="1317465" y="1072240"/>
                  </a:lnTo>
                  <a:lnTo>
                    <a:pt x="1305324" y="1072240"/>
                  </a:lnTo>
                  <a:lnTo>
                    <a:pt x="1294987" y="1067020"/>
                  </a:lnTo>
                  <a:lnTo>
                    <a:pt x="1287768" y="1058610"/>
                  </a:lnTo>
                  <a:lnTo>
                    <a:pt x="1286128" y="1046175"/>
                  </a:lnTo>
                  <a:close/>
                </a:path>
                <a:path w="1339214" h="1072514">
                  <a:moveTo>
                    <a:pt x="655943" y="0"/>
                  </a:moveTo>
                  <a:lnTo>
                    <a:pt x="1049870" y="523259"/>
                  </a:lnTo>
                </a:path>
                <a:path w="1339214" h="1072514">
                  <a:moveTo>
                    <a:pt x="1049870" y="523259"/>
                  </a:moveTo>
                  <a:lnTo>
                    <a:pt x="918616" y="1046175"/>
                  </a:lnTo>
                </a:path>
                <a:path w="1339214" h="1072514">
                  <a:moveTo>
                    <a:pt x="1049870" y="523259"/>
                  </a:moveTo>
                  <a:lnTo>
                    <a:pt x="1312214" y="1046175"/>
                  </a:lnTo>
                </a:path>
                <a:path w="1339214" h="1072514">
                  <a:moveTo>
                    <a:pt x="262344" y="523259"/>
                  </a:moveTo>
                  <a:lnTo>
                    <a:pt x="0" y="1046175"/>
                  </a:lnTo>
                </a:path>
                <a:path w="1339214" h="1072514">
                  <a:moveTo>
                    <a:pt x="262344" y="523259"/>
                  </a:moveTo>
                  <a:lnTo>
                    <a:pt x="524689" y="1046175"/>
                  </a:lnTo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39971" y="408241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31336" y="0"/>
                  </a:moveTo>
                  <a:lnTo>
                    <a:pt x="19360" y="0"/>
                  </a:lnTo>
                  <a:lnTo>
                    <a:pt x="8859" y="5219"/>
                  </a:lnTo>
                  <a:lnTo>
                    <a:pt x="1640" y="14038"/>
                  </a:lnTo>
                  <a:lnTo>
                    <a:pt x="0" y="26473"/>
                  </a:lnTo>
                  <a:lnTo>
                    <a:pt x="1640" y="38499"/>
                  </a:lnTo>
                  <a:lnTo>
                    <a:pt x="8859" y="47319"/>
                  </a:lnTo>
                  <a:lnTo>
                    <a:pt x="19360" y="52538"/>
                  </a:lnTo>
                  <a:lnTo>
                    <a:pt x="31336" y="52538"/>
                  </a:lnTo>
                  <a:lnTo>
                    <a:pt x="41837" y="47319"/>
                  </a:lnTo>
                  <a:lnTo>
                    <a:pt x="49056" y="38499"/>
                  </a:lnTo>
                  <a:lnTo>
                    <a:pt x="52337" y="26473"/>
                  </a:lnTo>
                  <a:lnTo>
                    <a:pt x="49056" y="14038"/>
                  </a:lnTo>
                  <a:lnTo>
                    <a:pt x="41837" y="5219"/>
                  </a:lnTo>
                  <a:lnTo>
                    <a:pt x="3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39971" y="408241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0" y="26473"/>
                  </a:moveTo>
                  <a:lnTo>
                    <a:pt x="1640" y="14038"/>
                  </a:lnTo>
                  <a:lnTo>
                    <a:pt x="8859" y="5219"/>
                  </a:lnTo>
                  <a:lnTo>
                    <a:pt x="19360" y="0"/>
                  </a:lnTo>
                  <a:lnTo>
                    <a:pt x="31336" y="0"/>
                  </a:lnTo>
                  <a:lnTo>
                    <a:pt x="41837" y="5219"/>
                  </a:lnTo>
                  <a:lnTo>
                    <a:pt x="49056" y="14038"/>
                  </a:lnTo>
                  <a:lnTo>
                    <a:pt x="52337" y="26473"/>
                  </a:lnTo>
                  <a:lnTo>
                    <a:pt x="49056" y="38499"/>
                  </a:lnTo>
                  <a:lnTo>
                    <a:pt x="41837" y="47319"/>
                  </a:lnTo>
                  <a:lnTo>
                    <a:pt x="31336" y="52538"/>
                  </a:lnTo>
                  <a:lnTo>
                    <a:pt x="19360" y="52538"/>
                  </a:lnTo>
                  <a:lnTo>
                    <a:pt x="8859" y="47319"/>
                  </a:lnTo>
                  <a:lnTo>
                    <a:pt x="1640" y="38499"/>
                  </a:lnTo>
                  <a:lnTo>
                    <a:pt x="0" y="26473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2315" y="4082416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1829" y="0"/>
                  </a:moveTo>
                  <a:lnTo>
                    <a:pt x="19360" y="0"/>
                  </a:lnTo>
                  <a:lnTo>
                    <a:pt x="8859" y="5219"/>
                  </a:lnTo>
                  <a:lnTo>
                    <a:pt x="2132" y="14038"/>
                  </a:lnTo>
                  <a:lnTo>
                    <a:pt x="0" y="26473"/>
                  </a:lnTo>
                  <a:lnTo>
                    <a:pt x="2132" y="38499"/>
                  </a:lnTo>
                  <a:lnTo>
                    <a:pt x="8859" y="47319"/>
                  </a:lnTo>
                  <a:lnTo>
                    <a:pt x="19360" y="52538"/>
                  </a:lnTo>
                  <a:lnTo>
                    <a:pt x="31829" y="52538"/>
                  </a:lnTo>
                  <a:lnTo>
                    <a:pt x="42329" y="47319"/>
                  </a:lnTo>
                  <a:lnTo>
                    <a:pt x="49220" y="38499"/>
                  </a:lnTo>
                  <a:lnTo>
                    <a:pt x="52829" y="26473"/>
                  </a:lnTo>
                  <a:lnTo>
                    <a:pt x="49220" y="14038"/>
                  </a:lnTo>
                  <a:lnTo>
                    <a:pt x="42329" y="5219"/>
                  </a:lnTo>
                  <a:lnTo>
                    <a:pt x="31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66221" y="3585581"/>
              <a:ext cx="288925" cy="549910"/>
            </a:xfrm>
            <a:custGeom>
              <a:avLst/>
              <a:gdLst/>
              <a:ahLst/>
              <a:cxnLst/>
              <a:rect l="l" t="t" r="r" b="b"/>
              <a:pathLst>
                <a:path w="288925" h="549910">
                  <a:moveTo>
                    <a:pt x="236093" y="523308"/>
                  </a:moveTo>
                  <a:lnTo>
                    <a:pt x="238226" y="510873"/>
                  </a:lnTo>
                  <a:lnTo>
                    <a:pt x="244953" y="502054"/>
                  </a:lnTo>
                  <a:lnTo>
                    <a:pt x="255453" y="496834"/>
                  </a:lnTo>
                  <a:lnTo>
                    <a:pt x="267922" y="496834"/>
                  </a:lnTo>
                  <a:lnTo>
                    <a:pt x="278423" y="502054"/>
                  </a:lnTo>
                  <a:lnTo>
                    <a:pt x="285314" y="510873"/>
                  </a:lnTo>
                  <a:lnTo>
                    <a:pt x="288923" y="523308"/>
                  </a:lnTo>
                  <a:lnTo>
                    <a:pt x="285314" y="535334"/>
                  </a:lnTo>
                  <a:lnTo>
                    <a:pt x="278423" y="544153"/>
                  </a:lnTo>
                  <a:lnTo>
                    <a:pt x="267922" y="549373"/>
                  </a:lnTo>
                  <a:lnTo>
                    <a:pt x="255453" y="549373"/>
                  </a:lnTo>
                  <a:lnTo>
                    <a:pt x="244953" y="544153"/>
                  </a:lnTo>
                  <a:lnTo>
                    <a:pt x="238226" y="535334"/>
                  </a:lnTo>
                  <a:lnTo>
                    <a:pt x="236093" y="523308"/>
                  </a:lnTo>
                  <a:close/>
                </a:path>
                <a:path w="288925" h="549910">
                  <a:moveTo>
                    <a:pt x="131090" y="0"/>
                  </a:moveTo>
                  <a:lnTo>
                    <a:pt x="262344" y="523308"/>
                  </a:lnTo>
                </a:path>
                <a:path w="288925" h="549910">
                  <a:moveTo>
                    <a:pt x="131090" y="0"/>
                  </a:moveTo>
                  <a:lnTo>
                    <a:pt x="0" y="523308"/>
                  </a:lnTo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13312" y="2308861"/>
            <a:ext cx="6921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"/>
                <a:cs typeface="Arial"/>
              </a:rPr>
              <a:t>*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3674021" y="2948455"/>
            <a:ext cx="9779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"/>
                <a:cs typeface="Arial"/>
              </a:rPr>
              <a:t>+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5220" y="2948455"/>
            <a:ext cx="5334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"/>
                <a:cs typeface="Arial"/>
              </a:rPr>
              <a:t>/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4900" y="3616486"/>
            <a:ext cx="9398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i="1" spc="-5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9892" y="3667012"/>
            <a:ext cx="9398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i="1" spc="-5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6728" y="3471714"/>
            <a:ext cx="9779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"/>
                <a:cs typeface="Arial"/>
              </a:rPr>
              <a:t>+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25860" y="4139385"/>
            <a:ext cx="35623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62255" algn="l"/>
              </a:tabLst>
            </a:pPr>
            <a:r>
              <a:rPr sz="1150" i="1" spc="-5" dirty="0">
                <a:latin typeface="Arial"/>
                <a:cs typeface="Arial"/>
              </a:rPr>
              <a:t>d	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7429" y="3637331"/>
            <a:ext cx="8572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50" i="1" spc="-5" dirty="0"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55571" y="4588040"/>
            <a:ext cx="4458335" cy="119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5" dirty="0">
                <a:latin typeface="Times New Roman"/>
                <a:cs typeface="Times New Roman"/>
              </a:rPr>
              <a:t>Gambar </a:t>
            </a:r>
            <a:r>
              <a:rPr sz="1800" spc="5" dirty="0">
                <a:latin typeface="Times New Roman"/>
                <a:cs typeface="Times New Roman"/>
              </a:rPr>
              <a:t>Pohon </a:t>
            </a:r>
            <a:r>
              <a:rPr sz="1800" dirty="0">
                <a:latin typeface="Times New Roman"/>
                <a:cs typeface="Times New Roman"/>
              </a:rPr>
              <a:t>ekspresi dari 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i="1" spc="5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+ </a:t>
            </a:r>
            <a:r>
              <a:rPr sz="1800" i="1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)*(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/(</a:t>
            </a:r>
            <a:r>
              <a:rPr sz="1800" i="1" dirty="0">
                <a:latin typeface="Times New Roman"/>
                <a:cs typeface="Times New Roman"/>
              </a:rPr>
              <a:t>d </a:t>
            </a:r>
            <a:r>
              <a:rPr sz="1800" spc="5" dirty="0">
                <a:latin typeface="Times New Roman"/>
                <a:cs typeface="Times New Roman"/>
              </a:rPr>
              <a:t>+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))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800" b="1" spc="-5" dirty="0">
                <a:solidFill>
                  <a:srgbClr val="0A0909"/>
                </a:solidFill>
                <a:latin typeface="Times New Roman"/>
                <a:cs typeface="Times New Roman"/>
              </a:rPr>
              <a:t>daun </a:t>
            </a:r>
            <a:r>
              <a:rPr sz="1800" b="1" spc="-5" dirty="0">
                <a:solidFill>
                  <a:srgbClr val="0A0909"/>
                </a:solidFill>
                <a:latin typeface="Wingdings"/>
                <a:cs typeface="Wingdings"/>
              </a:rPr>
              <a:t></a:t>
            </a:r>
            <a:r>
              <a:rPr sz="1800" b="1" spc="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A0909"/>
                </a:solidFill>
                <a:latin typeface="Times New Roman"/>
                <a:cs typeface="Times New Roman"/>
              </a:rPr>
              <a:t>operand</a:t>
            </a:r>
            <a:endParaRPr sz="18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800" b="1" spc="-5" dirty="0">
                <a:solidFill>
                  <a:srgbClr val="0A0909"/>
                </a:solidFill>
                <a:latin typeface="Times New Roman"/>
                <a:cs typeface="Times New Roman"/>
              </a:rPr>
              <a:t>simpul dalam </a:t>
            </a:r>
            <a:r>
              <a:rPr sz="1800" b="1" dirty="0">
                <a:solidFill>
                  <a:srgbClr val="0A0909"/>
                </a:solidFill>
                <a:latin typeface="Wingdings"/>
                <a:cs typeface="Wingdings"/>
              </a:rPr>
              <a:t></a:t>
            </a:r>
            <a:r>
              <a:rPr sz="1800" b="1" dirty="0">
                <a:solidFill>
                  <a:srgbClr val="0A0909"/>
                </a:solidFill>
                <a:latin typeface="Times New Roman"/>
                <a:cs typeface="Times New Roman"/>
              </a:rPr>
              <a:t> operator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9300" y="960989"/>
            <a:ext cx="232981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5280" algn="l"/>
              </a:tabLst>
            </a:pPr>
            <a:r>
              <a:rPr sz="2050" spc="-5" dirty="0"/>
              <a:t>2.	Pohon</a:t>
            </a:r>
            <a:r>
              <a:rPr sz="2050" spc="-60" dirty="0"/>
              <a:t> </a:t>
            </a:r>
            <a:r>
              <a:rPr sz="2050" spc="-10" dirty="0"/>
              <a:t>Keputusan</a:t>
            </a:r>
            <a:endParaRPr sz="2050"/>
          </a:p>
        </p:txBody>
      </p:sp>
      <p:sp>
        <p:nvSpPr>
          <p:cNvPr id="8" name="object 8"/>
          <p:cNvSpPr txBox="1"/>
          <p:nvPr/>
        </p:nvSpPr>
        <p:spPr>
          <a:xfrm>
            <a:off x="1526609" y="5017254"/>
            <a:ext cx="646112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1" spc="-10" dirty="0">
                <a:latin typeface="Times New Roman"/>
                <a:cs typeface="Times New Roman"/>
              </a:rPr>
              <a:t>Gambar </a:t>
            </a:r>
            <a:r>
              <a:rPr sz="2050" spc="-5" dirty="0">
                <a:latin typeface="Times New Roman"/>
                <a:cs typeface="Times New Roman"/>
              </a:rPr>
              <a:t>Pohon </a:t>
            </a:r>
            <a:r>
              <a:rPr sz="2050" spc="-10" dirty="0">
                <a:latin typeface="Times New Roman"/>
                <a:cs typeface="Times New Roman"/>
              </a:rPr>
              <a:t>keputusan </a:t>
            </a:r>
            <a:r>
              <a:rPr sz="2050" spc="-5" dirty="0">
                <a:latin typeface="Times New Roman"/>
                <a:cs typeface="Times New Roman"/>
              </a:rPr>
              <a:t>untuk </a:t>
            </a:r>
            <a:r>
              <a:rPr sz="2050" spc="-10" dirty="0">
                <a:latin typeface="Times New Roman"/>
                <a:cs typeface="Times New Roman"/>
              </a:rPr>
              <a:t>mengurutkan </a:t>
            </a:r>
            <a:r>
              <a:rPr sz="2050" spc="-5" dirty="0">
                <a:latin typeface="Times New Roman"/>
                <a:cs typeface="Times New Roman"/>
              </a:rPr>
              <a:t>3 buah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elemen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750" y="1576393"/>
            <a:ext cx="594360" cy="298450"/>
          </a:xfrm>
          <a:prstGeom prst="rect">
            <a:avLst/>
          </a:prstGeom>
          <a:ln w="1177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60"/>
              </a:spcBef>
            </a:pP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5158" y="2470213"/>
            <a:ext cx="594360" cy="297815"/>
          </a:xfrm>
          <a:prstGeom prst="rect">
            <a:avLst/>
          </a:prstGeom>
          <a:ln w="1177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60"/>
              </a:spcBef>
            </a:pP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7472" y="2470213"/>
            <a:ext cx="593725" cy="297815"/>
          </a:xfrm>
          <a:prstGeom prst="rect">
            <a:avLst/>
          </a:prstGeom>
          <a:ln w="1177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60"/>
              </a:spcBef>
            </a:pP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4473" y="3364108"/>
            <a:ext cx="594360" cy="297815"/>
          </a:xfrm>
          <a:prstGeom prst="rect">
            <a:avLst/>
          </a:prstGeom>
          <a:ln w="1177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60"/>
              </a:spcBef>
            </a:pP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9232" y="3364052"/>
            <a:ext cx="890905" cy="297815"/>
          </a:xfrm>
          <a:custGeom>
            <a:avLst/>
            <a:gdLst/>
            <a:ahLst/>
            <a:cxnLst/>
            <a:rect l="l" t="t" r="r" b="b"/>
            <a:pathLst>
              <a:path w="890904" h="297814">
                <a:moveTo>
                  <a:pt x="0" y="148880"/>
                </a:moveTo>
                <a:lnTo>
                  <a:pt x="15911" y="110931"/>
                </a:lnTo>
                <a:lnTo>
                  <a:pt x="59018" y="75123"/>
                </a:lnTo>
                <a:lnTo>
                  <a:pt x="130618" y="43560"/>
                </a:lnTo>
                <a:lnTo>
                  <a:pt x="173726" y="29532"/>
                </a:lnTo>
                <a:lnTo>
                  <a:pt x="223679" y="19565"/>
                </a:lnTo>
                <a:lnTo>
                  <a:pt x="274927" y="11813"/>
                </a:lnTo>
                <a:lnTo>
                  <a:pt x="330246" y="5906"/>
                </a:lnTo>
                <a:lnTo>
                  <a:pt x="387970" y="1845"/>
                </a:lnTo>
                <a:lnTo>
                  <a:pt x="445138" y="0"/>
                </a:lnTo>
                <a:lnTo>
                  <a:pt x="502677" y="1845"/>
                </a:lnTo>
                <a:lnTo>
                  <a:pt x="559846" y="5906"/>
                </a:lnTo>
                <a:lnTo>
                  <a:pt x="615349" y="11813"/>
                </a:lnTo>
                <a:lnTo>
                  <a:pt x="668818" y="19565"/>
                </a:lnTo>
                <a:lnTo>
                  <a:pt x="716551" y="29532"/>
                </a:lnTo>
                <a:lnTo>
                  <a:pt x="760029" y="43560"/>
                </a:lnTo>
                <a:lnTo>
                  <a:pt x="799436" y="57588"/>
                </a:lnTo>
                <a:lnTo>
                  <a:pt x="856605" y="91366"/>
                </a:lnTo>
                <a:lnTo>
                  <a:pt x="886577" y="129020"/>
                </a:lnTo>
                <a:lnTo>
                  <a:pt x="890277" y="148880"/>
                </a:lnTo>
                <a:lnTo>
                  <a:pt x="886577" y="168778"/>
                </a:lnTo>
                <a:lnTo>
                  <a:pt x="856605" y="206340"/>
                </a:lnTo>
                <a:lnTo>
                  <a:pt x="799436" y="240265"/>
                </a:lnTo>
                <a:lnTo>
                  <a:pt x="760029" y="254275"/>
                </a:lnTo>
                <a:lnTo>
                  <a:pt x="716551" y="267860"/>
                </a:lnTo>
                <a:lnTo>
                  <a:pt x="668818" y="277808"/>
                </a:lnTo>
                <a:lnTo>
                  <a:pt x="615349" y="285948"/>
                </a:lnTo>
                <a:lnTo>
                  <a:pt x="559846" y="291836"/>
                </a:lnTo>
                <a:lnTo>
                  <a:pt x="502677" y="295897"/>
                </a:lnTo>
                <a:lnTo>
                  <a:pt x="445138" y="297706"/>
                </a:lnTo>
                <a:lnTo>
                  <a:pt x="387970" y="295897"/>
                </a:lnTo>
                <a:lnTo>
                  <a:pt x="330246" y="291836"/>
                </a:lnTo>
                <a:lnTo>
                  <a:pt x="274927" y="285948"/>
                </a:lnTo>
                <a:lnTo>
                  <a:pt x="223679" y="277808"/>
                </a:lnTo>
                <a:lnTo>
                  <a:pt x="173726" y="267860"/>
                </a:lnTo>
                <a:lnTo>
                  <a:pt x="130618" y="254275"/>
                </a:lnTo>
                <a:lnTo>
                  <a:pt x="90655" y="240265"/>
                </a:lnTo>
                <a:lnTo>
                  <a:pt x="33487" y="206340"/>
                </a:lnTo>
                <a:lnTo>
                  <a:pt x="3515" y="168778"/>
                </a:lnTo>
                <a:lnTo>
                  <a:pt x="0" y="148880"/>
                </a:lnTo>
                <a:close/>
              </a:path>
            </a:pathLst>
          </a:custGeom>
          <a:ln w="11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3080" y="3385211"/>
            <a:ext cx="663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 </a:t>
            </a: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6639" y="3364108"/>
            <a:ext cx="593725" cy="297815"/>
          </a:xfrm>
          <a:prstGeom prst="rect">
            <a:avLst/>
          </a:prstGeom>
          <a:ln w="1177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60"/>
              </a:spcBef>
            </a:pP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: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0990" y="3364052"/>
            <a:ext cx="890905" cy="297815"/>
          </a:xfrm>
          <a:custGeom>
            <a:avLst/>
            <a:gdLst/>
            <a:ahLst/>
            <a:cxnLst/>
            <a:rect l="l" t="t" r="r" b="b"/>
            <a:pathLst>
              <a:path w="890904" h="297814">
                <a:moveTo>
                  <a:pt x="0" y="148880"/>
                </a:moveTo>
                <a:lnTo>
                  <a:pt x="15911" y="110931"/>
                </a:lnTo>
                <a:lnTo>
                  <a:pt x="59388" y="75123"/>
                </a:lnTo>
                <a:lnTo>
                  <a:pt x="130618" y="43560"/>
                </a:lnTo>
                <a:lnTo>
                  <a:pt x="174281" y="29532"/>
                </a:lnTo>
                <a:lnTo>
                  <a:pt x="223679" y="19565"/>
                </a:lnTo>
                <a:lnTo>
                  <a:pt x="274927" y="11813"/>
                </a:lnTo>
                <a:lnTo>
                  <a:pt x="330801" y="5906"/>
                </a:lnTo>
                <a:lnTo>
                  <a:pt x="387970" y="1845"/>
                </a:lnTo>
                <a:lnTo>
                  <a:pt x="445508" y="0"/>
                </a:lnTo>
                <a:lnTo>
                  <a:pt x="502677" y="1845"/>
                </a:lnTo>
                <a:lnTo>
                  <a:pt x="560401" y="5906"/>
                </a:lnTo>
                <a:lnTo>
                  <a:pt x="615720" y="11813"/>
                </a:lnTo>
                <a:lnTo>
                  <a:pt x="668818" y="19565"/>
                </a:lnTo>
                <a:lnTo>
                  <a:pt x="716551" y="29532"/>
                </a:lnTo>
                <a:lnTo>
                  <a:pt x="760029" y="43560"/>
                </a:lnTo>
                <a:lnTo>
                  <a:pt x="799436" y="57588"/>
                </a:lnTo>
                <a:lnTo>
                  <a:pt x="857160" y="91366"/>
                </a:lnTo>
                <a:lnTo>
                  <a:pt x="886577" y="129020"/>
                </a:lnTo>
                <a:lnTo>
                  <a:pt x="890647" y="148880"/>
                </a:lnTo>
                <a:lnTo>
                  <a:pt x="886577" y="168778"/>
                </a:lnTo>
                <a:lnTo>
                  <a:pt x="857160" y="206340"/>
                </a:lnTo>
                <a:lnTo>
                  <a:pt x="799436" y="240265"/>
                </a:lnTo>
                <a:lnTo>
                  <a:pt x="760029" y="254275"/>
                </a:lnTo>
                <a:lnTo>
                  <a:pt x="716551" y="267860"/>
                </a:lnTo>
                <a:lnTo>
                  <a:pt x="668818" y="277808"/>
                </a:lnTo>
                <a:lnTo>
                  <a:pt x="615720" y="285948"/>
                </a:lnTo>
                <a:lnTo>
                  <a:pt x="560401" y="291836"/>
                </a:lnTo>
                <a:lnTo>
                  <a:pt x="502677" y="295897"/>
                </a:lnTo>
                <a:lnTo>
                  <a:pt x="445508" y="297706"/>
                </a:lnTo>
                <a:lnTo>
                  <a:pt x="387970" y="295897"/>
                </a:lnTo>
                <a:lnTo>
                  <a:pt x="330801" y="291836"/>
                </a:lnTo>
                <a:lnTo>
                  <a:pt x="274927" y="285948"/>
                </a:lnTo>
                <a:lnTo>
                  <a:pt x="223679" y="277808"/>
                </a:lnTo>
                <a:lnTo>
                  <a:pt x="174281" y="267860"/>
                </a:lnTo>
                <a:lnTo>
                  <a:pt x="130618" y="254275"/>
                </a:lnTo>
                <a:lnTo>
                  <a:pt x="91210" y="240265"/>
                </a:lnTo>
                <a:lnTo>
                  <a:pt x="33487" y="206340"/>
                </a:lnTo>
                <a:lnTo>
                  <a:pt x="4070" y="168778"/>
                </a:lnTo>
                <a:lnTo>
                  <a:pt x="0" y="148880"/>
                </a:lnTo>
                <a:close/>
              </a:path>
            </a:pathLst>
          </a:custGeom>
          <a:ln w="11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4838" y="3385211"/>
            <a:ext cx="663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 </a:t>
            </a: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37700" y="4251490"/>
            <a:ext cx="902969" cy="310515"/>
            <a:chOff x="1337700" y="4251490"/>
            <a:chExt cx="902969" cy="310515"/>
          </a:xfrm>
        </p:grpSpPr>
        <p:sp>
          <p:nvSpPr>
            <p:cNvPr id="19" name="object 19"/>
            <p:cNvSpPr/>
            <p:nvPr/>
          </p:nvSpPr>
          <p:spPr>
            <a:xfrm>
              <a:off x="1343733" y="4257522"/>
              <a:ext cx="890905" cy="298450"/>
            </a:xfrm>
            <a:custGeom>
              <a:avLst/>
              <a:gdLst/>
              <a:ahLst/>
              <a:cxnLst/>
              <a:rect l="l" t="t" r="r" b="b"/>
              <a:pathLst>
                <a:path w="890905" h="298450">
                  <a:moveTo>
                    <a:pt x="445601" y="0"/>
                  </a:moveTo>
                  <a:lnTo>
                    <a:pt x="387970" y="2270"/>
                  </a:lnTo>
                  <a:lnTo>
                    <a:pt x="330782" y="5888"/>
                  </a:lnTo>
                  <a:lnTo>
                    <a:pt x="275427" y="12219"/>
                  </a:lnTo>
                  <a:lnTo>
                    <a:pt x="223698" y="19897"/>
                  </a:lnTo>
                  <a:lnTo>
                    <a:pt x="174244" y="29864"/>
                  </a:lnTo>
                  <a:lnTo>
                    <a:pt x="130673" y="43874"/>
                  </a:lnTo>
                  <a:lnTo>
                    <a:pt x="91210" y="57902"/>
                  </a:lnTo>
                  <a:lnTo>
                    <a:pt x="34023" y="91384"/>
                  </a:lnTo>
                  <a:lnTo>
                    <a:pt x="4070" y="129370"/>
                  </a:lnTo>
                  <a:lnTo>
                    <a:pt x="0" y="149286"/>
                  </a:lnTo>
                  <a:lnTo>
                    <a:pt x="4070" y="168723"/>
                  </a:lnTo>
                  <a:lnTo>
                    <a:pt x="34023" y="206727"/>
                  </a:lnTo>
                  <a:lnTo>
                    <a:pt x="91210" y="240210"/>
                  </a:lnTo>
                  <a:lnTo>
                    <a:pt x="130673" y="254219"/>
                  </a:lnTo>
                  <a:lnTo>
                    <a:pt x="174244" y="268247"/>
                  </a:lnTo>
                  <a:lnTo>
                    <a:pt x="223698" y="278196"/>
                  </a:lnTo>
                  <a:lnTo>
                    <a:pt x="275427" y="285893"/>
                  </a:lnTo>
                  <a:lnTo>
                    <a:pt x="330782" y="292224"/>
                  </a:lnTo>
                  <a:lnTo>
                    <a:pt x="387970" y="295842"/>
                  </a:lnTo>
                  <a:lnTo>
                    <a:pt x="445601" y="298112"/>
                  </a:lnTo>
                  <a:lnTo>
                    <a:pt x="502770" y="295842"/>
                  </a:lnTo>
                  <a:lnTo>
                    <a:pt x="560401" y="292224"/>
                  </a:lnTo>
                  <a:lnTo>
                    <a:pt x="615757" y="285893"/>
                  </a:lnTo>
                  <a:lnTo>
                    <a:pt x="669299" y="278196"/>
                  </a:lnTo>
                  <a:lnTo>
                    <a:pt x="716496" y="268247"/>
                  </a:lnTo>
                  <a:lnTo>
                    <a:pt x="760047" y="254219"/>
                  </a:lnTo>
                  <a:lnTo>
                    <a:pt x="799991" y="240210"/>
                  </a:lnTo>
                  <a:lnTo>
                    <a:pt x="857160" y="206727"/>
                  </a:lnTo>
                  <a:lnTo>
                    <a:pt x="887114" y="168723"/>
                  </a:lnTo>
                  <a:lnTo>
                    <a:pt x="890740" y="149286"/>
                  </a:lnTo>
                  <a:lnTo>
                    <a:pt x="887114" y="129370"/>
                  </a:lnTo>
                  <a:lnTo>
                    <a:pt x="857160" y="91384"/>
                  </a:lnTo>
                  <a:lnTo>
                    <a:pt x="799991" y="57902"/>
                  </a:lnTo>
                  <a:lnTo>
                    <a:pt x="760047" y="43874"/>
                  </a:lnTo>
                  <a:lnTo>
                    <a:pt x="716496" y="29864"/>
                  </a:lnTo>
                  <a:lnTo>
                    <a:pt x="669299" y="19897"/>
                  </a:lnTo>
                  <a:lnTo>
                    <a:pt x="615757" y="12219"/>
                  </a:lnTo>
                  <a:lnTo>
                    <a:pt x="560401" y="5888"/>
                  </a:lnTo>
                  <a:lnTo>
                    <a:pt x="502770" y="2270"/>
                  </a:lnTo>
                  <a:lnTo>
                    <a:pt x="445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3733" y="4257522"/>
              <a:ext cx="890905" cy="298450"/>
            </a:xfrm>
            <a:custGeom>
              <a:avLst/>
              <a:gdLst/>
              <a:ahLst/>
              <a:cxnLst/>
              <a:rect l="l" t="t" r="r" b="b"/>
              <a:pathLst>
                <a:path w="890905" h="298450">
                  <a:moveTo>
                    <a:pt x="0" y="149286"/>
                  </a:moveTo>
                  <a:lnTo>
                    <a:pt x="15874" y="111282"/>
                  </a:lnTo>
                  <a:lnTo>
                    <a:pt x="59444" y="75547"/>
                  </a:lnTo>
                  <a:lnTo>
                    <a:pt x="130673" y="43874"/>
                  </a:lnTo>
                  <a:lnTo>
                    <a:pt x="174244" y="29864"/>
                  </a:lnTo>
                  <a:lnTo>
                    <a:pt x="223698" y="19897"/>
                  </a:lnTo>
                  <a:lnTo>
                    <a:pt x="275427" y="12219"/>
                  </a:lnTo>
                  <a:lnTo>
                    <a:pt x="330782" y="5888"/>
                  </a:lnTo>
                  <a:lnTo>
                    <a:pt x="387970" y="2270"/>
                  </a:lnTo>
                  <a:lnTo>
                    <a:pt x="445601" y="0"/>
                  </a:lnTo>
                  <a:lnTo>
                    <a:pt x="502770" y="2270"/>
                  </a:lnTo>
                  <a:lnTo>
                    <a:pt x="560401" y="5888"/>
                  </a:lnTo>
                  <a:lnTo>
                    <a:pt x="615757" y="12219"/>
                  </a:lnTo>
                  <a:lnTo>
                    <a:pt x="669299" y="19897"/>
                  </a:lnTo>
                  <a:lnTo>
                    <a:pt x="716496" y="29864"/>
                  </a:lnTo>
                  <a:lnTo>
                    <a:pt x="760047" y="43874"/>
                  </a:lnTo>
                  <a:lnTo>
                    <a:pt x="799991" y="57902"/>
                  </a:lnTo>
                  <a:lnTo>
                    <a:pt x="857160" y="91384"/>
                  </a:lnTo>
                  <a:lnTo>
                    <a:pt x="887114" y="129370"/>
                  </a:lnTo>
                  <a:lnTo>
                    <a:pt x="890740" y="149286"/>
                  </a:lnTo>
                  <a:lnTo>
                    <a:pt x="887114" y="168723"/>
                  </a:lnTo>
                  <a:lnTo>
                    <a:pt x="857160" y="206727"/>
                  </a:lnTo>
                  <a:lnTo>
                    <a:pt x="799991" y="240210"/>
                  </a:lnTo>
                  <a:lnTo>
                    <a:pt x="760047" y="254219"/>
                  </a:lnTo>
                  <a:lnTo>
                    <a:pt x="716496" y="268247"/>
                  </a:lnTo>
                  <a:lnTo>
                    <a:pt x="669299" y="278196"/>
                  </a:lnTo>
                  <a:lnTo>
                    <a:pt x="615757" y="285893"/>
                  </a:lnTo>
                  <a:lnTo>
                    <a:pt x="560401" y="292224"/>
                  </a:lnTo>
                  <a:lnTo>
                    <a:pt x="502770" y="295842"/>
                  </a:lnTo>
                  <a:lnTo>
                    <a:pt x="445601" y="298112"/>
                  </a:lnTo>
                  <a:lnTo>
                    <a:pt x="387970" y="295842"/>
                  </a:lnTo>
                  <a:lnTo>
                    <a:pt x="330782" y="292224"/>
                  </a:lnTo>
                  <a:lnTo>
                    <a:pt x="275427" y="285893"/>
                  </a:lnTo>
                  <a:lnTo>
                    <a:pt x="223698" y="278196"/>
                  </a:lnTo>
                  <a:lnTo>
                    <a:pt x="174244" y="268247"/>
                  </a:lnTo>
                  <a:lnTo>
                    <a:pt x="130673" y="254219"/>
                  </a:lnTo>
                  <a:lnTo>
                    <a:pt x="91210" y="240210"/>
                  </a:lnTo>
                  <a:lnTo>
                    <a:pt x="34023" y="206727"/>
                  </a:lnTo>
                  <a:lnTo>
                    <a:pt x="4070" y="168723"/>
                  </a:lnTo>
                  <a:lnTo>
                    <a:pt x="0" y="149286"/>
                  </a:lnTo>
                  <a:close/>
                </a:path>
              </a:pathLst>
            </a:custGeom>
            <a:ln w="11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58081" y="4278626"/>
            <a:ext cx="662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&gt; </a:t>
            </a: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5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28399" y="4257522"/>
            <a:ext cx="890905" cy="298450"/>
          </a:xfrm>
          <a:custGeom>
            <a:avLst/>
            <a:gdLst/>
            <a:ahLst/>
            <a:cxnLst/>
            <a:rect l="l" t="t" r="r" b="b"/>
            <a:pathLst>
              <a:path w="890904" h="298450">
                <a:moveTo>
                  <a:pt x="0" y="149286"/>
                </a:moveTo>
                <a:lnTo>
                  <a:pt x="15911" y="111282"/>
                </a:lnTo>
                <a:lnTo>
                  <a:pt x="59573" y="75547"/>
                </a:lnTo>
                <a:lnTo>
                  <a:pt x="130803" y="43874"/>
                </a:lnTo>
                <a:lnTo>
                  <a:pt x="174281" y="29864"/>
                </a:lnTo>
                <a:lnTo>
                  <a:pt x="223679" y="19897"/>
                </a:lnTo>
                <a:lnTo>
                  <a:pt x="275112" y="12219"/>
                </a:lnTo>
                <a:lnTo>
                  <a:pt x="330431" y="5888"/>
                </a:lnTo>
                <a:lnTo>
                  <a:pt x="387970" y="2270"/>
                </a:lnTo>
                <a:lnTo>
                  <a:pt x="445138" y="0"/>
                </a:lnTo>
                <a:lnTo>
                  <a:pt x="502862" y="2270"/>
                </a:lnTo>
                <a:lnTo>
                  <a:pt x="560031" y="5888"/>
                </a:lnTo>
                <a:lnTo>
                  <a:pt x="615349" y="12219"/>
                </a:lnTo>
                <a:lnTo>
                  <a:pt x="668818" y="19897"/>
                </a:lnTo>
                <a:lnTo>
                  <a:pt x="716551" y="29864"/>
                </a:lnTo>
                <a:lnTo>
                  <a:pt x="760029" y="43874"/>
                </a:lnTo>
                <a:lnTo>
                  <a:pt x="799621" y="57902"/>
                </a:lnTo>
                <a:lnTo>
                  <a:pt x="856790" y="91384"/>
                </a:lnTo>
                <a:lnTo>
                  <a:pt x="886762" y="129370"/>
                </a:lnTo>
                <a:lnTo>
                  <a:pt x="890832" y="149286"/>
                </a:lnTo>
                <a:lnTo>
                  <a:pt x="886762" y="168723"/>
                </a:lnTo>
                <a:lnTo>
                  <a:pt x="856790" y="206727"/>
                </a:lnTo>
                <a:lnTo>
                  <a:pt x="799621" y="240210"/>
                </a:lnTo>
                <a:lnTo>
                  <a:pt x="760029" y="254219"/>
                </a:lnTo>
                <a:lnTo>
                  <a:pt x="716551" y="268247"/>
                </a:lnTo>
                <a:lnTo>
                  <a:pt x="668818" y="278196"/>
                </a:lnTo>
                <a:lnTo>
                  <a:pt x="615349" y="285893"/>
                </a:lnTo>
                <a:lnTo>
                  <a:pt x="560031" y="292224"/>
                </a:lnTo>
                <a:lnTo>
                  <a:pt x="502862" y="295842"/>
                </a:lnTo>
                <a:lnTo>
                  <a:pt x="445138" y="298112"/>
                </a:lnTo>
                <a:lnTo>
                  <a:pt x="387970" y="295842"/>
                </a:lnTo>
                <a:lnTo>
                  <a:pt x="330431" y="292224"/>
                </a:lnTo>
                <a:lnTo>
                  <a:pt x="275112" y="285893"/>
                </a:lnTo>
                <a:lnTo>
                  <a:pt x="223679" y="278196"/>
                </a:lnTo>
                <a:lnTo>
                  <a:pt x="174281" y="268247"/>
                </a:lnTo>
                <a:lnTo>
                  <a:pt x="130803" y="254219"/>
                </a:lnTo>
                <a:lnTo>
                  <a:pt x="90840" y="240210"/>
                </a:lnTo>
                <a:lnTo>
                  <a:pt x="33672" y="206727"/>
                </a:lnTo>
                <a:lnTo>
                  <a:pt x="4070" y="168723"/>
                </a:lnTo>
                <a:lnTo>
                  <a:pt x="0" y="149286"/>
                </a:lnTo>
                <a:close/>
              </a:path>
            </a:pathLst>
          </a:custGeom>
          <a:ln w="11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42432" y="4278626"/>
            <a:ext cx="663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&gt; </a:t>
            </a: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15991" y="4257522"/>
            <a:ext cx="890905" cy="298450"/>
          </a:xfrm>
          <a:custGeom>
            <a:avLst/>
            <a:gdLst/>
            <a:ahLst/>
            <a:cxnLst/>
            <a:rect l="l" t="t" r="r" b="b"/>
            <a:pathLst>
              <a:path w="890904" h="298450">
                <a:moveTo>
                  <a:pt x="0" y="149286"/>
                </a:moveTo>
                <a:lnTo>
                  <a:pt x="15911" y="111282"/>
                </a:lnTo>
                <a:lnTo>
                  <a:pt x="59388" y="75547"/>
                </a:lnTo>
                <a:lnTo>
                  <a:pt x="130618" y="43874"/>
                </a:lnTo>
                <a:lnTo>
                  <a:pt x="174281" y="29864"/>
                </a:lnTo>
                <a:lnTo>
                  <a:pt x="223679" y="19897"/>
                </a:lnTo>
                <a:lnTo>
                  <a:pt x="274927" y="12219"/>
                </a:lnTo>
                <a:lnTo>
                  <a:pt x="330246" y="5888"/>
                </a:lnTo>
                <a:lnTo>
                  <a:pt x="387970" y="2270"/>
                </a:lnTo>
                <a:lnTo>
                  <a:pt x="445138" y="0"/>
                </a:lnTo>
                <a:lnTo>
                  <a:pt x="502677" y="2270"/>
                </a:lnTo>
                <a:lnTo>
                  <a:pt x="559846" y="5888"/>
                </a:lnTo>
                <a:lnTo>
                  <a:pt x="615349" y="12219"/>
                </a:lnTo>
                <a:lnTo>
                  <a:pt x="668818" y="19897"/>
                </a:lnTo>
                <a:lnTo>
                  <a:pt x="716551" y="29864"/>
                </a:lnTo>
                <a:lnTo>
                  <a:pt x="760029" y="43874"/>
                </a:lnTo>
                <a:lnTo>
                  <a:pt x="799436" y="57902"/>
                </a:lnTo>
                <a:lnTo>
                  <a:pt x="857160" y="91384"/>
                </a:lnTo>
                <a:lnTo>
                  <a:pt x="886577" y="129370"/>
                </a:lnTo>
                <a:lnTo>
                  <a:pt x="890647" y="149286"/>
                </a:lnTo>
                <a:lnTo>
                  <a:pt x="886577" y="168723"/>
                </a:lnTo>
                <a:lnTo>
                  <a:pt x="857160" y="206727"/>
                </a:lnTo>
                <a:lnTo>
                  <a:pt x="799436" y="240210"/>
                </a:lnTo>
                <a:lnTo>
                  <a:pt x="760029" y="254219"/>
                </a:lnTo>
                <a:lnTo>
                  <a:pt x="716551" y="268247"/>
                </a:lnTo>
                <a:lnTo>
                  <a:pt x="668818" y="278196"/>
                </a:lnTo>
                <a:lnTo>
                  <a:pt x="615349" y="285893"/>
                </a:lnTo>
                <a:lnTo>
                  <a:pt x="559846" y="292224"/>
                </a:lnTo>
                <a:lnTo>
                  <a:pt x="502677" y="295842"/>
                </a:lnTo>
                <a:lnTo>
                  <a:pt x="445138" y="298112"/>
                </a:lnTo>
                <a:lnTo>
                  <a:pt x="387970" y="295842"/>
                </a:lnTo>
                <a:lnTo>
                  <a:pt x="330246" y="292224"/>
                </a:lnTo>
                <a:lnTo>
                  <a:pt x="274927" y="285893"/>
                </a:lnTo>
                <a:lnTo>
                  <a:pt x="223679" y="278196"/>
                </a:lnTo>
                <a:lnTo>
                  <a:pt x="174281" y="268247"/>
                </a:lnTo>
                <a:lnTo>
                  <a:pt x="130618" y="254219"/>
                </a:lnTo>
                <a:lnTo>
                  <a:pt x="91210" y="240210"/>
                </a:lnTo>
                <a:lnTo>
                  <a:pt x="33487" y="206727"/>
                </a:lnTo>
                <a:lnTo>
                  <a:pt x="4070" y="168723"/>
                </a:lnTo>
                <a:lnTo>
                  <a:pt x="0" y="149286"/>
                </a:lnTo>
                <a:close/>
              </a:path>
            </a:pathLst>
          </a:custGeom>
          <a:ln w="11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29839" y="4278626"/>
            <a:ext cx="662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&gt; </a:t>
            </a: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5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00158" y="4257522"/>
            <a:ext cx="890905" cy="298450"/>
          </a:xfrm>
          <a:custGeom>
            <a:avLst/>
            <a:gdLst/>
            <a:ahLst/>
            <a:cxnLst/>
            <a:rect l="l" t="t" r="r" b="b"/>
            <a:pathLst>
              <a:path w="890904" h="298450">
                <a:moveTo>
                  <a:pt x="0" y="149286"/>
                </a:moveTo>
                <a:lnTo>
                  <a:pt x="15911" y="111282"/>
                </a:lnTo>
                <a:lnTo>
                  <a:pt x="59573" y="75547"/>
                </a:lnTo>
                <a:lnTo>
                  <a:pt x="130803" y="43874"/>
                </a:lnTo>
                <a:lnTo>
                  <a:pt x="174281" y="29864"/>
                </a:lnTo>
                <a:lnTo>
                  <a:pt x="223864" y="19897"/>
                </a:lnTo>
                <a:lnTo>
                  <a:pt x="275482" y="12219"/>
                </a:lnTo>
                <a:lnTo>
                  <a:pt x="330801" y="5888"/>
                </a:lnTo>
                <a:lnTo>
                  <a:pt x="387970" y="2270"/>
                </a:lnTo>
                <a:lnTo>
                  <a:pt x="445693" y="0"/>
                </a:lnTo>
                <a:lnTo>
                  <a:pt x="502862" y="2270"/>
                </a:lnTo>
                <a:lnTo>
                  <a:pt x="560401" y="5888"/>
                </a:lnTo>
                <a:lnTo>
                  <a:pt x="615905" y="12219"/>
                </a:lnTo>
                <a:lnTo>
                  <a:pt x="669373" y="19897"/>
                </a:lnTo>
                <a:lnTo>
                  <a:pt x="716551" y="29864"/>
                </a:lnTo>
                <a:lnTo>
                  <a:pt x="760214" y="43874"/>
                </a:lnTo>
                <a:lnTo>
                  <a:pt x="799991" y="57902"/>
                </a:lnTo>
                <a:lnTo>
                  <a:pt x="857160" y="91384"/>
                </a:lnTo>
                <a:lnTo>
                  <a:pt x="886762" y="129370"/>
                </a:lnTo>
                <a:lnTo>
                  <a:pt x="890832" y="149286"/>
                </a:lnTo>
                <a:lnTo>
                  <a:pt x="886762" y="168723"/>
                </a:lnTo>
                <a:lnTo>
                  <a:pt x="857160" y="206727"/>
                </a:lnTo>
                <a:lnTo>
                  <a:pt x="799991" y="240210"/>
                </a:lnTo>
                <a:lnTo>
                  <a:pt x="760214" y="254219"/>
                </a:lnTo>
                <a:lnTo>
                  <a:pt x="716551" y="268247"/>
                </a:lnTo>
                <a:lnTo>
                  <a:pt x="669373" y="278196"/>
                </a:lnTo>
                <a:lnTo>
                  <a:pt x="615905" y="285893"/>
                </a:lnTo>
                <a:lnTo>
                  <a:pt x="560401" y="292224"/>
                </a:lnTo>
                <a:lnTo>
                  <a:pt x="502862" y="295842"/>
                </a:lnTo>
                <a:lnTo>
                  <a:pt x="445693" y="298112"/>
                </a:lnTo>
                <a:lnTo>
                  <a:pt x="387970" y="295842"/>
                </a:lnTo>
                <a:lnTo>
                  <a:pt x="330801" y="292224"/>
                </a:lnTo>
                <a:lnTo>
                  <a:pt x="275482" y="285893"/>
                </a:lnTo>
                <a:lnTo>
                  <a:pt x="223864" y="278196"/>
                </a:lnTo>
                <a:lnTo>
                  <a:pt x="174281" y="268247"/>
                </a:lnTo>
                <a:lnTo>
                  <a:pt x="130803" y="254219"/>
                </a:lnTo>
                <a:lnTo>
                  <a:pt x="91210" y="240210"/>
                </a:lnTo>
                <a:lnTo>
                  <a:pt x="33672" y="206727"/>
                </a:lnTo>
                <a:lnTo>
                  <a:pt x="4070" y="168723"/>
                </a:lnTo>
                <a:lnTo>
                  <a:pt x="0" y="149286"/>
                </a:lnTo>
                <a:close/>
              </a:path>
            </a:pathLst>
          </a:custGeom>
          <a:ln w="11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14191" y="4278626"/>
            <a:ext cx="663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&gt; </a:t>
            </a: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21917" y="1874505"/>
            <a:ext cx="2672715" cy="596265"/>
          </a:xfrm>
          <a:custGeom>
            <a:avLst/>
            <a:gdLst/>
            <a:ahLst/>
            <a:cxnLst/>
            <a:rect l="l" t="t" r="r" b="b"/>
            <a:pathLst>
              <a:path w="2672715" h="596264">
                <a:moveTo>
                  <a:pt x="1187592" y="0"/>
                </a:moveTo>
                <a:lnTo>
                  <a:pt x="0" y="595818"/>
                </a:lnTo>
              </a:path>
              <a:path w="2672715" h="596264">
                <a:moveTo>
                  <a:pt x="1187592" y="0"/>
                </a:moveTo>
                <a:lnTo>
                  <a:pt x="2672313" y="595818"/>
                </a:lnTo>
              </a:path>
            </a:pathLst>
          </a:custGeom>
          <a:ln w="11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9334" y="2767864"/>
            <a:ext cx="5047615" cy="1489710"/>
          </a:xfrm>
          <a:custGeom>
            <a:avLst/>
            <a:gdLst/>
            <a:ahLst/>
            <a:cxnLst/>
            <a:rect l="l" t="t" r="r" b="b"/>
            <a:pathLst>
              <a:path w="5047615" h="1489710">
                <a:moveTo>
                  <a:pt x="1632583" y="0"/>
                </a:moveTo>
                <a:lnTo>
                  <a:pt x="742360" y="596187"/>
                </a:lnTo>
              </a:path>
              <a:path w="5047615" h="1489710">
                <a:moveTo>
                  <a:pt x="1632583" y="0"/>
                </a:moveTo>
                <a:lnTo>
                  <a:pt x="2375036" y="596187"/>
                </a:lnTo>
              </a:path>
              <a:path w="5047615" h="1489710">
                <a:moveTo>
                  <a:pt x="742360" y="893894"/>
                </a:moveTo>
                <a:lnTo>
                  <a:pt x="0" y="1489657"/>
                </a:lnTo>
              </a:path>
              <a:path w="5047615" h="1489710">
                <a:moveTo>
                  <a:pt x="742360" y="893894"/>
                </a:moveTo>
                <a:lnTo>
                  <a:pt x="1484203" y="1489657"/>
                </a:lnTo>
              </a:path>
              <a:path w="5047615" h="1489710">
                <a:moveTo>
                  <a:pt x="4304896" y="0"/>
                </a:moveTo>
                <a:lnTo>
                  <a:pt x="3414063" y="596187"/>
                </a:lnTo>
              </a:path>
              <a:path w="5047615" h="1489710">
                <a:moveTo>
                  <a:pt x="4304896" y="0"/>
                </a:moveTo>
                <a:lnTo>
                  <a:pt x="5047165" y="596187"/>
                </a:lnTo>
              </a:path>
              <a:path w="5047615" h="1489710">
                <a:moveTo>
                  <a:pt x="3414063" y="893894"/>
                </a:moveTo>
                <a:lnTo>
                  <a:pt x="2671795" y="1489657"/>
                </a:lnTo>
              </a:path>
              <a:path w="5047615" h="1489710">
                <a:moveTo>
                  <a:pt x="3414063" y="893894"/>
                </a:moveTo>
                <a:lnTo>
                  <a:pt x="4156517" y="1489657"/>
                </a:lnTo>
              </a:path>
            </a:pathLst>
          </a:custGeom>
          <a:ln w="11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00611" y="1915562"/>
            <a:ext cx="3943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5184778" y="1919069"/>
            <a:ext cx="3949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9188" y="2812982"/>
            <a:ext cx="3403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a</a:t>
            </a:r>
            <a:r>
              <a:rPr sz="1300" i="1" spc="-9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&gt;</a:t>
            </a:r>
            <a:r>
              <a:rPr sz="1300" i="1" spc="-5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2691" y="2812982"/>
            <a:ext cx="3867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7153" y="3839828"/>
            <a:ext cx="3848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5308" y="3839828"/>
            <a:ext cx="3867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9033" y="2812982"/>
            <a:ext cx="3848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b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9520" y="2812982"/>
            <a:ext cx="3867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95331" y="3839828"/>
            <a:ext cx="339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a</a:t>
            </a:r>
            <a:r>
              <a:rPr sz="1300" i="1" spc="-8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&gt;</a:t>
            </a:r>
            <a:r>
              <a:rPr sz="1300" i="1" spc="-10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34172" y="3839828"/>
            <a:ext cx="3867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dirty="0">
                <a:latin typeface="Arial"/>
                <a:cs typeface="Arial"/>
              </a:rPr>
              <a:t>c </a:t>
            </a:r>
            <a:r>
              <a:rPr sz="1300" dirty="0">
                <a:latin typeface="Arial"/>
                <a:cs typeface="Arial"/>
              </a:rPr>
              <a:t>&gt;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219" y="961497"/>
            <a:ext cx="178816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5" dirty="0"/>
              <a:t>3. </a:t>
            </a:r>
            <a:r>
              <a:rPr sz="1950" spc="10" dirty="0"/>
              <a:t>Kode</a:t>
            </a:r>
            <a:r>
              <a:rPr sz="1950" spc="-80" dirty="0"/>
              <a:t> </a:t>
            </a:r>
            <a:r>
              <a:rPr sz="1950" spc="5" dirty="0"/>
              <a:t>Awalan</a:t>
            </a:r>
            <a:endParaRPr sz="1950"/>
          </a:p>
        </p:txBody>
      </p:sp>
      <p:sp>
        <p:nvSpPr>
          <p:cNvPr id="8" name="object 8"/>
          <p:cNvSpPr txBox="1"/>
          <p:nvPr/>
        </p:nvSpPr>
        <p:spPr>
          <a:xfrm>
            <a:off x="1408234" y="5244941"/>
            <a:ext cx="640588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b="1" spc="10" dirty="0">
                <a:latin typeface="Times New Roman"/>
                <a:cs typeface="Times New Roman"/>
              </a:rPr>
              <a:t>Gambar </a:t>
            </a:r>
            <a:r>
              <a:rPr sz="1950" spc="10" dirty="0">
                <a:latin typeface="Times New Roman"/>
                <a:cs typeface="Times New Roman"/>
              </a:rPr>
              <a:t>Pohon </a:t>
            </a:r>
            <a:r>
              <a:rPr sz="1950" spc="5" dirty="0">
                <a:latin typeface="Times New Roman"/>
                <a:cs typeface="Times New Roman"/>
              </a:rPr>
              <a:t>biner dari </a:t>
            </a:r>
            <a:r>
              <a:rPr sz="1950" spc="10" dirty="0">
                <a:latin typeface="Times New Roman"/>
                <a:cs typeface="Times New Roman"/>
              </a:rPr>
              <a:t>kode </a:t>
            </a:r>
            <a:r>
              <a:rPr sz="1950" spc="5" dirty="0">
                <a:latin typeface="Times New Roman"/>
                <a:cs typeface="Times New Roman"/>
              </a:rPr>
              <a:t>prefiks </a:t>
            </a:r>
            <a:r>
              <a:rPr sz="1950" spc="10" dirty="0">
                <a:latin typeface="Times New Roman"/>
                <a:cs typeface="Times New Roman"/>
              </a:rPr>
              <a:t>{ 000, 001, 01, </a:t>
            </a:r>
            <a:r>
              <a:rPr sz="1950" spc="5" dirty="0">
                <a:latin typeface="Times New Roman"/>
                <a:cs typeface="Times New Roman"/>
              </a:rPr>
              <a:t>10,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11}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234" y="1780973"/>
            <a:ext cx="7600315" cy="3216910"/>
            <a:chOff x="763234" y="1780973"/>
            <a:chExt cx="7600315" cy="3216910"/>
          </a:xfrm>
        </p:grpSpPr>
        <p:sp>
          <p:nvSpPr>
            <p:cNvPr id="10" name="object 10"/>
            <p:cNvSpPr/>
            <p:nvPr/>
          </p:nvSpPr>
          <p:spPr>
            <a:xfrm>
              <a:off x="769588" y="1787327"/>
              <a:ext cx="7587615" cy="3204210"/>
            </a:xfrm>
            <a:custGeom>
              <a:avLst/>
              <a:gdLst/>
              <a:ahLst/>
              <a:cxnLst/>
              <a:rect l="l" t="t" r="r" b="b"/>
              <a:pathLst>
                <a:path w="7587615" h="3204210">
                  <a:moveTo>
                    <a:pt x="0" y="3203893"/>
                  </a:moveTo>
                  <a:lnTo>
                    <a:pt x="7587384" y="3203893"/>
                  </a:lnTo>
                  <a:lnTo>
                    <a:pt x="7587384" y="0"/>
                  </a:lnTo>
                  <a:lnTo>
                    <a:pt x="0" y="0"/>
                  </a:lnTo>
                  <a:lnTo>
                    <a:pt x="0" y="3203893"/>
                  </a:lnTo>
                  <a:close/>
                </a:path>
              </a:pathLst>
            </a:custGeom>
            <a:ln w="12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0603" y="2100785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385" y="0"/>
                  </a:moveTo>
                  <a:lnTo>
                    <a:pt x="21803" y="0"/>
                  </a:lnTo>
                  <a:lnTo>
                    <a:pt x="9650" y="5716"/>
                  </a:lnTo>
                  <a:lnTo>
                    <a:pt x="1787" y="15720"/>
                  </a:lnTo>
                  <a:lnTo>
                    <a:pt x="0" y="29296"/>
                  </a:lnTo>
                  <a:lnTo>
                    <a:pt x="1787" y="43409"/>
                  </a:lnTo>
                  <a:lnTo>
                    <a:pt x="9650" y="53413"/>
                  </a:lnTo>
                  <a:lnTo>
                    <a:pt x="21803" y="59129"/>
                  </a:lnTo>
                  <a:lnTo>
                    <a:pt x="35385" y="59129"/>
                  </a:lnTo>
                  <a:lnTo>
                    <a:pt x="47359" y="53413"/>
                  </a:lnTo>
                  <a:lnTo>
                    <a:pt x="55580" y="43409"/>
                  </a:lnTo>
                  <a:lnTo>
                    <a:pt x="59512" y="29296"/>
                  </a:lnTo>
                  <a:lnTo>
                    <a:pt x="55580" y="15720"/>
                  </a:lnTo>
                  <a:lnTo>
                    <a:pt x="47359" y="5716"/>
                  </a:lnTo>
                  <a:lnTo>
                    <a:pt x="35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0603" y="2100785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296"/>
                  </a:moveTo>
                  <a:lnTo>
                    <a:pt x="1787" y="15720"/>
                  </a:lnTo>
                  <a:lnTo>
                    <a:pt x="9650" y="5716"/>
                  </a:lnTo>
                  <a:lnTo>
                    <a:pt x="21803" y="0"/>
                  </a:lnTo>
                  <a:lnTo>
                    <a:pt x="35385" y="0"/>
                  </a:lnTo>
                  <a:lnTo>
                    <a:pt x="47359" y="5716"/>
                  </a:lnTo>
                  <a:lnTo>
                    <a:pt x="55580" y="15720"/>
                  </a:lnTo>
                  <a:lnTo>
                    <a:pt x="59512" y="29296"/>
                  </a:lnTo>
                  <a:lnTo>
                    <a:pt x="55580" y="43409"/>
                  </a:lnTo>
                  <a:lnTo>
                    <a:pt x="47359" y="53413"/>
                  </a:lnTo>
                  <a:lnTo>
                    <a:pt x="35385" y="59129"/>
                  </a:lnTo>
                  <a:lnTo>
                    <a:pt x="21803" y="59129"/>
                  </a:lnTo>
                  <a:lnTo>
                    <a:pt x="9650" y="53413"/>
                  </a:lnTo>
                  <a:lnTo>
                    <a:pt x="1787" y="43409"/>
                  </a:lnTo>
                  <a:lnTo>
                    <a:pt x="0" y="29296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5894" y="2694045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921" y="0"/>
                  </a:moveTo>
                  <a:lnTo>
                    <a:pt x="21803" y="0"/>
                  </a:lnTo>
                  <a:lnTo>
                    <a:pt x="10008" y="6073"/>
                  </a:lnTo>
                  <a:lnTo>
                    <a:pt x="2144" y="16256"/>
                  </a:lnTo>
                  <a:lnTo>
                    <a:pt x="0" y="29832"/>
                  </a:lnTo>
                  <a:lnTo>
                    <a:pt x="2144" y="43766"/>
                  </a:lnTo>
                  <a:lnTo>
                    <a:pt x="10008" y="53413"/>
                  </a:lnTo>
                  <a:lnTo>
                    <a:pt x="21803" y="59486"/>
                  </a:lnTo>
                  <a:lnTo>
                    <a:pt x="35921" y="59486"/>
                  </a:lnTo>
                  <a:lnTo>
                    <a:pt x="47717" y="53413"/>
                  </a:lnTo>
                  <a:lnTo>
                    <a:pt x="55580" y="43766"/>
                  </a:lnTo>
                  <a:lnTo>
                    <a:pt x="59512" y="29832"/>
                  </a:lnTo>
                  <a:lnTo>
                    <a:pt x="55580" y="16256"/>
                  </a:lnTo>
                  <a:lnTo>
                    <a:pt x="47717" y="6073"/>
                  </a:lnTo>
                  <a:lnTo>
                    <a:pt x="3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5894" y="2694045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832"/>
                  </a:moveTo>
                  <a:lnTo>
                    <a:pt x="2144" y="16256"/>
                  </a:lnTo>
                  <a:lnTo>
                    <a:pt x="10008" y="6073"/>
                  </a:lnTo>
                  <a:lnTo>
                    <a:pt x="21803" y="0"/>
                  </a:lnTo>
                  <a:lnTo>
                    <a:pt x="35921" y="0"/>
                  </a:lnTo>
                  <a:lnTo>
                    <a:pt x="47717" y="6073"/>
                  </a:lnTo>
                  <a:lnTo>
                    <a:pt x="55580" y="16256"/>
                  </a:lnTo>
                  <a:lnTo>
                    <a:pt x="59512" y="29832"/>
                  </a:lnTo>
                  <a:lnTo>
                    <a:pt x="55580" y="43766"/>
                  </a:lnTo>
                  <a:lnTo>
                    <a:pt x="47717" y="53413"/>
                  </a:lnTo>
                  <a:lnTo>
                    <a:pt x="35921" y="59486"/>
                  </a:lnTo>
                  <a:lnTo>
                    <a:pt x="21803" y="59486"/>
                  </a:lnTo>
                  <a:lnTo>
                    <a:pt x="10008" y="53413"/>
                  </a:lnTo>
                  <a:lnTo>
                    <a:pt x="2144" y="43766"/>
                  </a:lnTo>
                  <a:lnTo>
                    <a:pt x="0" y="29832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4777" y="2694045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921" y="0"/>
                  </a:moveTo>
                  <a:lnTo>
                    <a:pt x="21982" y="0"/>
                  </a:lnTo>
                  <a:lnTo>
                    <a:pt x="10186" y="6073"/>
                  </a:lnTo>
                  <a:lnTo>
                    <a:pt x="2323" y="16256"/>
                  </a:lnTo>
                  <a:lnTo>
                    <a:pt x="0" y="29832"/>
                  </a:lnTo>
                  <a:lnTo>
                    <a:pt x="2323" y="43766"/>
                  </a:lnTo>
                  <a:lnTo>
                    <a:pt x="10186" y="53413"/>
                  </a:lnTo>
                  <a:lnTo>
                    <a:pt x="21982" y="59486"/>
                  </a:lnTo>
                  <a:lnTo>
                    <a:pt x="35921" y="59486"/>
                  </a:lnTo>
                  <a:lnTo>
                    <a:pt x="47895" y="53413"/>
                  </a:lnTo>
                  <a:lnTo>
                    <a:pt x="55759" y="43766"/>
                  </a:lnTo>
                  <a:lnTo>
                    <a:pt x="59691" y="29832"/>
                  </a:lnTo>
                  <a:lnTo>
                    <a:pt x="55759" y="16256"/>
                  </a:lnTo>
                  <a:lnTo>
                    <a:pt x="47895" y="6073"/>
                  </a:lnTo>
                  <a:lnTo>
                    <a:pt x="3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4777" y="2694045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832"/>
                  </a:moveTo>
                  <a:lnTo>
                    <a:pt x="2323" y="16256"/>
                  </a:lnTo>
                  <a:lnTo>
                    <a:pt x="10186" y="6073"/>
                  </a:lnTo>
                  <a:lnTo>
                    <a:pt x="21982" y="0"/>
                  </a:lnTo>
                  <a:lnTo>
                    <a:pt x="35921" y="0"/>
                  </a:lnTo>
                  <a:lnTo>
                    <a:pt x="47895" y="6073"/>
                  </a:lnTo>
                  <a:lnTo>
                    <a:pt x="55759" y="16256"/>
                  </a:lnTo>
                  <a:lnTo>
                    <a:pt x="59691" y="29832"/>
                  </a:lnTo>
                  <a:lnTo>
                    <a:pt x="55759" y="43766"/>
                  </a:lnTo>
                  <a:lnTo>
                    <a:pt x="47895" y="53413"/>
                  </a:lnTo>
                  <a:lnTo>
                    <a:pt x="35921" y="59486"/>
                  </a:lnTo>
                  <a:lnTo>
                    <a:pt x="21982" y="59486"/>
                  </a:lnTo>
                  <a:lnTo>
                    <a:pt x="10186" y="53413"/>
                  </a:lnTo>
                  <a:lnTo>
                    <a:pt x="2323" y="43766"/>
                  </a:lnTo>
                  <a:lnTo>
                    <a:pt x="0" y="29832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9283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921" y="0"/>
                  </a:moveTo>
                  <a:lnTo>
                    <a:pt x="21803" y="0"/>
                  </a:lnTo>
                  <a:lnTo>
                    <a:pt x="10008" y="6073"/>
                  </a:lnTo>
                  <a:lnTo>
                    <a:pt x="2144" y="15720"/>
                  </a:lnTo>
                  <a:lnTo>
                    <a:pt x="0" y="29832"/>
                  </a:lnTo>
                  <a:lnTo>
                    <a:pt x="2144" y="43766"/>
                  </a:lnTo>
                  <a:lnTo>
                    <a:pt x="10008" y="53413"/>
                  </a:lnTo>
                  <a:lnTo>
                    <a:pt x="21803" y="59486"/>
                  </a:lnTo>
                  <a:lnTo>
                    <a:pt x="35921" y="59486"/>
                  </a:lnTo>
                  <a:lnTo>
                    <a:pt x="47717" y="53413"/>
                  </a:lnTo>
                  <a:lnTo>
                    <a:pt x="55580" y="43766"/>
                  </a:lnTo>
                  <a:lnTo>
                    <a:pt x="59512" y="29832"/>
                  </a:lnTo>
                  <a:lnTo>
                    <a:pt x="55580" y="15720"/>
                  </a:lnTo>
                  <a:lnTo>
                    <a:pt x="47717" y="6073"/>
                  </a:lnTo>
                  <a:lnTo>
                    <a:pt x="3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9283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832"/>
                  </a:moveTo>
                  <a:lnTo>
                    <a:pt x="2144" y="15720"/>
                  </a:lnTo>
                  <a:lnTo>
                    <a:pt x="10008" y="6073"/>
                  </a:lnTo>
                  <a:lnTo>
                    <a:pt x="21803" y="0"/>
                  </a:lnTo>
                  <a:lnTo>
                    <a:pt x="35921" y="0"/>
                  </a:lnTo>
                  <a:lnTo>
                    <a:pt x="47717" y="6073"/>
                  </a:lnTo>
                  <a:lnTo>
                    <a:pt x="55580" y="15720"/>
                  </a:lnTo>
                  <a:lnTo>
                    <a:pt x="59512" y="29832"/>
                  </a:lnTo>
                  <a:lnTo>
                    <a:pt x="55580" y="43766"/>
                  </a:lnTo>
                  <a:lnTo>
                    <a:pt x="47717" y="53413"/>
                  </a:lnTo>
                  <a:lnTo>
                    <a:pt x="35921" y="59486"/>
                  </a:lnTo>
                  <a:lnTo>
                    <a:pt x="21803" y="59486"/>
                  </a:lnTo>
                  <a:lnTo>
                    <a:pt x="10008" y="53413"/>
                  </a:lnTo>
                  <a:lnTo>
                    <a:pt x="2144" y="43766"/>
                  </a:lnTo>
                  <a:lnTo>
                    <a:pt x="0" y="29832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2505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921" y="0"/>
                  </a:moveTo>
                  <a:lnTo>
                    <a:pt x="21982" y="0"/>
                  </a:lnTo>
                  <a:lnTo>
                    <a:pt x="10008" y="6073"/>
                  </a:lnTo>
                  <a:lnTo>
                    <a:pt x="2144" y="15720"/>
                  </a:lnTo>
                  <a:lnTo>
                    <a:pt x="0" y="29832"/>
                  </a:lnTo>
                  <a:lnTo>
                    <a:pt x="2144" y="43766"/>
                  </a:lnTo>
                  <a:lnTo>
                    <a:pt x="10008" y="53413"/>
                  </a:lnTo>
                  <a:lnTo>
                    <a:pt x="21982" y="59486"/>
                  </a:lnTo>
                  <a:lnTo>
                    <a:pt x="35921" y="59486"/>
                  </a:lnTo>
                  <a:lnTo>
                    <a:pt x="47717" y="53413"/>
                  </a:lnTo>
                  <a:lnTo>
                    <a:pt x="55580" y="43766"/>
                  </a:lnTo>
                  <a:lnTo>
                    <a:pt x="59691" y="29832"/>
                  </a:lnTo>
                  <a:lnTo>
                    <a:pt x="55580" y="15720"/>
                  </a:lnTo>
                  <a:lnTo>
                    <a:pt x="47717" y="6073"/>
                  </a:lnTo>
                  <a:lnTo>
                    <a:pt x="3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2505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832"/>
                  </a:moveTo>
                  <a:lnTo>
                    <a:pt x="2144" y="15720"/>
                  </a:lnTo>
                  <a:lnTo>
                    <a:pt x="10008" y="6073"/>
                  </a:lnTo>
                  <a:lnTo>
                    <a:pt x="21982" y="0"/>
                  </a:lnTo>
                  <a:lnTo>
                    <a:pt x="35921" y="0"/>
                  </a:lnTo>
                  <a:lnTo>
                    <a:pt x="47717" y="6073"/>
                  </a:lnTo>
                  <a:lnTo>
                    <a:pt x="55580" y="15720"/>
                  </a:lnTo>
                  <a:lnTo>
                    <a:pt x="59691" y="29832"/>
                  </a:lnTo>
                  <a:lnTo>
                    <a:pt x="55580" y="43766"/>
                  </a:lnTo>
                  <a:lnTo>
                    <a:pt x="47717" y="53413"/>
                  </a:lnTo>
                  <a:lnTo>
                    <a:pt x="35921" y="59486"/>
                  </a:lnTo>
                  <a:lnTo>
                    <a:pt x="21982" y="59486"/>
                  </a:lnTo>
                  <a:lnTo>
                    <a:pt x="10008" y="53413"/>
                  </a:lnTo>
                  <a:lnTo>
                    <a:pt x="2144" y="43766"/>
                  </a:lnTo>
                  <a:lnTo>
                    <a:pt x="0" y="29832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8165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921" y="0"/>
                  </a:moveTo>
                  <a:lnTo>
                    <a:pt x="21982" y="0"/>
                  </a:lnTo>
                  <a:lnTo>
                    <a:pt x="10186" y="6073"/>
                  </a:lnTo>
                  <a:lnTo>
                    <a:pt x="2144" y="15720"/>
                  </a:lnTo>
                  <a:lnTo>
                    <a:pt x="0" y="29832"/>
                  </a:lnTo>
                  <a:lnTo>
                    <a:pt x="2144" y="43766"/>
                  </a:lnTo>
                  <a:lnTo>
                    <a:pt x="10186" y="53413"/>
                  </a:lnTo>
                  <a:lnTo>
                    <a:pt x="21982" y="59486"/>
                  </a:lnTo>
                  <a:lnTo>
                    <a:pt x="35921" y="59486"/>
                  </a:lnTo>
                  <a:lnTo>
                    <a:pt x="47717" y="53413"/>
                  </a:lnTo>
                  <a:lnTo>
                    <a:pt x="55759" y="43766"/>
                  </a:lnTo>
                  <a:lnTo>
                    <a:pt x="59691" y="29832"/>
                  </a:lnTo>
                  <a:lnTo>
                    <a:pt x="55759" y="15720"/>
                  </a:lnTo>
                  <a:lnTo>
                    <a:pt x="47717" y="6073"/>
                  </a:lnTo>
                  <a:lnTo>
                    <a:pt x="3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8165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832"/>
                  </a:moveTo>
                  <a:lnTo>
                    <a:pt x="2144" y="15720"/>
                  </a:lnTo>
                  <a:lnTo>
                    <a:pt x="10186" y="6073"/>
                  </a:lnTo>
                  <a:lnTo>
                    <a:pt x="21982" y="0"/>
                  </a:lnTo>
                  <a:lnTo>
                    <a:pt x="35921" y="0"/>
                  </a:lnTo>
                  <a:lnTo>
                    <a:pt x="47717" y="6073"/>
                  </a:lnTo>
                  <a:lnTo>
                    <a:pt x="55759" y="15720"/>
                  </a:lnTo>
                  <a:lnTo>
                    <a:pt x="59691" y="29832"/>
                  </a:lnTo>
                  <a:lnTo>
                    <a:pt x="55759" y="43766"/>
                  </a:lnTo>
                  <a:lnTo>
                    <a:pt x="47717" y="53413"/>
                  </a:lnTo>
                  <a:lnTo>
                    <a:pt x="35921" y="59486"/>
                  </a:lnTo>
                  <a:lnTo>
                    <a:pt x="21982" y="59486"/>
                  </a:lnTo>
                  <a:lnTo>
                    <a:pt x="10186" y="53413"/>
                  </a:lnTo>
                  <a:lnTo>
                    <a:pt x="2144" y="43766"/>
                  </a:lnTo>
                  <a:lnTo>
                    <a:pt x="0" y="29832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1566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921" y="0"/>
                  </a:moveTo>
                  <a:lnTo>
                    <a:pt x="21803" y="0"/>
                  </a:lnTo>
                  <a:lnTo>
                    <a:pt x="10008" y="6073"/>
                  </a:lnTo>
                  <a:lnTo>
                    <a:pt x="2144" y="15720"/>
                  </a:lnTo>
                  <a:lnTo>
                    <a:pt x="0" y="29832"/>
                  </a:lnTo>
                  <a:lnTo>
                    <a:pt x="2144" y="43766"/>
                  </a:lnTo>
                  <a:lnTo>
                    <a:pt x="10008" y="53413"/>
                  </a:lnTo>
                  <a:lnTo>
                    <a:pt x="21803" y="59486"/>
                  </a:lnTo>
                  <a:lnTo>
                    <a:pt x="35921" y="59486"/>
                  </a:lnTo>
                  <a:lnTo>
                    <a:pt x="47717" y="53413"/>
                  </a:lnTo>
                  <a:lnTo>
                    <a:pt x="55580" y="43766"/>
                  </a:lnTo>
                  <a:lnTo>
                    <a:pt x="59512" y="29832"/>
                  </a:lnTo>
                  <a:lnTo>
                    <a:pt x="55580" y="15720"/>
                  </a:lnTo>
                  <a:lnTo>
                    <a:pt x="47717" y="6073"/>
                  </a:lnTo>
                  <a:lnTo>
                    <a:pt x="3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71566" y="358456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832"/>
                  </a:moveTo>
                  <a:lnTo>
                    <a:pt x="2144" y="15720"/>
                  </a:lnTo>
                  <a:lnTo>
                    <a:pt x="10008" y="6073"/>
                  </a:lnTo>
                  <a:lnTo>
                    <a:pt x="21803" y="0"/>
                  </a:lnTo>
                  <a:lnTo>
                    <a:pt x="35921" y="0"/>
                  </a:lnTo>
                  <a:lnTo>
                    <a:pt x="47717" y="6073"/>
                  </a:lnTo>
                  <a:lnTo>
                    <a:pt x="55580" y="15720"/>
                  </a:lnTo>
                  <a:lnTo>
                    <a:pt x="59512" y="29832"/>
                  </a:lnTo>
                  <a:lnTo>
                    <a:pt x="55580" y="43766"/>
                  </a:lnTo>
                  <a:lnTo>
                    <a:pt x="47717" y="53413"/>
                  </a:lnTo>
                  <a:lnTo>
                    <a:pt x="35921" y="59486"/>
                  </a:lnTo>
                  <a:lnTo>
                    <a:pt x="21803" y="59486"/>
                  </a:lnTo>
                  <a:lnTo>
                    <a:pt x="10008" y="53413"/>
                  </a:lnTo>
                  <a:lnTo>
                    <a:pt x="2144" y="43766"/>
                  </a:lnTo>
                  <a:lnTo>
                    <a:pt x="0" y="29832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1542" y="447504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564" y="0"/>
                  </a:moveTo>
                  <a:lnTo>
                    <a:pt x="21982" y="0"/>
                  </a:lnTo>
                  <a:lnTo>
                    <a:pt x="9650" y="6127"/>
                  </a:lnTo>
                  <a:lnTo>
                    <a:pt x="1787" y="15755"/>
                  </a:lnTo>
                  <a:lnTo>
                    <a:pt x="0" y="29761"/>
                  </a:lnTo>
                  <a:lnTo>
                    <a:pt x="1787" y="43784"/>
                  </a:lnTo>
                  <a:lnTo>
                    <a:pt x="9650" y="53413"/>
                  </a:lnTo>
                  <a:lnTo>
                    <a:pt x="21982" y="59540"/>
                  </a:lnTo>
                  <a:lnTo>
                    <a:pt x="35564" y="59540"/>
                  </a:lnTo>
                  <a:lnTo>
                    <a:pt x="47359" y="53413"/>
                  </a:lnTo>
                  <a:lnTo>
                    <a:pt x="55759" y="43784"/>
                  </a:lnTo>
                  <a:lnTo>
                    <a:pt x="59691" y="29761"/>
                  </a:lnTo>
                  <a:lnTo>
                    <a:pt x="55759" y="15755"/>
                  </a:lnTo>
                  <a:lnTo>
                    <a:pt x="47359" y="6127"/>
                  </a:lnTo>
                  <a:lnTo>
                    <a:pt x="35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542" y="447504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29761"/>
                  </a:moveTo>
                  <a:lnTo>
                    <a:pt x="1787" y="15755"/>
                  </a:lnTo>
                  <a:lnTo>
                    <a:pt x="9650" y="6127"/>
                  </a:lnTo>
                  <a:lnTo>
                    <a:pt x="21982" y="0"/>
                  </a:lnTo>
                  <a:lnTo>
                    <a:pt x="35564" y="0"/>
                  </a:lnTo>
                  <a:lnTo>
                    <a:pt x="47359" y="6127"/>
                  </a:lnTo>
                  <a:lnTo>
                    <a:pt x="55759" y="15755"/>
                  </a:lnTo>
                  <a:lnTo>
                    <a:pt x="59691" y="29761"/>
                  </a:lnTo>
                  <a:lnTo>
                    <a:pt x="55759" y="43784"/>
                  </a:lnTo>
                  <a:lnTo>
                    <a:pt x="47359" y="53413"/>
                  </a:lnTo>
                  <a:lnTo>
                    <a:pt x="35564" y="59540"/>
                  </a:lnTo>
                  <a:lnTo>
                    <a:pt x="21982" y="59540"/>
                  </a:lnTo>
                  <a:lnTo>
                    <a:pt x="9650" y="53413"/>
                  </a:lnTo>
                  <a:lnTo>
                    <a:pt x="1787" y="43784"/>
                  </a:lnTo>
                  <a:lnTo>
                    <a:pt x="0" y="29761"/>
                  </a:lnTo>
                  <a:close/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87202" y="447504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35564" y="0"/>
                  </a:moveTo>
                  <a:lnTo>
                    <a:pt x="21624" y="0"/>
                  </a:lnTo>
                  <a:lnTo>
                    <a:pt x="9650" y="6127"/>
                  </a:lnTo>
                  <a:lnTo>
                    <a:pt x="1787" y="15755"/>
                  </a:lnTo>
                  <a:lnTo>
                    <a:pt x="0" y="29761"/>
                  </a:lnTo>
                  <a:lnTo>
                    <a:pt x="1787" y="43784"/>
                  </a:lnTo>
                  <a:lnTo>
                    <a:pt x="9650" y="53413"/>
                  </a:lnTo>
                  <a:lnTo>
                    <a:pt x="21624" y="59540"/>
                  </a:lnTo>
                  <a:lnTo>
                    <a:pt x="35564" y="59540"/>
                  </a:lnTo>
                  <a:lnTo>
                    <a:pt x="47359" y="53413"/>
                  </a:lnTo>
                  <a:lnTo>
                    <a:pt x="55223" y="43784"/>
                  </a:lnTo>
                  <a:lnTo>
                    <a:pt x="59154" y="29761"/>
                  </a:lnTo>
                  <a:lnTo>
                    <a:pt x="55223" y="15755"/>
                  </a:lnTo>
                  <a:lnTo>
                    <a:pt x="47359" y="6127"/>
                  </a:lnTo>
                  <a:lnTo>
                    <a:pt x="35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21388" y="2130082"/>
              <a:ext cx="2680335" cy="2404745"/>
            </a:xfrm>
            <a:custGeom>
              <a:avLst/>
              <a:gdLst/>
              <a:ahLst/>
              <a:cxnLst/>
              <a:rect l="l" t="t" r="r" b="b"/>
              <a:pathLst>
                <a:path w="2680335" h="2404745">
                  <a:moveTo>
                    <a:pt x="565814" y="2374721"/>
                  </a:moveTo>
                  <a:lnTo>
                    <a:pt x="567601" y="2360716"/>
                  </a:lnTo>
                  <a:lnTo>
                    <a:pt x="575465" y="2351087"/>
                  </a:lnTo>
                  <a:lnTo>
                    <a:pt x="587439" y="2344960"/>
                  </a:lnTo>
                  <a:lnTo>
                    <a:pt x="601379" y="2344960"/>
                  </a:lnTo>
                  <a:lnTo>
                    <a:pt x="613174" y="2351087"/>
                  </a:lnTo>
                  <a:lnTo>
                    <a:pt x="621037" y="2360716"/>
                  </a:lnTo>
                  <a:lnTo>
                    <a:pt x="624969" y="2374721"/>
                  </a:lnTo>
                  <a:lnTo>
                    <a:pt x="621037" y="2388744"/>
                  </a:lnTo>
                  <a:lnTo>
                    <a:pt x="613174" y="2398373"/>
                  </a:lnTo>
                  <a:lnTo>
                    <a:pt x="601379" y="2404500"/>
                  </a:lnTo>
                  <a:lnTo>
                    <a:pt x="587439" y="2404500"/>
                  </a:lnTo>
                  <a:lnTo>
                    <a:pt x="575465" y="2398373"/>
                  </a:lnTo>
                  <a:lnTo>
                    <a:pt x="567601" y="2388744"/>
                  </a:lnTo>
                  <a:lnTo>
                    <a:pt x="565814" y="2374721"/>
                  </a:lnTo>
                  <a:close/>
                </a:path>
                <a:path w="2680335" h="2404745">
                  <a:moveTo>
                    <a:pt x="1489061" y="0"/>
                  </a:moveTo>
                  <a:lnTo>
                    <a:pt x="2233234" y="593796"/>
                  </a:lnTo>
                </a:path>
                <a:path w="2680335" h="2404745">
                  <a:moveTo>
                    <a:pt x="2233234" y="593796"/>
                  </a:moveTo>
                  <a:lnTo>
                    <a:pt x="2679845" y="1484312"/>
                  </a:lnTo>
                </a:path>
                <a:path w="2680335" h="2404745">
                  <a:moveTo>
                    <a:pt x="2233234" y="593796"/>
                  </a:moveTo>
                  <a:lnTo>
                    <a:pt x="1786623" y="1484312"/>
                  </a:lnTo>
                </a:path>
                <a:path w="2680335" h="2404745">
                  <a:moveTo>
                    <a:pt x="1489061" y="0"/>
                  </a:moveTo>
                  <a:lnTo>
                    <a:pt x="744351" y="593796"/>
                  </a:lnTo>
                </a:path>
                <a:path w="2680335" h="2404745">
                  <a:moveTo>
                    <a:pt x="744351" y="593796"/>
                  </a:moveTo>
                  <a:lnTo>
                    <a:pt x="1190962" y="1484312"/>
                  </a:lnTo>
                </a:path>
                <a:path w="2680335" h="2404745">
                  <a:moveTo>
                    <a:pt x="744351" y="593796"/>
                  </a:moveTo>
                  <a:lnTo>
                    <a:pt x="297562" y="1484312"/>
                  </a:lnTo>
                </a:path>
                <a:path w="2680335" h="2404745">
                  <a:moveTo>
                    <a:pt x="297562" y="1484312"/>
                  </a:moveTo>
                  <a:lnTo>
                    <a:pt x="595302" y="2374721"/>
                  </a:lnTo>
                </a:path>
                <a:path w="2680335" h="2404745">
                  <a:moveTo>
                    <a:pt x="297562" y="1484312"/>
                  </a:moveTo>
                  <a:lnTo>
                    <a:pt x="0" y="2374721"/>
                  </a:lnTo>
                </a:path>
              </a:pathLst>
            </a:custGeom>
            <a:ln w="3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84582" y="2299024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5380242" y="3025370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1360" y="3025370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9331" y="3947345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35533" y="3056811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42311" y="2299024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46651" y="3025370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3671" y="3947345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07943" y="3650518"/>
            <a:ext cx="21145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5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14721" y="3619006"/>
            <a:ext cx="21145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5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18882" y="3650518"/>
            <a:ext cx="21145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50" dirty="0">
                <a:latin typeface="Arial"/>
                <a:cs typeface="Arial"/>
              </a:rPr>
              <a:t>01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82525" y="4541017"/>
            <a:ext cx="8953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1300" spc="50" dirty="0">
                <a:latin typeface="Arial"/>
                <a:cs typeface="Arial"/>
              </a:rPr>
              <a:t>0</a:t>
            </a:r>
            <a:r>
              <a:rPr sz="1300" spc="35" dirty="0">
                <a:latin typeface="Arial"/>
                <a:cs typeface="Arial"/>
              </a:rPr>
              <a:t>0</a:t>
            </a:r>
            <a:r>
              <a:rPr sz="1300" spc="-5" dirty="0">
                <a:latin typeface="Arial"/>
                <a:cs typeface="Arial"/>
              </a:rPr>
              <a:t>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50" dirty="0">
                <a:latin typeface="Arial"/>
                <a:cs typeface="Arial"/>
              </a:rPr>
              <a:t>0</a:t>
            </a:r>
            <a:r>
              <a:rPr sz="1300" spc="35" dirty="0">
                <a:latin typeface="Arial"/>
                <a:cs typeface="Arial"/>
              </a:rPr>
              <a:t>0</a:t>
            </a:r>
            <a:r>
              <a:rPr sz="1300" spc="-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300" y="885304"/>
            <a:ext cx="1955164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/>
              <a:t>4. </a:t>
            </a:r>
            <a:r>
              <a:rPr sz="1950" spc="15" dirty="0"/>
              <a:t>Kode</a:t>
            </a:r>
            <a:r>
              <a:rPr sz="1950" spc="-70" dirty="0"/>
              <a:t> </a:t>
            </a:r>
            <a:r>
              <a:rPr sz="1950" spc="15" dirty="0"/>
              <a:t>Huffman</a:t>
            </a:r>
            <a:endParaRPr sz="1950"/>
          </a:p>
        </p:txBody>
      </p:sp>
      <p:sp>
        <p:nvSpPr>
          <p:cNvPr id="7" name="object 7"/>
          <p:cNvSpPr txBox="1"/>
          <p:nvPr/>
        </p:nvSpPr>
        <p:spPr>
          <a:xfrm>
            <a:off x="1396403" y="1786454"/>
            <a:ext cx="2583815" cy="833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10" dirty="0">
                <a:latin typeface="Times New Roman"/>
                <a:cs typeface="Times New Roman"/>
              </a:rPr>
              <a:t>Tabel </a:t>
            </a:r>
            <a:r>
              <a:rPr sz="1950" spc="15" dirty="0">
                <a:latin typeface="Times New Roman"/>
                <a:cs typeface="Times New Roman"/>
              </a:rPr>
              <a:t>Kode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ASCII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  <a:tabLst>
                <a:tab pos="1306830" algn="l"/>
              </a:tabLst>
            </a:pPr>
            <a:r>
              <a:rPr sz="1950" spc="10" dirty="0">
                <a:latin typeface="Times New Roman"/>
                <a:cs typeface="Times New Roman"/>
              </a:rPr>
              <a:t>Simbol	</a:t>
            </a:r>
            <a:r>
              <a:rPr sz="1950" spc="15" dirty="0">
                <a:latin typeface="Times New Roman"/>
                <a:cs typeface="Times New Roman"/>
              </a:rPr>
              <a:t>Kode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ASCII</a:t>
            </a:r>
            <a:endParaRPr sz="19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2532" y="2912777"/>
          <a:ext cx="2240914" cy="1147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90"/>
                <a:gridCol w="1533524"/>
              </a:tblGrid>
              <a:tr h="284399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01000001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9655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80"/>
                        </a:lnSpc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01000010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9565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80"/>
                        </a:lnSpc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01000011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4309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01000100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49300" y="4529331"/>
            <a:ext cx="7463790" cy="1358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Times New Roman"/>
                <a:cs typeface="Times New Roman"/>
              </a:rPr>
              <a:t>rangkaian bit </a:t>
            </a:r>
            <a:r>
              <a:rPr sz="1950" spc="15" dirty="0">
                <a:latin typeface="Times New Roman"/>
                <a:cs typeface="Times New Roman"/>
              </a:rPr>
              <a:t>untuk </a:t>
            </a:r>
            <a:r>
              <a:rPr sz="1950" spc="10" dirty="0">
                <a:latin typeface="Times New Roman"/>
                <a:cs typeface="Times New Roman"/>
              </a:rPr>
              <a:t>string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‘</a:t>
            </a:r>
            <a:r>
              <a:rPr sz="1950" i="1" spc="10" dirty="0">
                <a:latin typeface="Times New Roman"/>
                <a:cs typeface="Times New Roman"/>
              </a:rPr>
              <a:t>ABACCDA’</a:t>
            </a:r>
            <a:r>
              <a:rPr sz="1950" spc="10" dirty="0">
                <a:latin typeface="Times New Roman"/>
                <a:cs typeface="Times New Roman"/>
              </a:rPr>
              <a:t>: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950" spc="10" dirty="0">
                <a:latin typeface="Times New Roman"/>
                <a:cs typeface="Times New Roman"/>
              </a:rPr>
              <a:t>01000001010000010010000010100000110100000110100010001000001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1950" spc="10" dirty="0">
                <a:latin typeface="Times New Roman"/>
                <a:cs typeface="Times New Roman"/>
              </a:rPr>
              <a:t>atau </a:t>
            </a:r>
            <a:r>
              <a:rPr sz="1950" spc="15" dirty="0">
                <a:latin typeface="Times New Roman"/>
                <a:cs typeface="Times New Roman"/>
              </a:rPr>
              <a:t>7 </a:t>
            </a:r>
            <a:r>
              <a:rPr sz="1950" spc="20" dirty="0">
                <a:latin typeface="Symbol"/>
                <a:cs typeface="Symbol"/>
              </a:rPr>
              <a:t>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8 </a:t>
            </a:r>
            <a:r>
              <a:rPr sz="1950" spc="20" dirty="0">
                <a:latin typeface="Times New Roman"/>
                <a:cs typeface="Times New Roman"/>
              </a:rPr>
              <a:t>= </a:t>
            </a:r>
            <a:r>
              <a:rPr sz="1950" spc="10" dirty="0">
                <a:latin typeface="Times New Roman"/>
                <a:cs typeface="Times New Roman"/>
              </a:rPr>
              <a:t>56 bit </a:t>
            </a:r>
            <a:r>
              <a:rPr sz="1950" spc="15" dirty="0">
                <a:latin typeface="Times New Roman"/>
                <a:cs typeface="Times New Roman"/>
              </a:rPr>
              <a:t>(7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byte</a:t>
            </a:r>
            <a:r>
              <a:rPr sz="1950" spc="10" dirty="0">
                <a:latin typeface="Times New Roman"/>
                <a:cs typeface="Times New Roman"/>
              </a:rPr>
              <a:t>).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4294" y="2671688"/>
            <a:ext cx="2590800" cy="1270"/>
          </a:xfrm>
          <a:custGeom>
            <a:avLst/>
            <a:gdLst/>
            <a:ahLst/>
            <a:cxnLst/>
            <a:rect l="l" t="t" r="r" b="b"/>
            <a:pathLst>
              <a:path w="2590800" h="1269">
                <a:moveTo>
                  <a:pt x="0" y="0"/>
                </a:moveTo>
                <a:lnTo>
                  <a:pt x="2590228" y="1255"/>
                </a:lnTo>
              </a:path>
            </a:pathLst>
          </a:custGeom>
          <a:ln w="18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3298" y="2233126"/>
            <a:ext cx="2588895" cy="0"/>
          </a:xfrm>
          <a:custGeom>
            <a:avLst/>
            <a:gdLst/>
            <a:ahLst/>
            <a:cxnLst/>
            <a:rect l="l" t="t" r="r" b="b"/>
            <a:pathLst>
              <a:path w="2588895">
                <a:moveTo>
                  <a:pt x="0" y="0"/>
                </a:moveTo>
                <a:lnTo>
                  <a:pt x="2588808" y="0"/>
                </a:lnTo>
              </a:path>
            </a:pathLst>
          </a:custGeom>
          <a:ln w="12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4147" y="4156416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5">
                <a:moveTo>
                  <a:pt x="0" y="0"/>
                </a:moveTo>
                <a:lnTo>
                  <a:pt x="2717959" y="0"/>
                </a:lnTo>
              </a:path>
            </a:pathLst>
          </a:custGeom>
          <a:ln w="12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2400" y="0"/>
              <a:ext cx="14478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0"/>
              <a:ext cx="74676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0"/>
              <a:ext cx="12192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1053" y="4739046"/>
            <a:ext cx="5425440" cy="501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00" marR="5080" indent="-1384935">
              <a:lnSpc>
                <a:spcPts val="1830"/>
              </a:lnSpc>
              <a:spcBef>
                <a:spcPts val="225"/>
              </a:spcBef>
            </a:pPr>
            <a:r>
              <a:rPr sz="1600" spc="-5" dirty="0">
                <a:latin typeface="Times New Roman"/>
                <a:cs typeface="Times New Roman"/>
              </a:rPr>
              <a:t>Pohon </a:t>
            </a:r>
            <a:r>
              <a:rPr sz="1600" spc="-10" dirty="0">
                <a:latin typeface="Times New Roman"/>
                <a:cs typeface="Times New Roman"/>
              </a:rPr>
              <a:t>dan </a:t>
            </a:r>
            <a:r>
              <a:rPr sz="1600" spc="-5" dirty="0">
                <a:latin typeface="Times New Roman"/>
                <a:cs typeface="Times New Roman"/>
              </a:rPr>
              <a:t>dua </a:t>
            </a:r>
            <a:r>
              <a:rPr sz="1600" spc="-10" dirty="0">
                <a:latin typeface="Times New Roman"/>
                <a:cs typeface="Times New Roman"/>
              </a:rPr>
              <a:t>buah </a:t>
            </a:r>
            <a:r>
              <a:rPr sz="1600" spc="-5" dirty="0">
                <a:latin typeface="Times New Roman"/>
                <a:cs typeface="Times New Roman"/>
              </a:rPr>
              <a:t>pohon </a:t>
            </a:r>
            <a:r>
              <a:rPr sz="1600" spc="-10" dirty="0">
                <a:latin typeface="Times New Roman"/>
                <a:cs typeface="Times New Roman"/>
              </a:rPr>
              <a:t>berakar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spc="-10" dirty="0">
                <a:latin typeface="Times New Roman"/>
                <a:cs typeface="Times New Roman"/>
              </a:rPr>
              <a:t>dihasilkan dari pemilihan  </a:t>
            </a:r>
            <a:r>
              <a:rPr sz="1600" spc="-5" dirty="0">
                <a:latin typeface="Times New Roman"/>
                <a:cs typeface="Times New Roman"/>
              </a:rPr>
              <a:t>dua </a:t>
            </a:r>
            <a:r>
              <a:rPr sz="1600" spc="-10" dirty="0">
                <a:latin typeface="Times New Roman"/>
                <a:cs typeface="Times New Roman"/>
              </a:rPr>
              <a:t>simpul berbeda sebagai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akar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5767" y="2372179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6661" y="2651932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9359" y="3181549"/>
            <a:ext cx="10350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8038" y="2621861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8968" y="2342290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0613" y="2342290"/>
            <a:ext cx="6921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5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9155" y="2776955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9155" y="3336589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6756" y="2776956"/>
            <a:ext cx="6921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5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4188" y="3491574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2140" y="2092244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1767" y="2901979"/>
            <a:ext cx="38798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6545" algn="l"/>
              </a:tabLst>
            </a:pPr>
            <a:r>
              <a:rPr sz="1200" i="1" spc="15" dirty="0">
                <a:latin typeface="Arial"/>
                <a:cs typeface="Arial"/>
              </a:rPr>
              <a:t>a	</a:t>
            </a:r>
            <a:r>
              <a:rPr sz="1200" i="1" spc="1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32884" y="2776955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41039" y="3336589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69168" y="4021300"/>
            <a:ext cx="3021330" cy="541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20"/>
              </a:spcBef>
            </a:pPr>
            <a:r>
              <a:rPr sz="1200" i="1" spc="5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2068830" algn="l"/>
              </a:tabLst>
            </a:pPr>
            <a:r>
              <a:rPr sz="1300" i="1" dirty="0">
                <a:latin typeface="Times New Roman"/>
                <a:cs typeface="Times New Roman"/>
              </a:rPr>
              <a:t>b </a:t>
            </a:r>
            <a:r>
              <a:rPr sz="1300" dirty="0">
                <a:latin typeface="Times New Roman"/>
                <a:cs typeface="Times New Roman"/>
              </a:rPr>
              <a:t>sebagai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akar	</a:t>
            </a:r>
            <a:r>
              <a:rPr sz="1300" i="1" dirty="0">
                <a:latin typeface="Times New Roman"/>
                <a:cs typeface="Times New Roman"/>
              </a:rPr>
              <a:t>e </a:t>
            </a:r>
            <a:r>
              <a:rPr sz="1300" dirty="0">
                <a:latin typeface="Times New Roman"/>
                <a:cs typeface="Times New Roman"/>
              </a:rPr>
              <a:t>sebagai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akar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2514" y="3461649"/>
            <a:ext cx="39306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2735" algn="l"/>
              </a:tabLst>
            </a:pPr>
            <a:r>
              <a:rPr sz="1200" i="1" spc="15" dirty="0">
                <a:latin typeface="Arial"/>
                <a:cs typeface="Arial"/>
              </a:rPr>
              <a:t>g	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4562" y="2776955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5305" y="2092244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31499" y="2588310"/>
            <a:ext cx="2864485" cy="899160"/>
            <a:chOff x="1731499" y="2588310"/>
            <a:chExt cx="2864485" cy="899160"/>
          </a:xfrm>
        </p:grpSpPr>
        <p:sp>
          <p:nvSpPr>
            <p:cNvPr id="30" name="object 30"/>
            <p:cNvSpPr/>
            <p:nvPr/>
          </p:nvSpPr>
          <p:spPr>
            <a:xfrm>
              <a:off x="1733292" y="259010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33699" y="0"/>
                  </a:moveTo>
                  <a:lnTo>
                    <a:pt x="22466" y="0"/>
                  </a:lnTo>
                  <a:lnTo>
                    <a:pt x="11233" y="5831"/>
                  </a:lnTo>
                  <a:lnTo>
                    <a:pt x="1795" y="15126"/>
                  </a:lnTo>
                  <a:lnTo>
                    <a:pt x="0" y="28066"/>
                  </a:lnTo>
                  <a:lnTo>
                    <a:pt x="1795" y="41006"/>
                  </a:lnTo>
                  <a:lnTo>
                    <a:pt x="11233" y="50483"/>
                  </a:lnTo>
                  <a:lnTo>
                    <a:pt x="22466" y="56315"/>
                  </a:lnTo>
                  <a:lnTo>
                    <a:pt x="33699" y="56315"/>
                  </a:lnTo>
                  <a:lnTo>
                    <a:pt x="44951" y="50483"/>
                  </a:lnTo>
                  <a:lnTo>
                    <a:pt x="54388" y="41006"/>
                  </a:lnTo>
                  <a:lnTo>
                    <a:pt x="56184" y="28066"/>
                  </a:lnTo>
                  <a:lnTo>
                    <a:pt x="54388" y="15126"/>
                  </a:lnTo>
                  <a:lnTo>
                    <a:pt x="44951" y="5831"/>
                  </a:lnTo>
                  <a:lnTo>
                    <a:pt x="33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33292" y="259010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0" y="28066"/>
                  </a:moveTo>
                  <a:lnTo>
                    <a:pt x="1795" y="15126"/>
                  </a:lnTo>
                  <a:lnTo>
                    <a:pt x="11233" y="5831"/>
                  </a:lnTo>
                  <a:lnTo>
                    <a:pt x="22466" y="0"/>
                  </a:lnTo>
                  <a:lnTo>
                    <a:pt x="33699" y="0"/>
                  </a:lnTo>
                  <a:lnTo>
                    <a:pt x="44951" y="5831"/>
                  </a:lnTo>
                  <a:lnTo>
                    <a:pt x="54388" y="15126"/>
                  </a:lnTo>
                  <a:lnTo>
                    <a:pt x="56184" y="28066"/>
                  </a:lnTo>
                  <a:lnTo>
                    <a:pt x="54388" y="41006"/>
                  </a:lnTo>
                  <a:lnTo>
                    <a:pt x="44951" y="50483"/>
                  </a:lnTo>
                  <a:lnTo>
                    <a:pt x="33699" y="56315"/>
                  </a:lnTo>
                  <a:lnTo>
                    <a:pt x="22466" y="56315"/>
                  </a:lnTo>
                  <a:lnTo>
                    <a:pt x="11233" y="50483"/>
                  </a:lnTo>
                  <a:lnTo>
                    <a:pt x="1795" y="41006"/>
                  </a:lnTo>
                  <a:lnTo>
                    <a:pt x="0" y="28066"/>
                  </a:lnTo>
                  <a:close/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4204" y="2870220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4" h="55880">
                  <a:moveTo>
                    <a:pt x="33699" y="0"/>
                  </a:moveTo>
                  <a:lnTo>
                    <a:pt x="22466" y="0"/>
                  </a:lnTo>
                  <a:lnTo>
                    <a:pt x="11233" y="5649"/>
                  </a:lnTo>
                  <a:lnTo>
                    <a:pt x="1795" y="14579"/>
                  </a:lnTo>
                  <a:lnTo>
                    <a:pt x="0" y="28066"/>
                  </a:lnTo>
                  <a:lnTo>
                    <a:pt x="1795" y="41006"/>
                  </a:lnTo>
                  <a:lnTo>
                    <a:pt x="11233" y="50300"/>
                  </a:lnTo>
                  <a:lnTo>
                    <a:pt x="22466" y="55768"/>
                  </a:lnTo>
                  <a:lnTo>
                    <a:pt x="33699" y="55768"/>
                  </a:lnTo>
                  <a:lnTo>
                    <a:pt x="44933" y="50300"/>
                  </a:lnTo>
                  <a:lnTo>
                    <a:pt x="54388" y="41006"/>
                  </a:lnTo>
                  <a:lnTo>
                    <a:pt x="56184" y="28066"/>
                  </a:lnTo>
                  <a:lnTo>
                    <a:pt x="54388" y="14579"/>
                  </a:lnTo>
                  <a:lnTo>
                    <a:pt x="44933" y="5649"/>
                  </a:lnTo>
                  <a:lnTo>
                    <a:pt x="33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1164" y="2618169"/>
              <a:ext cx="589280" cy="307975"/>
            </a:xfrm>
            <a:custGeom>
              <a:avLst/>
              <a:gdLst/>
              <a:ahLst/>
              <a:cxnLst/>
              <a:rect l="l" t="t" r="r" b="b"/>
              <a:pathLst>
                <a:path w="589280" h="307975">
                  <a:moveTo>
                    <a:pt x="533039" y="280117"/>
                  </a:moveTo>
                  <a:lnTo>
                    <a:pt x="534835" y="266631"/>
                  </a:lnTo>
                  <a:lnTo>
                    <a:pt x="544272" y="257700"/>
                  </a:lnTo>
                  <a:lnTo>
                    <a:pt x="555506" y="252051"/>
                  </a:lnTo>
                  <a:lnTo>
                    <a:pt x="566739" y="252051"/>
                  </a:lnTo>
                  <a:lnTo>
                    <a:pt x="577972" y="257700"/>
                  </a:lnTo>
                  <a:lnTo>
                    <a:pt x="587428" y="266631"/>
                  </a:lnTo>
                  <a:lnTo>
                    <a:pt x="589224" y="280117"/>
                  </a:lnTo>
                  <a:lnTo>
                    <a:pt x="587428" y="293057"/>
                  </a:lnTo>
                  <a:lnTo>
                    <a:pt x="577972" y="302352"/>
                  </a:lnTo>
                  <a:lnTo>
                    <a:pt x="566739" y="307819"/>
                  </a:lnTo>
                  <a:lnTo>
                    <a:pt x="555506" y="307819"/>
                  </a:lnTo>
                  <a:lnTo>
                    <a:pt x="544272" y="302352"/>
                  </a:lnTo>
                  <a:lnTo>
                    <a:pt x="534835" y="293057"/>
                  </a:lnTo>
                  <a:lnTo>
                    <a:pt x="533039" y="280117"/>
                  </a:lnTo>
                  <a:close/>
                </a:path>
                <a:path w="589280" h="307975">
                  <a:moveTo>
                    <a:pt x="0" y="0"/>
                  </a:moveTo>
                  <a:lnTo>
                    <a:pt x="560893" y="280117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3292" y="31501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33699" y="0"/>
                  </a:moveTo>
                  <a:lnTo>
                    <a:pt x="22466" y="0"/>
                  </a:lnTo>
                  <a:lnTo>
                    <a:pt x="11233" y="5467"/>
                  </a:lnTo>
                  <a:lnTo>
                    <a:pt x="1795" y="14762"/>
                  </a:lnTo>
                  <a:lnTo>
                    <a:pt x="0" y="27701"/>
                  </a:lnTo>
                  <a:lnTo>
                    <a:pt x="1795" y="40641"/>
                  </a:lnTo>
                  <a:lnTo>
                    <a:pt x="11233" y="50118"/>
                  </a:lnTo>
                  <a:lnTo>
                    <a:pt x="22466" y="55950"/>
                  </a:lnTo>
                  <a:lnTo>
                    <a:pt x="33699" y="55950"/>
                  </a:lnTo>
                  <a:lnTo>
                    <a:pt x="44951" y="50118"/>
                  </a:lnTo>
                  <a:lnTo>
                    <a:pt x="54388" y="40641"/>
                  </a:lnTo>
                  <a:lnTo>
                    <a:pt x="56184" y="27701"/>
                  </a:lnTo>
                  <a:lnTo>
                    <a:pt x="54388" y="14762"/>
                  </a:lnTo>
                  <a:lnTo>
                    <a:pt x="44951" y="5467"/>
                  </a:lnTo>
                  <a:lnTo>
                    <a:pt x="33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33292" y="2898287"/>
              <a:ext cx="589280" cy="307975"/>
            </a:xfrm>
            <a:custGeom>
              <a:avLst/>
              <a:gdLst/>
              <a:ahLst/>
              <a:cxnLst/>
              <a:rect l="l" t="t" r="r" b="b"/>
              <a:pathLst>
                <a:path w="589280" h="307975">
                  <a:moveTo>
                    <a:pt x="0" y="279570"/>
                  </a:moveTo>
                  <a:lnTo>
                    <a:pt x="1795" y="266631"/>
                  </a:lnTo>
                  <a:lnTo>
                    <a:pt x="11233" y="257336"/>
                  </a:lnTo>
                  <a:lnTo>
                    <a:pt x="22466" y="251868"/>
                  </a:lnTo>
                  <a:lnTo>
                    <a:pt x="33699" y="251868"/>
                  </a:lnTo>
                  <a:lnTo>
                    <a:pt x="44951" y="257336"/>
                  </a:lnTo>
                  <a:lnTo>
                    <a:pt x="54388" y="266631"/>
                  </a:lnTo>
                  <a:lnTo>
                    <a:pt x="56184" y="279570"/>
                  </a:lnTo>
                  <a:lnTo>
                    <a:pt x="54388" y="292510"/>
                  </a:lnTo>
                  <a:lnTo>
                    <a:pt x="44951" y="301987"/>
                  </a:lnTo>
                  <a:lnTo>
                    <a:pt x="33699" y="307819"/>
                  </a:lnTo>
                  <a:lnTo>
                    <a:pt x="22466" y="307819"/>
                  </a:lnTo>
                  <a:lnTo>
                    <a:pt x="11233" y="301987"/>
                  </a:lnTo>
                  <a:lnTo>
                    <a:pt x="1795" y="292510"/>
                  </a:lnTo>
                  <a:lnTo>
                    <a:pt x="0" y="279570"/>
                  </a:lnTo>
                  <a:close/>
                </a:path>
                <a:path w="589280" h="307975">
                  <a:moveTo>
                    <a:pt x="588766" y="0"/>
                  </a:moveTo>
                  <a:lnTo>
                    <a:pt x="27872" y="279570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35581" y="2870220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4" h="55880">
                  <a:moveTo>
                    <a:pt x="33718" y="0"/>
                  </a:moveTo>
                  <a:lnTo>
                    <a:pt x="22539" y="0"/>
                  </a:lnTo>
                  <a:lnTo>
                    <a:pt x="11178" y="5649"/>
                  </a:lnTo>
                  <a:lnTo>
                    <a:pt x="1832" y="14579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178" y="50300"/>
                  </a:lnTo>
                  <a:lnTo>
                    <a:pt x="22539" y="55768"/>
                  </a:lnTo>
                  <a:lnTo>
                    <a:pt x="33718" y="55768"/>
                  </a:lnTo>
                  <a:lnTo>
                    <a:pt x="44896" y="50300"/>
                  </a:lnTo>
                  <a:lnTo>
                    <a:pt x="54425" y="41006"/>
                  </a:lnTo>
                  <a:lnTo>
                    <a:pt x="56074" y="28066"/>
                  </a:lnTo>
                  <a:lnTo>
                    <a:pt x="54425" y="14579"/>
                  </a:lnTo>
                  <a:lnTo>
                    <a:pt x="44896" y="5649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22058" y="2870220"/>
              <a:ext cx="869950" cy="55880"/>
            </a:xfrm>
            <a:custGeom>
              <a:avLst/>
              <a:gdLst/>
              <a:ahLst/>
              <a:cxnLst/>
              <a:rect l="l" t="t" r="r" b="b"/>
              <a:pathLst>
                <a:path w="869950" h="55880">
                  <a:moveTo>
                    <a:pt x="813523" y="28066"/>
                  </a:moveTo>
                  <a:lnTo>
                    <a:pt x="815355" y="14579"/>
                  </a:lnTo>
                  <a:lnTo>
                    <a:pt x="824701" y="5649"/>
                  </a:lnTo>
                  <a:lnTo>
                    <a:pt x="836062" y="0"/>
                  </a:lnTo>
                  <a:lnTo>
                    <a:pt x="847241" y="0"/>
                  </a:lnTo>
                  <a:lnTo>
                    <a:pt x="858419" y="5649"/>
                  </a:lnTo>
                  <a:lnTo>
                    <a:pt x="867948" y="14579"/>
                  </a:lnTo>
                  <a:lnTo>
                    <a:pt x="869597" y="28066"/>
                  </a:lnTo>
                  <a:lnTo>
                    <a:pt x="867948" y="41006"/>
                  </a:lnTo>
                  <a:lnTo>
                    <a:pt x="858419" y="50300"/>
                  </a:lnTo>
                  <a:lnTo>
                    <a:pt x="847241" y="55768"/>
                  </a:lnTo>
                  <a:lnTo>
                    <a:pt x="836062" y="55768"/>
                  </a:lnTo>
                  <a:lnTo>
                    <a:pt x="824701" y="50300"/>
                  </a:lnTo>
                  <a:lnTo>
                    <a:pt x="815355" y="41006"/>
                  </a:lnTo>
                  <a:lnTo>
                    <a:pt x="813523" y="28066"/>
                  </a:lnTo>
                  <a:close/>
                </a:path>
                <a:path w="869950" h="55880">
                  <a:moveTo>
                    <a:pt x="0" y="28066"/>
                  </a:moveTo>
                  <a:lnTo>
                    <a:pt x="841377" y="28066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6512" y="259010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33718" y="0"/>
                  </a:moveTo>
                  <a:lnTo>
                    <a:pt x="22356" y="0"/>
                  </a:lnTo>
                  <a:lnTo>
                    <a:pt x="11178" y="5831"/>
                  </a:lnTo>
                  <a:lnTo>
                    <a:pt x="1832" y="15126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178" y="50483"/>
                  </a:lnTo>
                  <a:lnTo>
                    <a:pt x="22356" y="56315"/>
                  </a:lnTo>
                  <a:lnTo>
                    <a:pt x="33718" y="56315"/>
                  </a:lnTo>
                  <a:lnTo>
                    <a:pt x="44896" y="50483"/>
                  </a:lnTo>
                  <a:lnTo>
                    <a:pt x="53875" y="41006"/>
                  </a:lnTo>
                  <a:lnTo>
                    <a:pt x="56074" y="28066"/>
                  </a:lnTo>
                  <a:lnTo>
                    <a:pt x="53875" y="15126"/>
                  </a:lnTo>
                  <a:lnTo>
                    <a:pt x="44896" y="5831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96512" y="259010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0" y="28066"/>
                  </a:moveTo>
                  <a:lnTo>
                    <a:pt x="1832" y="15126"/>
                  </a:lnTo>
                  <a:lnTo>
                    <a:pt x="11178" y="5831"/>
                  </a:lnTo>
                  <a:lnTo>
                    <a:pt x="22356" y="0"/>
                  </a:lnTo>
                  <a:lnTo>
                    <a:pt x="33718" y="0"/>
                  </a:lnTo>
                  <a:lnTo>
                    <a:pt x="44896" y="5831"/>
                  </a:lnTo>
                  <a:lnTo>
                    <a:pt x="53875" y="15126"/>
                  </a:lnTo>
                  <a:lnTo>
                    <a:pt x="56074" y="28066"/>
                  </a:lnTo>
                  <a:lnTo>
                    <a:pt x="53875" y="41006"/>
                  </a:lnTo>
                  <a:lnTo>
                    <a:pt x="44896" y="50483"/>
                  </a:lnTo>
                  <a:lnTo>
                    <a:pt x="33718" y="56315"/>
                  </a:lnTo>
                  <a:lnTo>
                    <a:pt x="22356" y="56315"/>
                  </a:lnTo>
                  <a:lnTo>
                    <a:pt x="11178" y="50483"/>
                  </a:lnTo>
                  <a:lnTo>
                    <a:pt x="1832" y="41006"/>
                  </a:lnTo>
                  <a:lnTo>
                    <a:pt x="0" y="28066"/>
                  </a:lnTo>
                  <a:close/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6512" y="2870220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4" h="55880">
                  <a:moveTo>
                    <a:pt x="33718" y="0"/>
                  </a:moveTo>
                  <a:lnTo>
                    <a:pt x="22356" y="0"/>
                  </a:lnTo>
                  <a:lnTo>
                    <a:pt x="11178" y="5649"/>
                  </a:lnTo>
                  <a:lnTo>
                    <a:pt x="1832" y="14579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178" y="50300"/>
                  </a:lnTo>
                  <a:lnTo>
                    <a:pt x="22356" y="55768"/>
                  </a:lnTo>
                  <a:lnTo>
                    <a:pt x="33718" y="55768"/>
                  </a:lnTo>
                  <a:lnTo>
                    <a:pt x="44896" y="50300"/>
                  </a:lnTo>
                  <a:lnTo>
                    <a:pt x="53875" y="41006"/>
                  </a:lnTo>
                  <a:lnTo>
                    <a:pt x="56074" y="28066"/>
                  </a:lnTo>
                  <a:lnTo>
                    <a:pt x="53875" y="14579"/>
                  </a:lnTo>
                  <a:lnTo>
                    <a:pt x="44896" y="5649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63435" y="2618169"/>
              <a:ext cx="589280" cy="307975"/>
            </a:xfrm>
            <a:custGeom>
              <a:avLst/>
              <a:gdLst/>
              <a:ahLst/>
              <a:cxnLst/>
              <a:rect l="l" t="t" r="r" b="b"/>
              <a:pathLst>
                <a:path w="589279" h="307975">
                  <a:moveTo>
                    <a:pt x="533076" y="280117"/>
                  </a:moveTo>
                  <a:lnTo>
                    <a:pt x="534908" y="266631"/>
                  </a:lnTo>
                  <a:lnTo>
                    <a:pt x="544254" y="257700"/>
                  </a:lnTo>
                  <a:lnTo>
                    <a:pt x="555432" y="252051"/>
                  </a:lnTo>
                  <a:lnTo>
                    <a:pt x="566794" y="252051"/>
                  </a:lnTo>
                  <a:lnTo>
                    <a:pt x="577972" y="257700"/>
                  </a:lnTo>
                  <a:lnTo>
                    <a:pt x="586951" y="266631"/>
                  </a:lnTo>
                  <a:lnTo>
                    <a:pt x="589151" y="280117"/>
                  </a:lnTo>
                  <a:lnTo>
                    <a:pt x="586951" y="293057"/>
                  </a:lnTo>
                  <a:lnTo>
                    <a:pt x="577972" y="302351"/>
                  </a:lnTo>
                  <a:lnTo>
                    <a:pt x="566794" y="307819"/>
                  </a:lnTo>
                  <a:lnTo>
                    <a:pt x="555432" y="307819"/>
                  </a:lnTo>
                  <a:lnTo>
                    <a:pt x="544254" y="302351"/>
                  </a:lnTo>
                  <a:lnTo>
                    <a:pt x="534908" y="293057"/>
                  </a:lnTo>
                  <a:lnTo>
                    <a:pt x="533076" y="280117"/>
                  </a:lnTo>
                  <a:close/>
                </a:path>
                <a:path w="589279" h="307975">
                  <a:moveTo>
                    <a:pt x="0" y="280117"/>
                  </a:moveTo>
                  <a:lnTo>
                    <a:pt x="560930" y="0"/>
                  </a:lnTo>
                </a:path>
                <a:path w="589279" h="307975">
                  <a:moveTo>
                    <a:pt x="0" y="280117"/>
                  </a:moveTo>
                  <a:lnTo>
                    <a:pt x="560930" y="280117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96512" y="3429799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4" h="55879">
                  <a:moveTo>
                    <a:pt x="33718" y="0"/>
                  </a:moveTo>
                  <a:lnTo>
                    <a:pt x="22356" y="0"/>
                  </a:lnTo>
                  <a:lnTo>
                    <a:pt x="11178" y="5795"/>
                  </a:lnTo>
                  <a:lnTo>
                    <a:pt x="1832" y="14743"/>
                  </a:lnTo>
                  <a:lnTo>
                    <a:pt x="0" y="28139"/>
                  </a:lnTo>
                  <a:lnTo>
                    <a:pt x="1832" y="41097"/>
                  </a:lnTo>
                  <a:lnTo>
                    <a:pt x="11178" y="50464"/>
                  </a:lnTo>
                  <a:lnTo>
                    <a:pt x="22356" y="55823"/>
                  </a:lnTo>
                  <a:lnTo>
                    <a:pt x="33718" y="55823"/>
                  </a:lnTo>
                  <a:lnTo>
                    <a:pt x="44896" y="50464"/>
                  </a:lnTo>
                  <a:lnTo>
                    <a:pt x="53875" y="41097"/>
                  </a:lnTo>
                  <a:lnTo>
                    <a:pt x="56074" y="28139"/>
                  </a:lnTo>
                  <a:lnTo>
                    <a:pt x="53875" y="14743"/>
                  </a:lnTo>
                  <a:lnTo>
                    <a:pt x="44896" y="5795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63435" y="2898287"/>
              <a:ext cx="589280" cy="587375"/>
            </a:xfrm>
            <a:custGeom>
              <a:avLst/>
              <a:gdLst/>
              <a:ahLst/>
              <a:cxnLst/>
              <a:rect l="l" t="t" r="r" b="b"/>
              <a:pathLst>
                <a:path w="589279" h="587375">
                  <a:moveTo>
                    <a:pt x="533076" y="559651"/>
                  </a:moveTo>
                  <a:lnTo>
                    <a:pt x="534908" y="546256"/>
                  </a:lnTo>
                  <a:lnTo>
                    <a:pt x="544254" y="537308"/>
                  </a:lnTo>
                  <a:lnTo>
                    <a:pt x="555432" y="531512"/>
                  </a:lnTo>
                  <a:lnTo>
                    <a:pt x="566794" y="531512"/>
                  </a:lnTo>
                  <a:lnTo>
                    <a:pt x="577972" y="537308"/>
                  </a:lnTo>
                  <a:lnTo>
                    <a:pt x="586951" y="546256"/>
                  </a:lnTo>
                  <a:lnTo>
                    <a:pt x="589151" y="559651"/>
                  </a:lnTo>
                  <a:lnTo>
                    <a:pt x="586951" y="572609"/>
                  </a:lnTo>
                  <a:lnTo>
                    <a:pt x="577972" y="581977"/>
                  </a:lnTo>
                  <a:lnTo>
                    <a:pt x="566794" y="587335"/>
                  </a:lnTo>
                  <a:lnTo>
                    <a:pt x="555432" y="587335"/>
                  </a:lnTo>
                  <a:lnTo>
                    <a:pt x="544254" y="581977"/>
                  </a:lnTo>
                  <a:lnTo>
                    <a:pt x="534908" y="572609"/>
                  </a:lnTo>
                  <a:lnTo>
                    <a:pt x="533076" y="559651"/>
                  </a:lnTo>
                  <a:close/>
                </a:path>
                <a:path w="589279" h="587375">
                  <a:moveTo>
                    <a:pt x="0" y="0"/>
                  </a:moveTo>
                  <a:lnTo>
                    <a:pt x="560930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37816" y="259010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33718" y="0"/>
                  </a:moveTo>
                  <a:lnTo>
                    <a:pt x="22539" y="0"/>
                  </a:lnTo>
                  <a:lnTo>
                    <a:pt x="11178" y="5831"/>
                  </a:lnTo>
                  <a:lnTo>
                    <a:pt x="1832" y="15126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178" y="50483"/>
                  </a:lnTo>
                  <a:lnTo>
                    <a:pt x="22539" y="56315"/>
                  </a:lnTo>
                  <a:lnTo>
                    <a:pt x="33718" y="56315"/>
                  </a:lnTo>
                  <a:lnTo>
                    <a:pt x="44896" y="50483"/>
                  </a:lnTo>
                  <a:lnTo>
                    <a:pt x="53875" y="41006"/>
                  </a:lnTo>
                  <a:lnTo>
                    <a:pt x="56257" y="28066"/>
                  </a:lnTo>
                  <a:lnTo>
                    <a:pt x="53875" y="15126"/>
                  </a:lnTo>
                  <a:lnTo>
                    <a:pt x="44896" y="5831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24366" y="2590103"/>
              <a:ext cx="869950" cy="56515"/>
            </a:xfrm>
            <a:custGeom>
              <a:avLst/>
              <a:gdLst/>
              <a:ahLst/>
              <a:cxnLst/>
              <a:rect l="l" t="t" r="r" b="b"/>
              <a:pathLst>
                <a:path w="869950" h="56514">
                  <a:moveTo>
                    <a:pt x="813449" y="28066"/>
                  </a:moveTo>
                  <a:lnTo>
                    <a:pt x="815282" y="15126"/>
                  </a:lnTo>
                  <a:lnTo>
                    <a:pt x="824628" y="5831"/>
                  </a:lnTo>
                  <a:lnTo>
                    <a:pt x="835989" y="0"/>
                  </a:lnTo>
                  <a:lnTo>
                    <a:pt x="847167" y="0"/>
                  </a:lnTo>
                  <a:lnTo>
                    <a:pt x="858346" y="5831"/>
                  </a:lnTo>
                  <a:lnTo>
                    <a:pt x="867325" y="15126"/>
                  </a:lnTo>
                  <a:lnTo>
                    <a:pt x="869707" y="28066"/>
                  </a:lnTo>
                  <a:lnTo>
                    <a:pt x="867325" y="41006"/>
                  </a:lnTo>
                  <a:lnTo>
                    <a:pt x="858346" y="50483"/>
                  </a:lnTo>
                  <a:lnTo>
                    <a:pt x="847167" y="56315"/>
                  </a:lnTo>
                  <a:lnTo>
                    <a:pt x="835989" y="56315"/>
                  </a:lnTo>
                  <a:lnTo>
                    <a:pt x="824628" y="50483"/>
                  </a:lnTo>
                  <a:lnTo>
                    <a:pt x="815282" y="41006"/>
                  </a:lnTo>
                  <a:lnTo>
                    <a:pt x="813449" y="28066"/>
                  </a:lnTo>
                  <a:close/>
                </a:path>
                <a:path w="869950" h="56514">
                  <a:moveTo>
                    <a:pt x="0" y="28066"/>
                  </a:moveTo>
                  <a:lnTo>
                    <a:pt x="841303" y="28066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657884" y="2308739"/>
            <a:ext cx="901065" cy="1738630"/>
            <a:chOff x="5657884" y="2308739"/>
            <a:chExt cx="901065" cy="1738630"/>
          </a:xfrm>
        </p:grpSpPr>
        <p:sp>
          <p:nvSpPr>
            <p:cNvPr id="47" name="object 47"/>
            <p:cNvSpPr/>
            <p:nvPr/>
          </p:nvSpPr>
          <p:spPr>
            <a:xfrm>
              <a:off x="5940050" y="231053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33351" y="0"/>
                  </a:moveTo>
                  <a:lnTo>
                    <a:pt x="22539" y="0"/>
                  </a:lnTo>
                  <a:lnTo>
                    <a:pt x="11361" y="5285"/>
                  </a:lnTo>
                  <a:lnTo>
                    <a:pt x="1832" y="14762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361" y="50483"/>
                  </a:lnTo>
                  <a:lnTo>
                    <a:pt x="22539" y="55768"/>
                  </a:lnTo>
                  <a:lnTo>
                    <a:pt x="33351" y="55768"/>
                  </a:lnTo>
                  <a:lnTo>
                    <a:pt x="44529" y="50483"/>
                  </a:lnTo>
                  <a:lnTo>
                    <a:pt x="54058" y="41006"/>
                  </a:lnTo>
                  <a:lnTo>
                    <a:pt x="55708" y="28066"/>
                  </a:lnTo>
                  <a:lnTo>
                    <a:pt x="54058" y="14762"/>
                  </a:lnTo>
                  <a:lnTo>
                    <a:pt x="44529" y="5285"/>
                  </a:lnTo>
                  <a:lnTo>
                    <a:pt x="33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40050" y="2310532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0" y="28066"/>
                  </a:moveTo>
                  <a:lnTo>
                    <a:pt x="1832" y="14762"/>
                  </a:lnTo>
                  <a:lnTo>
                    <a:pt x="11361" y="5285"/>
                  </a:lnTo>
                  <a:lnTo>
                    <a:pt x="22539" y="0"/>
                  </a:lnTo>
                  <a:lnTo>
                    <a:pt x="33351" y="0"/>
                  </a:lnTo>
                  <a:lnTo>
                    <a:pt x="44529" y="5285"/>
                  </a:lnTo>
                  <a:lnTo>
                    <a:pt x="54058" y="14762"/>
                  </a:lnTo>
                  <a:lnTo>
                    <a:pt x="55708" y="28066"/>
                  </a:lnTo>
                  <a:lnTo>
                    <a:pt x="54058" y="41006"/>
                  </a:lnTo>
                  <a:lnTo>
                    <a:pt x="44529" y="50483"/>
                  </a:lnTo>
                  <a:lnTo>
                    <a:pt x="33351" y="55768"/>
                  </a:lnTo>
                  <a:lnTo>
                    <a:pt x="22539" y="55768"/>
                  </a:lnTo>
                  <a:lnTo>
                    <a:pt x="11361" y="50483"/>
                  </a:lnTo>
                  <a:lnTo>
                    <a:pt x="1832" y="41006"/>
                  </a:lnTo>
                  <a:lnTo>
                    <a:pt x="0" y="28066"/>
                  </a:lnTo>
                  <a:close/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59677" y="287022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33718" y="0"/>
                  </a:moveTo>
                  <a:lnTo>
                    <a:pt x="22539" y="0"/>
                  </a:lnTo>
                  <a:lnTo>
                    <a:pt x="11178" y="5649"/>
                  </a:lnTo>
                  <a:lnTo>
                    <a:pt x="1832" y="14579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178" y="50300"/>
                  </a:lnTo>
                  <a:lnTo>
                    <a:pt x="22539" y="55768"/>
                  </a:lnTo>
                  <a:lnTo>
                    <a:pt x="33718" y="55768"/>
                  </a:lnTo>
                  <a:lnTo>
                    <a:pt x="44529" y="50300"/>
                  </a:lnTo>
                  <a:lnTo>
                    <a:pt x="53875" y="41006"/>
                  </a:lnTo>
                  <a:lnTo>
                    <a:pt x="55708" y="28066"/>
                  </a:lnTo>
                  <a:lnTo>
                    <a:pt x="53875" y="14579"/>
                  </a:lnTo>
                  <a:lnTo>
                    <a:pt x="44529" y="5649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59677" y="287022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0" y="28066"/>
                  </a:moveTo>
                  <a:lnTo>
                    <a:pt x="1832" y="14579"/>
                  </a:lnTo>
                  <a:lnTo>
                    <a:pt x="11178" y="5649"/>
                  </a:lnTo>
                  <a:lnTo>
                    <a:pt x="22539" y="0"/>
                  </a:lnTo>
                  <a:lnTo>
                    <a:pt x="33718" y="0"/>
                  </a:lnTo>
                  <a:lnTo>
                    <a:pt x="44529" y="5649"/>
                  </a:lnTo>
                  <a:lnTo>
                    <a:pt x="53875" y="14579"/>
                  </a:lnTo>
                  <a:lnTo>
                    <a:pt x="55708" y="28066"/>
                  </a:lnTo>
                  <a:lnTo>
                    <a:pt x="53875" y="41006"/>
                  </a:lnTo>
                  <a:lnTo>
                    <a:pt x="44529" y="50300"/>
                  </a:lnTo>
                  <a:lnTo>
                    <a:pt x="33718" y="55768"/>
                  </a:lnTo>
                  <a:lnTo>
                    <a:pt x="22539" y="55768"/>
                  </a:lnTo>
                  <a:lnTo>
                    <a:pt x="11178" y="50300"/>
                  </a:lnTo>
                  <a:lnTo>
                    <a:pt x="1832" y="41006"/>
                  </a:lnTo>
                  <a:lnTo>
                    <a:pt x="0" y="28066"/>
                  </a:lnTo>
                  <a:close/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40050" y="287022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33351" y="0"/>
                  </a:moveTo>
                  <a:lnTo>
                    <a:pt x="22539" y="0"/>
                  </a:lnTo>
                  <a:lnTo>
                    <a:pt x="11361" y="5649"/>
                  </a:lnTo>
                  <a:lnTo>
                    <a:pt x="1832" y="14579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361" y="50300"/>
                  </a:lnTo>
                  <a:lnTo>
                    <a:pt x="22539" y="55768"/>
                  </a:lnTo>
                  <a:lnTo>
                    <a:pt x="33351" y="55768"/>
                  </a:lnTo>
                  <a:lnTo>
                    <a:pt x="44529" y="50300"/>
                  </a:lnTo>
                  <a:lnTo>
                    <a:pt x="54058" y="41006"/>
                  </a:lnTo>
                  <a:lnTo>
                    <a:pt x="55708" y="28066"/>
                  </a:lnTo>
                  <a:lnTo>
                    <a:pt x="54058" y="14579"/>
                  </a:lnTo>
                  <a:lnTo>
                    <a:pt x="44529" y="5649"/>
                  </a:lnTo>
                  <a:lnTo>
                    <a:pt x="33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7531" y="2338599"/>
              <a:ext cx="308610" cy="588010"/>
            </a:xfrm>
            <a:custGeom>
              <a:avLst/>
              <a:gdLst/>
              <a:ahLst/>
              <a:cxnLst/>
              <a:rect l="l" t="t" r="r" b="b"/>
              <a:pathLst>
                <a:path w="308610" h="588010">
                  <a:moveTo>
                    <a:pt x="252519" y="559688"/>
                  </a:moveTo>
                  <a:lnTo>
                    <a:pt x="254351" y="546201"/>
                  </a:lnTo>
                  <a:lnTo>
                    <a:pt x="263881" y="537271"/>
                  </a:lnTo>
                  <a:lnTo>
                    <a:pt x="275059" y="531621"/>
                  </a:lnTo>
                  <a:lnTo>
                    <a:pt x="285871" y="531621"/>
                  </a:lnTo>
                  <a:lnTo>
                    <a:pt x="297049" y="537271"/>
                  </a:lnTo>
                  <a:lnTo>
                    <a:pt x="306578" y="546201"/>
                  </a:lnTo>
                  <a:lnTo>
                    <a:pt x="308227" y="559688"/>
                  </a:lnTo>
                  <a:lnTo>
                    <a:pt x="306578" y="572628"/>
                  </a:lnTo>
                  <a:lnTo>
                    <a:pt x="297049" y="581922"/>
                  </a:lnTo>
                  <a:lnTo>
                    <a:pt x="285871" y="587390"/>
                  </a:lnTo>
                  <a:lnTo>
                    <a:pt x="275059" y="587390"/>
                  </a:lnTo>
                  <a:lnTo>
                    <a:pt x="263881" y="581922"/>
                  </a:lnTo>
                  <a:lnTo>
                    <a:pt x="254351" y="572628"/>
                  </a:lnTo>
                  <a:lnTo>
                    <a:pt x="252519" y="559688"/>
                  </a:lnTo>
                  <a:close/>
                </a:path>
                <a:path w="308610" h="588010">
                  <a:moveTo>
                    <a:pt x="280373" y="0"/>
                  </a:moveTo>
                  <a:lnTo>
                    <a:pt x="0" y="559688"/>
                  </a:lnTo>
                </a:path>
                <a:path w="308610" h="588010">
                  <a:moveTo>
                    <a:pt x="280373" y="0"/>
                  </a:moveTo>
                  <a:lnTo>
                    <a:pt x="280373" y="559688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20607" y="2870220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33168" y="0"/>
                  </a:moveTo>
                  <a:lnTo>
                    <a:pt x="21990" y="0"/>
                  </a:lnTo>
                  <a:lnTo>
                    <a:pt x="11178" y="5649"/>
                  </a:lnTo>
                  <a:lnTo>
                    <a:pt x="1832" y="14579"/>
                  </a:lnTo>
                  <a:lnTo>
                    <a:pt x="0" y="28066"/>
                  </a:lnTo>
                  <a:lnTo>
                    <a:pt x="1832" y="41006"/>
                  </a:lnTo>
                  <a:lnTo>
                    <a:pt x="11178" y="50300"/>
                  </a:lnTo>
                  <a:lnTo>
                    <a:pt x="21990" y="55768"/>
                  </a:lnTo>
                  <a:lnTo>
                    <a:pt x="33168" y="55768"/>
                  </a:lnTo>
                  <a:lnTo>
                    <a:pt x="44529" y="50300"/>
                  </a:lnTo>
                  <a:lnTo>
                    <a:pt x="53875" y="41006"/>
                  </a:lnTo>
                  <a:lnTo>
                    <a:pt x="55708" y="28066"/>
                  </a:lnTo>
                  <a:lnTo>
                    <a:pt x="53875" y="14579"/>
                  </a:lnTo>
                  <a:lnTo>
                    <a:pt x="44529" y="5649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67904" y="2338599"/>
              <a:ext cx="308610" cy="588010"/>
            </a:xfrm>
            <a:custGeom>
              <a:avLst/>
              <a:gdLst/>
              <a:ahLst/>
              <a:cxnLst/>
              <a:rect l="l" t="t" r="r" b="b"/>
              <a:pathLst>
                <a:path w="308610" h="588010">
                  <a:moveTo>
                    <a:pt x="252702" y="559688"/>
                  </a:moveTo>
                  <a:lnTo>
                    <a:pt x="254535" y="546201"/>
                  </a:lnTo>
                  <a:lnTo>
                    <a:pt x="263881" y="537271"/>
                  </a:lnTo>
                  <a:lnTo>
                    <a:pt x="274692" y="531621"/>
                  </a:lnTo>
                  <a:lnTo>
                    <a:pt x="285871" y="531621"/>
                  </a:lnTo>
                  <a:lnTo>
                    <a:pt x="297232" y="537271"/>
                  </a:lnTo>
                  <a:lnTo>
                    <a:pt x="306578" y="546201"/>
                  </a:lnTo>
                  <a:lnTo>
                    <a:pt x="308410" y="559688"/>
                  </a:lnTo>
                  <a:lnTo>
                    <a:pt x="306578" y="572628"/>
                  </a:lnTo>
                  <a:lnTo>
                    <a:pt x="297232" y="581922"/>
                  </a:lnTo>
                  <a:lnTo>
                    <a:pt x="285871" y="587390"/>
                  </a:lnTo>
                  <a:lnTo>
                    <a:pt x="274692" y="587390"/>
                  </a:lnTo>
                  <a:lnTo>
                    <a:pt x="263881" y="581922"/>
                  </a:lnTo>
                  <a:lnTo>
                    <a:pt x="254535" y="572628"/>
                  </a:lnTo>
                  <a:lnTo>
                    <a:pt x="252702" y="559688"/>
                  </a:lnTo>
                  <a:close/>
                </a:path>
                <a:path w="308610" h="588010">
                  <a:moveTo>
                    <a:pt x="0" y="0"/>
                  </a:moveTo>
                  <a:lnTo>
                    <a:pt x="280556" y="559688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20607" y="3429799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33168" y="0"/>
                  </a:moveTo>
                  <a:lnTo>
                    <a:pt x="21990" y="0"/>
                  </a:lnTo>
                  <a:lnTo>
                    <a:pt x="11178" y="5795"/>
                  </a:lnTo>
                  <a:lnTo>
                    <a:pt x="1832" y="14743"/>
                  </a:lnTo>
                  <a:lnTo>
                    <a:pt x="0" y="28139"/>
                  </a:lnTo>
                  <a:lnTo>
                    <a:pt x="1832" y="41097"/>
                  </a:lnTo>
                  <a:lnTo>
                    <a:pt x="11178" y="50464"/>
                  </a:lnTo>
                  <a:lnTo>
                    <a:pt x="21990" y="55823"/>
                  </a:lnTo>
                  <a:lnTo>
                    <a:pt x="33168" y="55823"/>
                  </a:lnTo>
                  <a:lnTo>
                    <a:pt x="44529" y="50464"/>
                  </a:lnTo>
                  <a:lnTo>
                    <a:pt x="53875" y="41097"/>
                  </a:lnTo>
                  <a:lnTo>
                    <a:pt x="55708" y="28139"/>
                  </a:lnTo>
                  <a:lnTo>
                    <a:pt x="53875" y="14743"/>
                  </a:lnTo>
                  <a:lnTo>
                    <a:pt x="44529" y="5795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20607" y="3429799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0" y="28139"/>
                  </a:moveTo>
                  <a:lnTo>
                    <a:pt x="1832" y="14743"/>
                  </a:lnTo>
                  <a:lnTo>
                    <a:pt x="11178" y="5795"/>
                  </a:lnTo>
                  <a:lnTo>
                    <a:pt x="21990" y="0"/>
                  </a:lnTo>
                  <a:lnTo>
                    <a:pt x="33168" y="0"/>
                  </a:lnTo>
                  <a:lnTo>
                    <a:pt x="44529" y="5795"/>
                  </a:lnTo>
                  <a:lnTo>
                    <a:pt x="53875" y="14743"/>
                  </a:lnTo>
                  <a:lnTo>
                    <a:pt x="55708" y="28139"/>
                  </a:lnTo>
                  <a:lnTo>
                    <a:pt x="53875" y="41097"/>
                  </a:lnTo>
                  <a:lnTo>
                    <a:pt x="44529" y="50464"/>
                  </a:lnTo>
                  <a:lnTo>
                    <a:pt x="33168" y="55823"/>
                  </a:lnTo>
                  <a:lnTo>
                    <a:pt x="21990" y="55823"/>
                  </a:lnTo>
                  <a:lnTo>
                    <a:pt x="11178" y="50464"/>
                  </a:lnTo>
                  <a:lnTo>
                    <a:pt x="1832" y="41097"/>
                  </a:lnTo>
                  <a:lnTo>
                    <a:pt x="0" y="28139"/>
                  </a:lnTo>
                  <a:close/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00980" y="3429799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33351" y="0"/>
                  </a:moveTo>
                  <a:lnTo>
                    <a:pt x="21990" y="0"/>
                  </a:lnTo>
                  <a:lnTo>
                    <a:pt x="11361" y="5795"/>
                  </a:lnTo>
                  <a:lnTo>
                    <a:pt x="1832" y="14743"/>
                  </a:lnTo>
                  <a:lnTo>
                    <a:pt x="0" y="28139"/>
                  </a:lnTo>
                  <a:lnTo>
                    <a:pt x="1832" y="41097"/>
                  </a:lnTo>
                  <a:lnTo>
                    <a:pt x="11361" y="50464"/>
                  </a:lnTo>
                  <a:lnTo>
                    <a:pt x="21990" y="55823"/>
                  </a:lnTo>
                  <a:lnTo>
                    <a:pt x="33351" y="55823"/>
                  </a:lnTo>
                  <a:lnTo>
                    <a:pt x="44529" y="50464"/>
                  </a:lnTo>
                  <a:lnTo>
                    <a:pt x="54058" y="41097"/>
                  </a:lnTo>
                  <a:lnTo>
                    <a:pt x="55708" y="28139"/>
                  </a:lnTo>
                  <a:lnTo>
                    <a:pt x="54058" y="14743"/>
                  </a:lnTo>
                  <a:lnTo>
                    <a:pt x="44529" y="5795"/>
                  </a:lnTo>
                  <a:lnTo>
                    <a:pt x="33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48461" y="2898287"/>
              <a:ext cx="308610" cy="587375"/>
            </a:xfrm>
            <a:custGeom>
              <a:avLst/>
              <a:gdLst/>
              <a:ahLst/>
              <a:cxnLst/>
              <a:rect l="l" t="t" r="r" b="b"/>
              <a:pathLst>
                <a:path w="308609" h="587375">
                  <a:moveTo>
                    <a:pt x="252519" y="559651"/>
                  </a:moveTo>
                  <a:lnTo>
                    <a:pt x="254351" y="546256"/>
                  </a:lnTo>
                  <a:lnTo>
                    <a:pt x="263881" y="537308"/>
                  </a:lnTo>
                  <a:lnTo>
                    <a:pt x="274509" y="531512"/>
                  </a:lnTo>
                  <a:lnTo>
                    <a:pt x="285871" y="531512"/>
                  </a:lnTo>
                  <a:lnTo>
                    <a:pt x="297049" y="537308"/>
                  </a:lnTo>
                  <a:lnTo>
                    <a:pt x="306578" y="546256"/>
                  </a:lnTo>
                  <a:lnTo>
                    <a:pt x="308227" y="559651"/>
                  </a:lnTo>
                  <a:lnTo>
                    <a:pt x="306578" y="572609"/>
                  </a:lnTo>
                  <a:lnTo>
                    <a:pt x="297049" y="581977"/>
                  </a:lnTo>
                  <a:lnTo>
                    <a:pt x="285871" y="587335"/>
                  </a:lnTo>
                  <a:lnTo>
                    <a:pt x="274509" y="587335"/>
                  </a:lnTo>
                  <a:lnTo>
                    <a:pt x="263881" y="581977"/>
                  </a:lnTo>
                  <a:lnTo>
                    <a:pt x="254351" y="572609"/>
                  </a:lnTo>
                  <a:lnTo>
                    <a:pt x="252519" y="559651"/>
                  </a:lnTo>
                  <a:close/>
                </a:path>
                <a:path w="308609" h="587375">
                  <a:moveTo>
                    <a:pt x="0" y="0"/>
                  </a:moveTo>
                  <a:lnTo>
                    <a:pt x="280373" y="559651"/>
                  </a:lnTo>
                </a:path>
                <a:path w="308609" h="587375">
                  <a:moveTo>
                    <a:pt x="0" y="0"/>
                  </a:moveTo>
                  <a:lnTo>
                    <a:pt x="0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40050" y="3429799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33351" y="0"/>
                  </a:moveTo>
                  <a:lnTo>
                    <a:pt x="22539" y="0"/>
                  </a:lnTo>
                  <a:lnTo>
                    <a:pt x="11361" y="5795"/>
                  </a:lnTo>
                  <a:lnTo>
                    <a:pt x="1832" y="14743"/>
                  </a:lnTo>
                  <a:lnTo>
                    <a:pt x="0" y="28139"/>
                  </a:lnTo>
                  <a:lnTo>
                    <a:pt x="1832" y="41097"/>
                  </a:lnTo>
                  <a:lnTo>
                    <a:pt x="11361" y="50464"/>
                  </a:lnTo>
                  <a:lnTo>
                    <a:pt x="22539" y="55823"/>
                  </a:lnTo>
                  <a:lnTo>
                    <a:pt x="33351" y="55823"/>
                  </a:lnTo>
                  <a:lnTo>
                    <a:pt x="44529" y="50464"/>
                  </a:lnTo>
                  <a:lnTo>
                    <a:pt x="54058" y="41097"/>
                  </a:lnTo>
                  <a:lnTo>
                    <a:pt x="55708" y="28139"/>
                  </a:lnTo>
                  <a:lnTo>
                    <a:pt x="54058" y="14743"/>
                  </a:lnTo>
                  <a:lnTo>
                    <a:pt x="44529" y="5795"/>
                  </a:lnTo>
                  <a:lnTo>
                    <a:pt x="33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40050" y="2898287"/>
              <a:ext cx="308610" cy="587375"/>
            </a:xfrm>
            <a:custGeom>
              <a:avLst/>
              <a:gdLst/>
              <a:ahLst/>
              <a:cxnLst/>
              <a:rect l="l" t="t" r="r" b="b"/>
              <a:pathLst>
                <a:path w="308610" h="587375">
                  <a:moveTo>
                    <a:pt x="0" y="559651"/>
                  </a:moveTo>
                  <a:lnTo>
                    <a:pt x="1832" y="546256"/>
                  </a:lnTo>
                  <a:lnTo>
                    <a:pt x="11361" y="537308"/>
                  </a:lnTo>
                  <a:lnTo>
                    <a:pt x="22539" y="531512"/>
                  </a:lnTo>
                  <a:lnTo>
                    <a:pt x="33351" y="531512"/>
                  </a:lnTo>
                  <a:lnTo>
                    <a:pt x="44529" y="537308"/>
                  </a:lnTo>
                  <a:lnTo>
                    <a:pt x="54058" y="546256"/>
                  </a:lnTo>
                  <a:lnTo>
                    <a:pt x="55708" y="559651"/>
                  </a:lnTo>
                  <a:lnTo>
                    <a:pt x="54058" y="572609"/>
                  </a:lnTo>
                  <a:lnTo>
                    <a:pt x="44529" y="581977"/>
                  </a:lnTo>
                  <a:lnTo>
                    <a:pt x="33351" y="587335"/>
                  </a:lnTo>
                  <a:lnTo>
                    <a:pt x="22539" y="587335"/>
                  </a:lnTo>
                  <a:lnTo>
                    <a:pt x="11361" y="581977"/>
                  </a:lnTo>
                  <a:lnTo>
                    <a:pt x="1832" y="572609"/>
                  </a:lnTo>
                  <a:lnTo>
                    <a:pt x="0" y="559651"/>
                  </a:lnTo>
                  <a:close/>
                </a:path>
                <a:path w="308610" h="587375">
                  <a:moveTo>
                    <a:pt x="308410" y="0"/>
                  </a:moveTo>
                  <a:lnTo>
                    <a:pt x="27854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59677" y="3989451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33718" y="0"/>
                  </a:moveTo>
                  <a:lnTo>
                    <a:pt x="22539" y="0"/>
                  </a:lnTo>
                  <a:lnTo>
                    <a:pt x="11178" y="5813"/>
                  </a:lnTo>
                  <a:lnTo>
                    <a:pt x="1832" y="15181"/>
                  </a:lnTo>
                  <a:lnTo>
                    <a:pt x="0" y="28139"/>
                  </a:lnTo>
                  <a:lnTo>
                    <a:pt x="1832" y="41097"/>
                  </a:lnTo>
                  <a:lnTo>
                    <a:pt x="11178" y="50483"/>
                  </a:lnTo>
                  <a:lnTo>
                    <a:pt x="22539" y="55841"/>
                  </a:lnTo>
                  <a:lnTo>
                    <a:pt x="33718" y="55841"/>
                  </a:lnTo>
                  <a:lnTo>
                    <a:pt x="44529" y="50483"/>
                  </a:lnTo>
                  <a:lnTo>
                    <a:pt x="53875" y="41097"/>
                  </a:lnTo>
                  <a:lnTo>
                    <a:pt x="55708" y="28139"/>
                  </a:lnTo>
                  <a:lnTo>
                    <a:pt x="53875" y="15181"/>
                  </a:lnTo>
                  <a:lnTo>
                    <a:pt x="44529" y="5813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59677" y="3457939"/>
              <a:ext cx="308610" cy="587375"/>
            </a:xfrm>
            <a:custGeom>
              <a:avLst/>
              <a:gdLst/>
              <a:ahLst/>
              <a:cxnLst/>
              <a:rect l="l" t="t" r="r" b="b"/>
              <a:pathLst>
                <a:path w="308610" h="587375">
                  <a:moveTo>
                    <a:pt x="0" y="559651"/>
                  </a:moveTo>
                  <a:lnTo>
                    <a:pt x="1832" y="546693"/>
                  </a:lnTo>
                  <a:lnTo>
                    <a:pt x="11178" y="537326"/>
                  </a:lnTo>
                  <a:lnTo>
                    <a:pt x="22539" y="531512"/>
                  </a:lnTo>
                  <a:lnTo>
                    <a:pt x="33718" y="531512"/>
                  </a:lnTo>
                  <a:lnTo>
                    <a:pt x="44529" y="537326"/>
                  </a:lnTo>
                  <a:lnTo>
                    <a:pt x="53875" y="546693"/>
                  </a:lnTo>
                  <a:lnTo>
                    <a:pt x="55708" y="559651"/>
                  </a:lnTo>
                  <a:lnTo>
                    <a:pt x="53875" y="572609"/>
                  </a:lnTo>
                  <a:lnTo>
                    <a:pt x="44529" y="581995"/>
                  </a:lnTo>
                  <a:lnTo>
                    <a:pt x="33718" y="587353"/>
                  </a:lnTo>
                  <a:lnTo>
                    <a:pt x="22539" y="587353"/>
                  </a:lnTo>
                  <a:lnTo>
                    <a:pt x="11178" y="581995"/>
                  </a:lnTo>
                  <a:lnTo>
                    <a:pt x="1832" y="572609"/>
                  </a:lnTo>
                  <a:lnTo>
                    <a:pt x="0" y="559651"/>
                  </a:lnTo>
                  <a:close/>
                </a:path>
                <a:path w="308610" h="587375">
                  <a:moveTo>
                    <a:pt x="308227" y="0"/>
                  </a:moveTo>
                  <a:lnTo>
                    <a:pt x="27854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7199826" y="2308627"/>
            <a:ext cx="1042035" cy="1179195"/>
            <a:chOff x="7199826" y="2308627"/>
            <a:chExt cx="1042035" cy="1179195"/>
          </a:xfrm>
        </p:grpSpPr>
        <p:sp>
          <p:nvSpPr>
            <p:cNvPr id="64" name="object 64"/>
            <p:cNvSpPr/>
            <p:nvPr/>
          </p:nvSpPr>
          <p:spPr>
            <a:xfrm>
              <a:off x="7902848" y="2310532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80">
                  <a:moveTo>
                    <a:pt x="33718" y="0"/>
                  </a:moveTo>
                  <a:lnTo>
                    <a:pt x="22539" y="0"/>
                  </a:lnTo>
                  <a:lnTo>
                    <a:pt x="11178" y="5285"/>
                  </a:lnTo>
                  <a:lnTo>
                    <a:pt x="2199" y="14762"/>
                  </a:lnTo>
                  <a:lnTo>
                    <a:pt x="0" y="28066"/>
                  </a:lnTo>
                  <a:lnTo>
                    <a:pt x="2199" y="41006"/>
                  </a:lnTo>
                  <a:lnTo>
                    <a:pt x="11178" y="50483"/>
                  </a:lnTo>
                  <a:lnTo>
                    <a:pt x="22539" y="55768"/>
                  </a:lnTo>
                  <a:lnTo>
                    <a:pt x="33718" y="55768"/>
                  </a:lnTo>
                  <a:lnTo>
                    <a:pt x="44896" y="50483"/>
                  </a:lnTo>
                  <a:lnTo>
                    <a:pt x="54425" y="41006"/>
                  </a:lnTo>
                  <a:lnTo>
                    <a:pt x="56257" y="28066"/>
                  </a:lnTo>
                  <a:lnTo>
                    <a:pt x="54425" y="14762"/>
                  </a:lnTo>
                  <a:lnTo>
                    <a:pt x="44896" y="5285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02848" y="2310532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80">
                  <a:moveTo>
                    <a:pt x="0" y="28066"/>
                  </a:moveTo>
                  <a:lnTo>
                    <a:pt x="2199" y="14762"/>
                  </a:lnTo>
                  <a:lnTo>
                    <a:pt x="11178" y="5285"/>
                  </a:lnTo>
                  <a:lnTo>
                    <a:pt x="22539" y="0"/>
                  </a:lnTo>
                  <a:lnTo>
                    <a:pt x="33718" y="0"/>
                  </a:lnTo>
                  <a:lnTo>
                    <a:pt x="44896" y="5285"/>
                  </a:lnTo>
                  <a:lnTo>
                    <a:pt x="54425" y="14762"/>
                  </a:lnTo>
                  <a:lnTo>
                    <a:pt x="56257" y="28066"/>
                  </a:lnTo>
                  <a:lnTo>
                    <a:pt x="54425" y="41006"/>
                  </a:lnTo>
                  <a:lnTo>
                    <a:pt x="44896" y="50483"/>
                  </a:lnTo>
                  <a:lnTo>
                    <a:pt x="33718" y="55768"/>
                  </a:lnTo>
                  <a:lnTo>
                    <a:pt x="22539" y="55768"/>
                  </a:lnTo>
                  <a:lnTo>
                    <a:pt x="11178" y="50483"/>
                  </a:lnTo>
                  <a:lnTo>
                    <a:pt x="2199" y="41006"/>
                  </a:lnTo>
                  <a:lnTo>
                    <a:pt x="0" y="28066"/>
                  </a:lnTo>
                  <a:close/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183222" y="2870221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80">
                  <a:moveTo>
                    <a:pt x="33718" y="0"/>
                  </a:moveTo>
                  <a:lnTo>
                    <a:pt x="22539" y="0"/>
                  </a:lnTo>
                  <a:lnTo>
                    <a:pt x="11361" y="5649"/>
                  </a:lnTo>
                  <a:lnTo>
                    <a:pt x="2382" y="14579"/>
                  </a:lnTo>
                  <a:lnTo>
                    <a:pt x="0" y="28066"/>
                  </a:lnTo>
                  <a:lnTo>
                    <a:pt x="2382" y="41006"/>
                  </a:lnTo>
                  <a:lnTo>
                    <a:pt x="11361" y="50300"/>
                  </a:lnTo>
                  <a:lnTo>
                    <a:pt x="22539" y="55768"/>
                  </a:lnTo>
                  <a:lnTo>
                    <a:pt x="33718" y="55768"/>
                  </a:lnTo>
                  <a:lnTo>
                    <a:pt x="45079" y="50300"/>
                  </a:lnTo>
                  <a:lnTo>
                    <a:pt x="54425" y="41006"/>
                  </a:lnTo>
                  <a:lnTo>
                    <a:pt x="56257" y="28066"/>
                  </a:lnTo>
                  <a:lnTo>
                    <a:pt x="54425" y="14579"/>
                  </a:lnTo>
                  <a:lnTo>
                    <a:pt x="45079" y="5649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31252" y="2338599"/>
              <a:ext cx="308610" cy="588010"/>
            </a:xfrm>
            <a:custGeom>
              <a:avLst/>
              <a:gdLst/>
              <a:ahLst/>
              <a:cxnLst/>
              <a:rect l="l" t="t" r="r" b="b"/>
              <a:pathLst>
                <a:path w="308609" h="588010">
                  <a:moveTo>
                    <a:pt x="251969" y="559688"/>
                  </a:moveTo>
                  <a:lnTo>
                    <a:pt x="254351" y="546201"/>
                  </a:lnTo>
                  <a:lnTo>
                    <a:pt x="263331" y="537271"/>
                  </a:lnTo>
                  <a:lnTo>
                    <a:pt x="274509" y="531621"/>
                  </a:lnTo>
                  <a:lnTo>
                    <a:pt x="285687" y="531621"/>
                  </a:lnTo>
                  <a:lnTo>
                    <a:pt x="297049" y="537271"/>
                  </a:lnTo>
                  <a:lnTo>
                    <a:pt x="306395" y="546201"/>
                  </a:lnTo>
                  <a:lnTo>
                    <a:pt x="308227" y="559688"/>
                  </a:lnTo>
                  <a:lnTo>
                    <a:pt x="306395" y="572628"/>
                  </a:lnTo>
                  <a:lnTo>
                    <a:pt x="297049" y="581922"/>
                  </a:lnTo>
                  <a:lnTo>
                    <a:pt x="285687" y="587390"/>
                  </a:lnTo>
                  <a:lnTo>
                    <a:pt x="274509" y="587390"/>
                  </a:lnTo>
                  <a:lnTo>
                    <a:pt x="263331" y="581922"/>
                  </a:lnTo>
                  <a:lnTo>
                    <a:pt x="254351" y="572628"/>
                  </a:lnTo>
                  <a:lnTo>
                    <a:pt x="251969" y="559688"/>
                  </a:lnTo>
                  <a:close/>
                </a:path>
                <a:path w="308609" h="588010">
                  <a:moveTo>
                    <a:pt x="0" y="0"/>
                  </a:moveTo>
                  <a:lnTo>
                    <a:pt x="280373" y="559688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22475" y="2870221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80">
                  <a:moveTo>
                    <a:pt x="33534" y="0"/>
                  </a:moveTo>
                  <a:lnTo>
                    <a:pt x="22356" y="0"/>
                  </a:lnTo>
                  <a:lnTo>
                    <a:pt x="11178" y="5649"/>
                  </a:lnTo>
                  <a:lnTo>
                    <a:pt x="2199" y="14579"/>
                  </a:lnTo>
                  <a:lnTo>
                    <a:pt x="0" y="28066"/>
                  </a:lnTo>
                  <a:lnTo>
                    <a:pt x="2199" y="41006"/>
                  </a:lnTo>
                  <a:lnTo>
                    <a:pt x="11178" y="50300"/>
                  </a:lnTo>
                  <a:lnTo>
                    <a:pt x="22356" y="55768"/>
                  </a:lnTo>
                  <a:lnTo>
                    <a:pt x="33534" y="55768"/>
                  </a:lnTo>
                  <a:lnTo>
                    <a:pt x="44896" y="50300"/>
                  </a:lnTo>
                  <a:lnTo>
                    <a:pt x="54242" y="41006"/>
                  </a:lnTo>
                  <a:lnTo>
                    <a:pt x="56074" y="28066"/>
                  </a:lnTo>
                  <a:lnTo>
                    <a:pt x="54242" y="14579"/>
                  </a:lnTo>
                  <a:lnTo>
                    <a:pt x="44896" y="5649"/>
                  </a:lnTo>
                  <a:lnTo>
                    <a:pt x="33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22475" y="2338599"/>
              <a:ext cx="309245" cy="588010"/>
            </a:xfrm>
            <a:custGeom>
              <a:avLst/>
              <a:gdLst/>
              <a:ahLst/>
              <a:cxnLst/>
              <a:rect l="l" t="t" r="r" b="b"/>
              <a:pathLst>
                <a:path w="309245" h="588010">
                  <a:moveTo>
                    <a:pt x="0" y="559688"/>
                  </a:moveTo>
                  <a:lnTo>
                    <a:pt x="2199" y="546201"/>
                  </a:lnTo>
                  <a:lnTo>
                    <a:pt x="11178" y="537271"/>
                  </a:lnTo>
                  <a:lnTo>
                    <a:pt x="22356" y="531621"/>
                  </a:lnTo>
                  <a:lnTo>
                    <a:pt x="33534" y="531621"/>
                  </a:lnTo>
                  <a:lnTo>
                    <a:pt x="44896" y="537271"/>
                  </a:lnTo>
                  <a:lnTo>
                    <a:pt x="54242" y="546201"/>
                  </a:lnTo>
                  <a:lnTo>
                    <a:pt x="56074" y="559688"/>
                  </a:lnTo>
                  <a:lnTo>
                    <a:pt x="54242" y="572628"/>
                  </a:lnTo>
                  <a:lnTo>
                    <a:pt x="44896" y="581922"/>
                  </a:lnTo>
                  <a:lnTo>
                    <a:pt x="33534" y="587390"/>
                  </a:lnTo>
                  <a:lnTo>
                    <a:pt x="22356" y="587390"/>
                  </a:lnTo>
                  <a:lnTo>
                    <a:pt x="11178" y="581922"/>
                  </a:lnTo>
                  <a:lnTo>
                    <a:pt x="2199" y="572628"/>
                  </a:lnTo>
                  <a:lnTo>
                    <a:pt x="0" y="559688"/>
                  </a:lnTo>
                  <a:close/>
                </a:path>
                <a:path w="309245" h="588010">
                  <a:moveTo>
                    <a:pt x="308777" y="0"/>
                  </a:moveTo>
                  <a:lnTo>
                    <a:pt x="28220" y="559688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22475" y="3429800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79">
                  <a:moveTo>
                    <a:pt x="33534" y="0"/>
                  </a:moveTo>
                  <a:lnTo>
                    <a:pt x="22356" y="0"/>
                  </a:lnTo>
                  <a:lnTo>
                    <a:pt x="11178" y="5795"/>
                  </a:lnTo>
                  <a:lnTo>
                    <a:pt x="2199" y="14743"/>
                  </a:lnTo>
                  <a:lnTo>
                    <a:pt x="0" y="28139"/>
                  </a:lnTo>
                  <a:lnTo>
                    <a:pt x="2199" y="41097"/>
                  </a:lnTo>
                  <a:lnTo>
                    <a:pt x="11178" y="50464"/>
                  </a:lnTo>
                  <a:lnTo>
                    <a:pt x="22356" y="55823"/>
                  </a:lnTo>
                  <a:lnTo>
                    <a:pt x="33534" y="55823"/>
                  </a:lnTo>
                  <a:lnTo>
                    <a:pt x="44896" y="50464"/>
                  </a:lnTo>
                  <a:lnTo>
                    <a:pt x="54242" y="41097"/>
                  </a:lnTo>
                  <a:lnTo>
                    <a:pt x="56074" y="28139"/>
                  </a:lnTo>
                  <a:lnTo>
                    <a:pt x="54242" y="14743"/>
                  </a:lnTo>
                  <a:lnTo>
                    <a:pt x="44896" y="5795"/>
                  </a:lnTo>
                  <a:lnTo>
                    <a:pt x="33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22475" y="3429800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79">
                  <a:moveTo>
                    <a:pt x="0" y="28139"/>
                  </a:moveTo>
                  <a:lnTo>
                    <a:pt x="2199" y="14743"/>
                  </a:lnTo>
                  <a:lnTo>
                    <a:pt x="11178" y="5795"/>
                  </a:lnTo>
                  <a:lnTo>
                    <a:pt x="22356" y="0"/>
                  </a:lnTo>
                  <a:lnTo>
                    <a:pt x="33534" y="0"/>
                  </a:lnTo>
                  <a:lnTo>
                    <a:pt x="44896" y="5795"/>
                  </a:lnTo>
                  <a:lnTo>
                    <a:pt x="54242" y="14743"/>
                  </a:lnTo>
                  <a:lnTo>
                    <a:pt x="56074" y="28139"/>
                  </a:lnTo>
                  <a:lnTo>
                    <a:pt x="54242" y="41097"/>
                  </a:lnTo>
                  <a:lnTo>
                    <a:pt x="44896" y="50464"/>
                  </a:lnTo>
                  <a:lnTo>
                    <a:pt x="33534" y="55823"/>
                  </a:lnTo>
                  <a:lnTo>
                    <a:pt x="22356" y="55823"/>
                  </a:lnTo>
                  <a:lnTo>
                    <a:pt x="11178" y="50464"/>
                  </a:lnTo>
                  <a:lnTo>
                    <a:pt x="2199" y="41097"/>
                  </a:lnTo>
                  <a:lnTo>
                    <a:pt x="0" y="28139"/>
                  </a:lnTo>
                  <a:close/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043035" y="3429800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79">
                  <a:moveTo>
                    <a:pt x="33718" y="0"/>
                  </a:moveTo>
                  <a:lnTo>
                    <a:pt x="22539" y="0"/>
                  </a:lnTo>
                  <a:lnTo>
                    <a:pt x="11361" y="5795"/>
                  </a:lnTo>
                  <a:lnTo>
                    <a:pt x="2199" y="14743"/>
                  </a:lnTo>
                  <a:lnTo>
                    <a:pt x="0" y="28139"/>
                  </a:lnTo>
                  <a:lnTo>
                    <a:pt x="2199" y="41097"/>
                  </a:lnTo>
                  <a:lnTo>
                    <a:pt x="11361" y="50464"/>
                  </a:lnTo>
                  <a:lnTo>
                    <a:pt x="22539" y="55823"/>
                  </a:lnTo>
                  <a:lnTo>
                    <a:pt x="33718" y="55823"/>
                  </a:lnTo>
                  <a:lnTo>
                    <a:pt x="44896" y="50464"/>
                  </a:lnTo>
                  <a:lnTo>
                    <a:pt x="54425" y="41097"/>
                  </a:lnTo>
                  <a:lnTo>
                    <a:pt x="56257" y="28139"/>
                  </a:lnTo>
                  <a:lnTo>
                    <a:pt x="54425" y="14743"/>
                  </a:lnTo>
                  <a:lnTo>
                    <a:pt x="44896" y="5795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650695" y="2898287"/>
              <a:ext cx="448945" cy="587375"/>
            </a:xfrm>
            <a:custGeom>
              <a:avLst/>
              <a:gdLst/>
              <a:ahLst/>
              <a:cxnLst/>
              <a:rect l="l" t="t" r="r" b="b"/>
              <a:pathLst>
                <a:path w="448945" h="587375">
                  <a:moveTo>
                    <a:pt x="392339" y="559651"/>
                  </a:moveTo>
                  <a:lnTo>
                    <a:pt x="394538" y="546256"/>
                  </a:lnTo>
                  <a:lnTo>
                    <a:pt x="403701" y="537308"/>
                  </a:lnTo>
                  <a:lnTo>
                    <a:pt x="414879" y="531512"/>
                  </a:lnTo>
                  <a:lnTo>
                    <a:pt x="426057" y="531512"/>
                  </a:lnTo>
                  <a:lnTo>
                    <a:pt x="437236" y="537308"/>
                  </a:lnTo>
                  <a:lnTo>
                    <a:pt x="446765" y="546256"/>
                  </a:lnTo>
                  <a:lnTo>
                    <a:pt x="448597" y="559651"/>
                  </a:lnTo>
                  <a:lnTo>
                    <a:pt x="446765" y="572609"/>
                  </a:lnTo>
                  <a:lnTo>
                    <a:pt x="437236" y="581977"/>
                  </a:lnTo>
                  <a:lnTo>
                    <a:pt x="426057" y="587335"/>
                  </a:lnTo>
                  <a:lnTo>
                    <a:pt x="414879" y="587335"/>
                  </a:lnTo>
                  <a:lnTo>
                    <a:pt x="403701" y="581977"/>
                  </a:lnTo>
                  <a:lnTo>
                    <a:pt x="394538" y="572609"/>
                  </a:lnTo>
                  <a:lnTo>
                    <a:pt x="392339" y="559651"/>
                  </a:lnTo>
                  <a:close/>
                </a:path>
                <a:path w="448945" h="587375">
                  <a:moveTo>
                    <a:pt x="0" y="0"/>
                  </a:moveTo>
                  <a:lnTo>
                    <a:pt x="420743" y="559651"/>
                  </a:lnTo>
                </a:path>
                <a:path w="448945" h="587375">
                  <a:moveTo>
                    <a:pt x="0" y="0"/>
                  </a:moveTo>
                  <a:lnTo>
                    <a:pt x="0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01731" y="3429800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79">
                  <a:moveTo>
                    <a:pt x="33718" y="0"/>
                  </a:moveTo>
                  <a:lnTo>
                    <a:pt x="22539" y="0"/>
                  </a:lnTo>
                  <a:lnTo>
                    <a:pt x="11178" y="5795"/>
                  </a:lnTo>
                  <a:lnTo>
                    <a:pt x="2199" y="14743"/>
                  </a:lnTo>
                  <a:lnTo>
                    <a:pt x="0" y="28139"/>
                  </a:lnTo>
                  <a:lnTo>
                    <a:pt x="2199" y="41097"/>
                  </a:lnTo>
                  <a:lnTo>
                    <a:pt x="11178" y="50464"/>
                  </a:lnTo>
                  <a:lnTo>
                    <a:pt x="22539" y="55823"/>
                  </a:lnTo>
                  <a:lnTo>
                    <a:pt x="33718" y="55823"/>
                  </a:lnTo>
                  <a:lnTo>
                    <a:pt x="44896" y="50464"/>
                  </a:lnTo>
                  <a:lnTo>
                    <a:pt x="54425" y="41097"/>
                  </a:lnTo>
                  <a:lnTo>
                    <a:pt x="56074" y="28139"/>
                  </a:lnTo>
                  <a:lnTo>
                    <a:pt x="54425" y="14743"/>
                  </a:lnTo>
                  <a:lnTo>
                    <a:pt x="44896" y="5795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01731" y="2898287"/>
              <a:ext cx="449580" cy="587375"/>
            </a:xfrm>
            <a:custGeom>
              <a:avLst/>
              <a:gdLst/>
              <a:ahLst/>
              <a:cxnLst/>
              <a:rect l="l" t="t" r="r" b="b"/>
              <a:pathLst>
                <a:path w="449579" h="587375">
                  <a:moveTo>
                    <a:pt x="0" y="559651"/>
                  </a:moveTo>
                  <a:lnTo>
                    <a:pt x="2199" y="546256"/>
                  </a:lnTo>
                  <a:lnTo>
                    <a:pt x="11178" y="537308"/>
                  </a:lnTo>
                  <a:lnTo>
                    <a:pt x="22539" y="531512"/>
                  </a:lnTo>
                  <a:lnTo>
                    <a:pt x="33718" y="531512"/>
                  </a:lnTo>
                  <a:lnTo>
                    <a:pt x="44896" y="537308"/>
                  </a:lnTo>
                  <a:lnTo>
                    <a:pt x="54425" y="546256"/>
                  </a:lnTo>
                  <a:lnTo>
                    <a:pt x="56074" y="559651"/>
                  </a:lnTo>
                  <a:lnTo>
                    <a:pt x="54425" y="572609"/>
                  </a:lnTo>
                  <a:lnTo>
                    <a:pt x="44896" y="581977"/>
                  </a:lnTo>
                  <a:lnTo>
                    <a:pt x="33718" y="587335"/>
                  </a:lnTo>
                  <a:lnTo>
                    <a:pt x="22539" y="587335"/>
                  </a:lnTo>
                  <a:lnTo>
                    <a:pt x="11178" y="581977"/>
                  </a:lnTo>
                  <a:lnTo>
                    <a:pt x="2199" y="572609"/>
                  </a:lnTo>
                  <a:lnTo>
                    <a:pt x="0" y="559651"/>
                  </a:lnTo>
                  <a:close/>
                </a:path>
                <a:path w="449579" h="587375">
                  <a:moveTo>
                    <a:pt x="448964" y="0"/>
                  </a:moveTo>
                  <a:lnTo>
                    <a:pt x="28220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594931" y="3491574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155862" y="3336589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760868" y="3456143"/>
            <a:ext cx="621030" cy="591185"/>
            <a:chOff x="7760868" y="3456143"/>
            <a:chExt cx="621030" cy="591185"/>
          </a:xfrm>
        </p:grpSpPr>
        <p:sp>
          <p:nvSpPr>
            <p:cNvPr id="79" name="object 79"/>
            <p:cNvSpPr/>
            <p:nvPr/>
          </p:nvSpPr>
          <p:spPr>
            <a:xfrm>
              <a:off x="7762661" y="3989452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79">
                  <a:moveTo>
                    <a:pt x="33718" y="0"/>
                  </a:moveTo>
                  <a:lnTo>
                    <a:pt x="22356" y="0"/>
                  </a:lnTo>
                  <a:lnTo>
                    <a:pt x="11178" y="5813"/>
                  </a:lnTo>
                  <a:lnTo>
                    <a:pt x="2199" y="15181"/>
                  </a:lnTo>
                  <a:lnTo>
                    <a:pt x="0" y="28139"/>
                  </a:lnTo>
                  <a:lnTo>
                    <a:pt x="2199" y="41097"/>
                  </a:lnTo>
                  <a:lnTo>
                    <a:pt x="11178" y="50483"/>
                  </a:lnTo>
                  <a:lnTo>
                    <a:pt x="22356" y="55841"/>
                  </a:lnTo>
                  <a:lnTo>
                    <a:pt x="33718" y="55841"/>
                  </a:lnTo>
                  <a:lnTo>
                    <a:pt x="44896" y="50483"/>
                  </a:lnTo>
                  <a:lnTo>
                    <a:pt x="54425" y="41097"/>
                  </a:lnTo>
                  <a:lnTo>
                    <a:pt x="56074" y="28139"/>
                  </a:lnTo>
                  <a:lnTo>
                    <a:pt x="54425" y="15181"/>
                  </a:lnTo>
                  <a:lnTo>
                    <a:pt x="44896" y="5813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62661" y="3457939"/>
              <a:ext cx="309245" cy="587375"/>
            </a:xfrm>
            <a:custGeom>
              <a:avLst/>
              <a:gdLst/>
              <a:ahLst/>
              <a:cxnLst/>
              <a:rect l="l" t="t" r="r" b="b"/>
              <a:pathLst>
                <a:path w="309245" h="587375">
                  <a:moveTo>
                    <a:pt x="0" y="559651"/>
                  </a:moveTo>
                  <a:lnTo>
                    <a:pt x="2199" y="546693"/>
                  </a:lnTo>
                  <a:lnTo>
                    <a:pt x="11178" y="537326"/>
                  </a:lnTo>
                  <a:lnTo>
                    <a:pt x="22356" y="531512"/>
                  </a:lnTo>
                  <a:lnTo>
                    <a:pt x="33718" y="531512"/>
                  </a:lnTo>
                  <a:lnTo>
                    <a:pt x="44896" y="537326"/>
                  </a:lnTo>
                  <a:lnTo>
                    <a:pt x="54425" y="546693"/>
                  </a:lnTo>
                  <a:lnTo>
                    <a:pt x="56074" y="559651"/>
                  </a:lnTo>
                  <a:lnTo>
                    <a:pt x="54425" y="572609"/>
                  </a:lnTo>
                  <a:lnTo>
                    <a:pt x="44896" y="581995"/>
                  </a:lnTo>
                  <a:lnTo>
                    <a:pt x="33718" y="587353"/>
                  </a:lnTo>
                  <a:lnTo>
                    <a:pt x="22356" y="587353"/>
                  </a:lnTo>
                  <a:lnTo>
                    <a:pt x="11178" y="581995"/>
                  </a:lnTo>
                  <a:lnTo>
                    <a:pt x="2199" y="572609"/>
                  </a:lnTo>
                  <a:lnTo>
                    <a:pt x="0" y="559651"/>
                  </a:lnTo>
                  <a:close/>
                </a:path>
                <a:path w="309245" h="587375">
                  <a:moveTo>
                    <a:pt x="308777" y="0"/>
                  </a:moveTo>
                  <a:lnTo>
                    <a:pt x="28220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23592" y="3989452"/>
              <a:ext cx="56515" cy="55880"/>
            </a:xfrm>
            <a:custGeom>
              <a:avLst/>
              <a:gdLst/>
              <a:ahLst/>
              <a:cxnLst/>
              <a:rect l="l" t="t" r="r" b="b"/>
              <a:pathLst>
                <a:path w="56515" h="55879">
                  <a:moveTo>
                    <a:pt x="33718" y="0"/>
                  </a:moveTo>
                  <a:lnTo>
                    <a:pt x="22356" y="0"/>
                  </a:lnTo>
                  <a:lnTo>
                    <a:pt x="11178" y="5813"/>
                  </a:lnTo>
                  <a:lnTo>
                    <a:pt x="2199" y="15181"/>
                  </a:lnTo>
                  <a:lnTo>
                    <a:pt x="0" y="28139"/>
                  </a:lnTo>
                  <a:lnTo>
                    <a:pt x="2199" y="41097"/>
                  </a:lnTo>
                  <a:lnTo>
                    <a:pt x="11178" y="50483"/>
                  </a:lnTo>
                  <a:lnTo>
                    <a:pt x="22356" y="55841"/>
                  </a:lnTo>
                  <a:lnTo>
                    <a:pt x="33718" y="55841"/>
                  </a:lnTo>
                  <a:lnTo>
                    <a:pt x="44896" y="50483"/>
                  </a:lnTo>
                  <a:lnTo>
                    <a:pt x="54242" y="41097"/>
                  </a:lnTo>
                  <a:lnTo>
                    <a:pt x="56074" y="28139"/>
                  </a:lnTo>
                  <a:lnTo>
                    <a:pt x="54242" y="15181"/>
                  </a:lnTo>
                  <a:lnTo>
                    <a:pt x="44896" y="5813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1439" y="3457939"/>
              <a:ext cx="308610" cy="587375"/>
            </a:xfrm>
            <a:custGeom>
              <a:avLst/>
              <a:gdLst/>
              <a:ahLst/>
              <a:cxnLst/>
              <a:rect l="l" t="t" r="r" b="b"/>
              <a:pathLst>
                <a:path w="308609" h="587375">
                  <a:moveTo>
                    <a:pt x="252152" y="559651"/>
                  </a:moveTo>
                  <a:lnTo>
                    <a:pt x="254351" y="546693"/>
                  </a:lnTo>
                  <a:lnTo>
                    <a:pt x="263331" y="537326"/>
                  </a:lnTo>
                  <a:lnTo>
                    <a:pt x="274509" y="531512"/>
                  </a:lnTo>
                  <a:lnTo>
                    <a:pt x="285871" y="531512"/>
                  </a:lnTo>
                  <a:lnTo>
                    <a:pt x="297049" y="537326"/>
                  </a:lnTo>
                  <a:lnTo>
                    <a:pt x="306395" y="546693"/>
                  </a:lnTo>
                  <a:lnTo>
                    <a:pt x="308227" y="559651"/>
                  </a:lnTo>
                  <a:lnTo>
                    <a:pt x="306395" y="572609"/>
                  </a:lnTo>
                  <a:lnTo>
                    <a:pt x="297049" y="581995"/>
                  </a:lnTo>
                  <a:lnTo>
                    <a:pt x="285871" y="587353"/>
                  </a:lnTo>
                  <a:lnTo>
                    <a:pt x="274509" y="587353"/>
                  </a:lnTo>
                  <a:lnTo>
                    <a:pt x="263331" y="581995"/>
                  </a:lnTo>
                  <a:lnTo>
                    <a:pt x="254351" y="572609"/>
                  </a:lnTo>
                  <a:lnTo>
                    <a:pt x="252152" y="559651"/>
                  </a:lnTo>
                  <a:close/>
                </a:path>
                <a:path w="308609" h="587375">
                  <a:moveTo>
                    <a:pt x="0" y="0"/>
                  </a:moveTo>
                  <a:lnTo>
                    <a:pt x="280373" y="559651"/>
                  </a:lnTo>
                </a:path>
              </a:pathLst>
            </a:custGeom>
            <a:ln w="3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735118" y="4051226"/>
            <a:ext cx="11239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8299530" y="4021301"/>
            <a:ext cx="10350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9500" y="1089967"/>
            <a:ext cx="5620385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marR="5080" indent="-148590">
              <a:lnSpc>
                <a:spcPct val="132100"/>
              </a:lnSpc>
              <a:spcBef>
                <a:spcPts val="95"/>
              </a:spcBef>
              <a:tabLst>
                <a:tab pos="762000" algn="l"/>
              </a:tabLst>
            </a:pPr>
            <a:r>
              <a:rPr sz="2000" b="1" dirty="0">
                <a:latin typeface="Times New Roman"/>
                <a:cs typeface="Times New Roman"/>
              </a:rPr>
              <a:t>Tabel	</a:t>
            </a:r>
            <a:r>
              <a:rPr sz="2000" spc="-5" dirty="0">
                <a:latin typeface="Times New Roman"/>
                <a:cs typeface="Times New Roman"/>
              </a:rPr>
              <a:t>Tabel </a:t>
            </a:r>
            <a:r>
              <a:rPr sz="2000" dirty="0">
                <a:latin typeface="Times New Roman"/>
                <a:cs typeface="Times New Roman"/>
              </a:rPr>
              <a:t>kekerapan (frekuensi) dan </a:t>
            </a:r>
            <a:r>
              <a:rPr sz="2000" spc="5" dirty="0">
                <a:latin typeface="Times New Roman"/>
                <a:cs typeface="Times New Roman"/>
              </a:rPr>
              <a:t>kode </a:t>
            </a:r>
            <a:r>
              <a:rPr sz="2000" dirty="0">
                <a:latin typeface="Times New Roman"/>
                <a:cs typeface="Times New Roman"/>
              </a:rPr>
              <a:t>Huffman  </a:t>
            </a:r>
            <a:r>
              <a:rPr sz="2000" spc="5" dirty="0">
                <a:latin typeface="Times New Roman"/>
                <a:cs typeface="Times New Roman"/>
              </a:rPr>
              <a:t>untuk </a:t>
            </a:r>
            <a:r>
              <a:rPr sz="2000" i="1" dirty="0">
                <a:latin typeface="Times New Roman"/>
                <a:cs typeface="Times New Roman"/>
              </a:rPr>
              <a:t>string</a:t>
            </a:r>
            <a:r>
              <a:rPr sz="2000" i="1" spc="48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ABACCDA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60085"/>
              </p:ext>
            </p:extLst>
          </p:nvPr>
        </p:nvGraphicFramePr>
        <p:xfrm>
          <a:off x="1468286" y="2427190"/>
          <a:ext cx="6391908" cy="1533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409700"/>
                <a:gridCol w="1409064"/>
                <a:gridCol w="2163444"/>
              </a:tblGrid>
              <a:tr h="307107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Simbol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Kekerapan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Peluang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231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Kode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Huffman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07206">
                <a:tc>
                  <a:txBody>
                    <a:bodyPr/>
                    <a:lstStyle/>
                    <a:p>
                      <a:pPr marL="635" algn="ctr">
                        <a:lnSpc>
                          <a:spcPts val="232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3/7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231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        </a:t>
                      </a: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199">
                <a:tc>
                  <a:txBody>
                    <a:bodyPr/>
                    <a:lstStyle/>
                    <a:p>
                      <a:pPr marL="635" algn="ctr">
                        <a:lnSpc>
                          <a:spcPts val="231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1/7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206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2/7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 algn="ctr">
                        <a:lnSpc>
                          <a:spcPts val="2310"/>
                        </a:lnSpc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199">
                <a:tc>
                  <a:txBody>
                    <a:bodyPr/>
                    <a:lstStyle/>
                    <a:p>
                      <a:pPr marL="635" algn="ctr">
                        <a:lnSpc>
                          <a:spcPts val="231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1/7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29276" y="4529713"/>
            <a:ext cx="5832475" cy="1356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Dengan </a:t>
            </a:r>
            <a:r>
              <a:rPr sz="2000" spc="5" dirty="0">
                <a:latin typeface="Times New Roman"/>
                <a:cs typeface="Times New Roman"/>
              </a:rPr>
              <a:t>kode </a:t>
            </a:r>
            <a:r>
              <a:rPr sz="2000" dirty="0">
                <a:latin typeface="Times New Roman"/>
                <a:cs typeface="Times New Roman"/>
              </a:rPr>
              <a:t>Hufman, rangkaian bit </a:t>
            </a:r>
            <a:r>
              <a:rPr sz="2000" spc="5" dirty="0">
                <a:latin typeface="Times New Roman"/>
                <a:cs typeface="Times New Roman"/>
              </a:rPr>
              <a:t>untuk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’ABACCDA’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1630"/>
              </a:spcBef>
            </a:pP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chemeClr val="tx2"/>
                </a:solidFill>
                <a:latin typeface="Times New Roman"/>
                <a:cs typeface="Times New Roman"/>
              </a:rPr>
              <a:t>110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00B050"/>
                </a:solidFill>
                <a:latin typeface="Times New Roman"/>
                <a:cs typeface="Times New Roman"/>
              </a:rPr>
              <a:t>1010</a:t>
            </a:r>
            <a:r>
              <a:rPr sz="2000" spc="5" dirty="0">
                <a:solidFill>
                  <a:srgbClr val="7030A0"/>
                </a:solidFill>
                <a:latin typeface="Times New Roman"/>
                <a:cs typeface="Times New Roman"/>
              </a:rPr>
              <a:t>111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000" dirty="0">
                <a:latin typeface="Times New Roman"/>
                <a:cs typeface="Times New Roman"/>
              </a:rPr>
              <a:t>hanya </a:t>
            </a:r>
            <a:r>
              <a:rPr sz="2000" spc="5" dirty="0">
                <a:latin typeface="Times New Roman"/>
                <a:cs typeface="Times New Roman"/>
              </a:rPr>
              <a:t>13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924416"/>
            <a:ext cx="7600315" cy="434990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78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Algoritma pembentukan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pohon</a:t>
            </a:r>
            <a:r>
              <a:rPr sz="2800" spc="-30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Huffman</a:t>
            </a:r>
            <a:endParaRPr sz="2800" dirty="0">
              <a:latin typeface="Times New Roman"/>
              <a:cs typeface="Times New Roman"/>
            </a:endParaRPr>
          </a:p>
          <a:p>
            <a:pPr marL="621665" marR="5080" indent="-609600">
              <a:lnSpc>
                <a:spcPct val="100000"/>
              </a:lnSpc>
              <a:spcBef>
                <a:spcPts val="595"/>
              </a:spcBef>
              <a:buClr>
                <a:srgbClr val="A40020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Pilih dua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simbol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dengan peluang (</a:t>
            </a:r>
            <a:r>
              <a:rPr sz="2400" i="1" dirty="0">
                <a:solidFill>
                  <a:srgbClr val="0A0909"/>
                </a:solidFill>
                <a:latin typeface="Times New Roman"/>
                <a:cs typeface="Times New Roman"/>
              </a:rPr>
              <a:t>probability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) paling  kecil (pada contoh di atas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simbol </a:t>
            </a:r>
            <a:r>
              <a:rPr sz="2400" i="1" dirty="0">
                <a:solidFill>
                  <a:srgbClr val="0A0909"/>
                </a:solidFill>
                <a:latin typeface="Times New Roman"/>
                <a:cs typeface="Times New Roman"/>
              </a:rPr>
              <a:t>B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dan </a:t>
            </a:r>
            <a:r>
              <a:rPr sz="2400" i="1" spc="-5" dirty="0">
                <a:solidFill>
                  <a:srgbClr val="0A0909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).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Kedua 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simbol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tadi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dikombinasikan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sebagai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simpul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orangtua</a:t>
            </a:r>
            <a:r>
              <a:rPr sz="2400" spc="-80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dari 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simbol </a:t>
            </a:r>
            <a:r>
              <a:rPr sz="2400" i="1" dirty="0">
                <a:solidFill>
                  <a:srgbClr val="0A0909"/>
                </a:solidFill>
                <a:latin typeface="Times New Roman"/>
                <a:cs typeface="Times New Roman"/>
              </a:rPr>
              <a:t>B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dan </a:t>
            </a:r>
            <a:r>
              <a:rPr sz="2400" i="1" dirty="0">
                <a:solidFill>
                  <a:srgbClr val="0A0909"/>
                </a:solidFill>
                <a:latin typeface="Times New Roman"/>
                <a:cs typeface="Times New Roman"/>
              </a:rPr>
              <a:t>D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sehingga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menjadi simbol </a:t>
            </a:r>
            <a:r>
              <a:rPr sz="2400" i="1" spc="-5" dirty="0">
                <a:solidFill>
                  <a:srgbClr val="0A0909"/>
                </a:solidFill>
                <a:latin typeface="Times New Roman"/>
                <a:cs typeface="Times New Roman"/>
              </a:rPr>
              <a:t>BD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dengan  peluang 1/7 + 1/7 = 2/7, yaitu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jumlah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peluang</a:t>
            </a:r>
            <a:r>
              <a:rPr sz="2400" spc="-14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kedua</a:t>
            </a:r>
            <a:endParaRPr sz="2400" dirty="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anaknya.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21665" marR="758190" indent="-609600">
              <a:lnSpc>
                <a:spcPct val="100000"/>
              </a:lnSpc>
              <a:buClr>
                <a:srgbClr val="A40020"/>
              </a:buClr>
              <a:buSzPct val="75000"/>
              <a:buAutoNum type="arabicPeriod" startAt="2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Selanjutnya, pilih dua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simbol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berikutnya,</a:t>
            </a:r>
            <a:r>
              <a:rPr sz="2400" spc="-14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termasuk  simbol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baru, yang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mempunyai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peluang</a:t>
            </a:r>
            <a:r>
              <a:rPr sz="2400" spc="-1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400" spc="-5" dirty="0" err="1">
                <a:solidFill>
                  <a:srgbClr val="0A0909"/>
                </a:solidFill>
                <a:latin typeface="Times New Roman"/>
                <a:cs typeface="Times New Roman"/>
              </a:rPr>
              <a:t>terkecil</a:t>
            </a:r>
            <a:r>
              <a:rPr sz="2400" spc="-5" dirty="0" smtClean="0">
                <a:solidFill>
                  <a:srgbClr val="0A0909"/>
                </a:solidFill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621665" indent="-609600">
              <a:lnSpc>
                <a:spcPct val="100000"/>
              </a:lnSpc>
              <a:spcBef>
                <a:spcPts val="5"/>
              </a:spcBef>
              <a:buClr>
                <a:srgbClr val="A40020"/>
              </a:buClr>
              <a:buSzPct val="75000"/>
              <a:buAutoNum type="arabicPeriod" startAt="2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Ulangi langkah 1 dan 2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sampai </a:t>
            </a:r>
            <a:r>
              <a:rPr sz="2400" dirty="0">
                <a:solidFill>
                  <a:srgbClr val="0A0909"/>
                </a:solidFill>
                <a:latin typeface="Times New Roman"/>
                <a:cs typeface="Times New Roman"/>
              </a:rPr>
              <a:t>seluruh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simbol</a:t>
            </a:r>
            <a:r>
              <a:rPr sz="2400" spc="-5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0909"/>
                </a:solidFill>
                <a:latin typeface="Times New Roman"/>
                <a:cs typeface="Times New Roman"/>
              </a:rPr>
              <a:t>habis.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5583428"/>
            <a:ext cx="5779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A40020"/>
              </a:buClr>
              <a:buSzPct val="75000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5B5248"/>
                </a:solidFill>
                <a:latin typeface="Times New Roman"/>
                <a:cs typeface="Times New Roman"/>
              </a:rPr>
              <a:t>A = 0, C = 10, B = 110, D =</a:t>
            </a:r>
            <a:r>
              <a:rPr sz="3200" spc="-120" dirty="0">
                <a:solidFill>
                  <a:srgbClr val="5B524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B5248"/>
                </a:solidFill>
                <a:latin typeface="Times New Roman"/>
                <a:cs typeface="Times New Roman"/>
              </a:rPr>
              <a:t>111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13028" y="1144862"/>
            <a:ext cx="1639570" cy="424180"/>
            <a:chOff x="2313028" y="1144862"/>
            <a:chExt cx="1639570" cy="424180"/>
          </a:xfrm>
        </p:grpSpPr>
        <p:sp>
          <p:nvSpPr>
            <p:cNvPr id="4" name="object 4"/>
            <p:cNvSpPr/>
            <p:nvPr/>
          </p:nvSpPr>
          <p:spPr>
            <a:xfrm>
              <a:off x="2321601" y="1153434"/>
              <a:ext cx="1622425" cy="407034"/>
            </a:xfrm>
            <a:custGeom>
              <a:avLst/>
              <a:gdLst/>
              <a:ahLst/>
              <a:cxnLst/>
              <a:rect l="l" t="t" r="r" b="b"/>
              <a:pathLst>
                <a:path w="1622425" h="407034">
                  <a:moveTo>
                    <a:pt x="902603" y="0"/>
                  </a:moveTo>
                  <a:lnTo>
                    <a:pt x="719613" y="0"/>
                  </a:lnTo>
                  <a:lnTo>
                    <a:pt x="631094" y="6211"/>
                  </a:lnTo>
                  <a:lnTo>
                    <a:pt x="545741" y="9380"/>
                  </a:lnTo>
                  <a:lnTo>
                    <a:pt x="458741" y="19902"/>
                  </a:lnTo>
                  <a:lnTo>
                    <a:pt x="381113" y="30550"/>
                  </a:lnTo>
                  <a:lnTo>
                    <a:pt x="305004" y="44114"/>
                  </a:lnTo>
                  <a:lnTo>
                    <a:pt x="239470" y="60974"/>
                  </a:lnTo>
                  <a:lnTo>
                    <a:pt x="178279" y="74664"/>
                  </a:lnTo>
                  <a:lnTo>
                    <a:pt x="126408" y="96087"/>
                  </a:lnTo>
                  <a:lnTo>
                    <a:pt x="82301" y="112820"/>
                  </a:lnTo>
                  <a:lnTo>
                    <a:pt x="47210" y="137033"/>
                  </a:lnTo>
                  <a:lnTo>
                    <a:pt x="24225" y="156935"/>
                  </a:lnTo>
                  <a:lnTo>
                    <a:pt x="5901" y="181147"/>
                  </a:lnTo>
                  <a:lnTo>
                    <a:pt x="0" y="201049"/>
                  </a:lnTo>
                  <a:lnTo>
                    <a:pt x="5901" y="225261"/>
                  </a:lnTo>
                  <a:lnTo>
                    <a:pt x="47210" y="269375"/>
                  </a:lnTo>
                  <a:lnTo>
                    <a:pt x="82301" y="290799"/>
                  </a:lnTo>
                  <a:lnTo>
                    <a:pt x="126408" y="310701"/>
                  </a:lnTo>
                  <a:lnTo>
                    <a:pt x="178279" y="327561"/>
                  </a:lnTo>
                  <a:lnTo>
                    <a:pt x="239470" y="345561"/>
                  </a:lnTo>
                  <a:lnTo>
                    <a:pt x="305004" y="362294"/>
                  </a:lnTo>
                  <a:lnTo>
                    <a:pt x="381113" y="375985"/>
                  </a:lnTo>
                  <a:lnTo>
                    <a:pt x="458741" y="386887"/>
                  </a:lnTo>
                  <a:lnTo>
                    <a:pt x="545741" y="392718"/>
                  </a:lnTo>
                  <a:lnTo>
                    <a:pt x="631094" y="398929"/>
                  </a:lnTo>
                  <a:lnTo>
                    <a:pt x="719613" y="406409"/>
                  </a:lnTo>
                  <a:lnTo>
                    <a:pt x="902603" y="406409"/>
                  </a:lnTo>
                  <a:lnTo>
                    <a:pt x="991122" y="398929"/>
                  </a:lnTo>
                  <a:lnTo>
                    <a:pt x="1076475" y="392718"/>
                  </a:lnTo>
                  <a:lnTo>
                    <a:pt x="1163222" y="386887"/>
                  </a:lnTo>
                  <a:lnTo>
                    <a:pt x="1241103" y="375985"/>
                  </a:lnTo>
                  <a:lnTo>
                    <a:pt x="1317212" y="362294"/>
                  </a:lnTo>
                  <a:lnTo>
                    <a:pt x="1382810" y="345561"/>
                  </a:lnTo>
                  <a:lnTo>
                    <a:pt x="1447015" y="327561"/>
                  </a:lnTo>
                  <a:lnTo>
                    <a:pt x="1495770" y="310701"/>
                  </a:lnTo>
                  <a:lnTo>
                    <a:pt x="1539966" y="290799"/>
                  </a:lnTo>
                  <a:lnTo>
                    <a:pt x="1575044" y="269375"/>
                  </a:lnTo>
                  <a:lnTo>
                    <a:pt x="1616075" y="225261"/>
                  </a:lnTo>
                  <a:lnTo>
                    <a:pt x="1622280" y="201049"/>
                  </a:lnTo>
                  <a:lnTo>
                    <a:pt x="1616075" y="181147"/>
                  </a:lnTo>
                  <a:lnTo>
                    <a:pt x="1597966" y="156935"/>
                  </a:lnTo>
                  <a:lnTo>
                    <a:pt x="1575044" y="137033"/>
                  </a:lnTo>
                  <a:lnTo>
                    <a:pt x="1539966" y="112820"/>
                  </a:lnTo>
                  <a:lnTo>
                    <a:pt x="1495770" y="96087"/>
                  </a:lnTo>
                  <a:lnTo>
                    <a:pt x="1447015" y="74664"/>
                  </a:lnTo>
                  <a:lnTo>
                    <a:pt x="1382810" y="60974"/>
                  </a:lnTo>
                  <a:lnTo>
                    <a:pt x="1317212" y="44114"/>
                  </a:lnTo>
                  <a:lnTo>
                    <a:pt x="1241103" y="30550"/>
                  </a:lnTo>
                  <a:lnTo>
                    <a:pt x="1163222" y="19902"/>
                  </a:lnTo>
                  <a:lnTo>
                    <a:pt x="1076475" y="9380"/>
                  </a:lnTo>
                  <a:lnTo>
                    <a:pt x="991122" y="6211"/>
                  </a:lnTo>
                  <a:lnTo>
                    <a:pt x="902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1601" y="1153434"/>
              <a:ext cx="1622425" cy="407034"/>
            </a:xfrm>
            <a:custGeom>
              <a:avLst/>
              <a:gdLst/>
              <a:ahLst/>
              <a:cxnLst/>
              <a:rect l="l" t="t" r="r" b="b"/>
              <a:pathLst>
                <a:path w="1622425" h="407034">
                  <a:moveTo>
                    <a:pt x="0" y="201049"/>
                  </a:moveTo>
                  <a:lnTo>
                    <a:pt x="24225" y="156935"/>
                  </a:lnTo>
                  <a:lnTo>
                    <a:pt x="82301" y="112820"/>
                  </a:lnTo>
                  <a:lnTo>
                    <a:pt x="126408" y="96087"/>
                  </a:lnTo>
                  <a:lnTo>
                    <a:pt x="178279" y="74664"/>
                  </a:lnTo>
                  <a:lnTo>
                    <a:pt x="239470" y="60974"/>
                  </a:lnTo>
                  <a:lnTo>
                    <a:pt x="305004" y="44114"/>
                  </a:lnTo>
                  <a:lnTo>
                    <a:pt x="381113" y="30550"/>
                  </a:lnTo>
                  <a:lnTo>
                    <a:pt x="458741" y="19902"/>
                  </a:lnTo>
                  <a:lnTo>
                    <a:pt x="545741" y="9380"/>
                  </a:lnTo>
                  <a:lnTo>
                    <a:pt x="631094" y="6211"/>
                  </a:lnTo>
                  <a:lnTo>
                    <a:pt x="719613" y="0"/>
                  </a:lnTo>
                  <a:lnTo>
                    <a:pt x="812564" y="0"/>
                  </a:lnTo>
                  <a:lnTo>
                    <a:pt x="902603" y="0"/>
                  </a:lnTo>
                  <a:lnTo>
                    <a:pt x="991122" y="6211"/>
                  </a:lnTo>
                  <a:lnTo>
                    <a:pt x="1076475" y="9380"/>
                  </a:lnTo>
                  <a:lnTo>
                    <a:pt x="1163222" y="19902"/>
                  </a:lnTo>
                  <a:lnTo>
                    <a:pt x="1241103" y="30550"/>
                  </a:lnTo>
                  <a:lnTo>
                    <a:pt x="1317212" y="44114"/>
                  </a:lnTo>
                  <a:lnTo>
                    <a:pt x="1382810" y="60974"/>
                  </a:lnTo>
                  <a:lnTo>
                    <a:pt x="1447015" y="74664"/>
                  </a:lnTo>
                  <a:lnTo>
                    <a:pt x="1495770" y="96087"/>
                  </a:lnTo>
                  <a:lnTo>
                    <a:pt x="1539966" y="112820"/>
                  </a:lnTo>
                  <a:lnTo>
                    <a:pt x="1575044" y="137033"/>
                  </a:lnTo>
                  <a:lnTo>
                    <a:pt x="1597966" y="156935"/>
                  </a:lnTo>
                  <a:lnTo>
                    <a:pt x="1616075" y="181147"/>
                  </a:lnTo>
                  <a:lnTo>
                    <a:pt x="1622280" y="201049"/>
                  </a:lnTo>
                  <a:lnTo>
                    <a:pt x="1616075" y="225261"/>
                  </a:lnTo>
                  <a:lnTo>
                    <a:pt x="1575044" y="269375"/>
                  </a:lnTo>
                  <a:lnTo>
                    <a:pt x="1539966" y="290799"/>
                  </a:lnTo>
                  <a:lnTo>
                    <a:pt x="1495770" y="310701"/>
                  </a:lnTo>
                  <a:lnTo>
                    <a:pt x="1447015" y="327561"/>
                  </a:lnTo>
                  <a:lnTo>
                    <a:pt x="1382810" y="345561"/>
                  </a:lnTo>
                  <a:lnTo>
                    <a:pt x="1317212" y="362294"/>
                  </a:lnTo>
                  <a:lnTo>
                    <a:pt x="1241103" y="375985"/>
                  </a:lnTo>
                  <a:lnTo>
                    <a:pt x="1163222" y="386887"/>
                  </a:lnTo>
                  <a:lnTo>
                    <a:pt x="1076475" y="392718"/>
                  </a:lnTo>
                  <a:lnTo>
                    <a:pt x="991122" y="398929"/>
                  </a:lnTo>
                  <a:lnTo>
                    <a:pt x="902603" y="406409"/>
                  </a:lnTo>
                  <a:lnTo>
                    <a:pt x="812564" y="406409"/>
                  </a:lnTo>
                  <a:lnTo>
                    <a:pt x="719613" y="406409"/>
                  </a:lnTo>
                  <a:lnTo>
                    <a:pt x="631094" y="398929"/>
                  </a:lnTo>
                  <a:lnTo>
                    <a:pt x="545741" y="392718"/>
                  </a:lnTo>
                  <a:lnTo>
                    <a:pt x="458741" y="386887"/>
                  </a:lnTo>
                  <a:lnTo>
                    <a:pt x="381113" y="375985"/>
                  </a:lnTo>
                  <a:lnTo>
                    <a:pt x="305004" y="362294"/>
                  </a:lnTo>
                  <a:lnTo>
                    <a:pt x="239470" y="345561"/>
                  </a:lnTo>
                  <a:lnTo>
                    <a:pt x="178279" y="327561"/>
                  </a:lnTo>
                  <a:lnTo>
                    <a:pt x="126408" y="310701"/>
                  </a:lnTo>
                  <a:lnTo>
                    <a:pt x="82301" y="290799"/>
                  </a:lnTo>
                  <a:lnTo>
                    <a:pt x="47210" y="269375"/>
                  </a:lnTo>
                  <a:lnTo>
                    <a:pt x="5901" y="225261"/>
                  </a:lnTo>
                  <a:lnTo>
                    <a:pt x="0" y="201049"/>
                  </a:lnTo>
                  <a:close/>
                </a:path>
              </a:pathLst>
            </a:custGeom>
            <a:ln w="16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9338" y="1187815"/>
            <a:ext cx="10845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5" dirty="0">
                <a:latin typeface="Arial"/>
                <a:cs typeface="Arial"/>
              </a:rPr>
              <a:t>ABCD</a:t>
            </a:r>
            <a:r>
              <a:rPr sz="1750" spc="5" dirty="0">
                <a:latin typeface="Arial"/>
                <a:cs typeface="Arial"/>
              </a:rPr>
              <a:t>,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7/7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0494" y="2358131"/>
            <a:ext cx="1029969" cy="423545"/>
            <a:chOff x="1300494" y="2358131"/>
            <a:chExt cx="1029969" cy="423545"/>
          </a:xfrm>
        </p:grpSpPr>
        <p:sp>
          <p:nvSpPr>
            <p:cNvPr id="8" name="object 8"/>
            <p:cNvSpPr/>
            <p:nvPr/>
          </p:nvSpPr>
          <p:spPr>
            <a:xfrm>
              <a:off x="1309066" y="2366703"/>
              <a:ext cx="1012825" cy="406400"/>
            </a:xfrm>
            <a:custGeom>
              <a:avLst/>
              <a:gdLst/>
              <a:ahLst/>
              <a:cxnLst/>
              <a:rect l="l" t="t" r="r" b="b"/>
              <a:pathLst>
                <a:path w="1012825" h="406400">
                  <a:moveTo>
                    <a:pt x="507823" y="0"/>
                  </a:moveTo>
                  <a:lnTo>
                    <a:pt x="436071" y="3042"/>
                  </a:lnTo>
                  <a:lnTo>
                    <a:pt x="364331" y="10521"/>
                  </a:lnTo>
                  <a:lnTo>
                    <a:pt x="298784" y="19902"/>
                  </a:lnTo>
                  <a:lnTo>
                    <a:pt x="233249" y="33465"/>
                  </a:lnTo>
                  <a:lnTo>
                    <a:pt x="175490" y="47156"/>
                  </a:lnTo>
                  <a:lnTo>
                    <a:pt x="123620" y="71368"/>
                  </a:lnTo>
                  <a:lnTo>
                    <a:pt x="82306" y="92918"/>
                  </a:lnTo>
                  <a:lnTo>
                    <a:pt x="48762" y="120173"/>
                  </a:lnTo>
                  <a:lnTo>
                    <a:pt x="21430" y="147554"/>
                  </a:lnTo>
                  <a:lnTo>
                    <a:pt x="0" y="200922"/>
                  </a:lnTo>
                  <a:lnTo>
                    <a:pt x="7764" y="232994"/>
                  </a:lnTo>
                  <a:lnTo>
                    <a:pt x="48762" y="287630"/>
                  </a:lnTo>
                  <a:lnTo>
                    <a:pt x="82306" y="315011"/>
                  </a:lnTo>
                  <a:lnTo>
                    <a:pt x="123620" y="334913"/>
                  </a:lnTo>
                  <a:lnTo>
                    <a:pt x="175490" y="356336"/>
                  </a:lnTo>
                  <a:lnTo>
                    <a:pt x="233249" y="372816"/>
                  </a:lnTo>
                  <a:lnTo>
                    <a:pt x="298784" y="386760"/>
                  </a:lnTo>
                  <a:lnTo>
                    <a:pt x="364331" y="397281"/>
                  </a:lnTo>
                  <a:lnTo>
                    <a:pt x="436071" y="403239"/>
                  </a:lnTo>
                  <a:lnTo>
                    <a:pt x="507823" y="406282"/>
                  </a:lnTo>
                  <a:lnTo>
                    <a:pt x="579563" y="403239"/>
                  </a:lnTo>
                  <a:lnTo>
                    <a:pt x="648213" y="397281"/>
                  </a:lnTo>
                  <a:lnTo>
                    <a:pt x="716533" y="386760"/>
                  </a:lnTo>
                  <a:lnTo>
                    <a:pt x="782384" y="372816"/>
                  </a:lnTo>
                  <a:lnTo>
                    <a:pt x="837053" y="356336"/>
                  </a:lnTo>
                  <a:lnTo>
                    <a:pt x="888924" y="334913"/>
                  </a:lnTo>
                  <a:lnTo>
                    <a:pt x="933335" y="315011"/>
                  </a:lnTo>
                  <a:lnTo>
                    <a:pt x="968122" y="287630"/>
                  </a:lnTo>
                  <a:lnTo>
                    <a:pt x="1009431" y="232994"/>
                  </a:lnTo>
                  <a:lnTo>
                    <a:pt x="1012534" y="200922"/>
                  </a:lnTo>
                  <a:lnTo>
                    <a:pt x="1009431" y="175189"/>
                  </a:lnTo>
                  <a:lnTo>
                    <a:pt x="968122" y="120173"/>
                  </a:lnTo>
                  <a:lnTo>
                    <a:pt x="933335" y="92918"/>
                  </a:lnTo>
                  <a:lnTo>
                    <a:pt x="888924" y="71368"/>
                  </a:lnTo>
                  <a:lnTo>
                    <a:pt x="837053" y="47156"/>
                  </a:lnTo>
                  <a:lnTo>
                    <a:pt x="782384" y="33465"/>
                  </a:lnTo>
                  <a:lnTo>
                    <a:pt x="716533" y="19902"/>
                  </a:lnTo>
                  <a:lnTo>
                    <a:pt x="648213" y="10521"/>
                  </a:lnTo>
                  <a:lnTo>
                    <a:pt x="579563" y="3042"/>
                  </a:lnTo>
                  <a:lnTo>
                    <a:pt x="507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9066" y="2366703"/>
              <a:ext cx="1012825" cy="406400"/>
            </a:xfrm>
            <a:custGeom>
              <a:avLst/>
              <a:gdLst/>
              <a:ahLst/>
              <a:cxnLst/>
              <a:rect l="l" t="t" r="r" b="b"/>
              <a:pathLst>
                <a:path w="1012825" h="406400">
                  <a:moveTo>
                    <a:pt x="0" y="200922"/>
                  </a:moveTo>
                  <a:lnTo>
                    <a:pt x="21430" y="147554"/>
                  </a:lnTo>
                  <a:lnTo>
                    <a:pt x="48762" y="120173"/>
                  </a:lnTo>
                  <a:lnTo>
                    <a:pt x="82306" y="92918"/>
                  </a:lnTo>
                  <a:lnTo>
                    <a:pt x="123620" y="71368"/>
                  </a:lnTo>
                  <a:lnTo>
                    <a:pt x="175490" y="47156"/>
                  </a:lnTo>
                  <a:lnTo>
                    <a:pt x="233249" y="33465"/>
                  </a:lnTo>
                  <a:lnTo>
                    <a:pt x="298784" y="19902"/>
                  </a:lnTo>
                  <a:lnTo>
                    <a:pt x="364331" y="10521"/>
                  </a:lnTo>
                  <a:lnTo>
                    <a:pt x="436071" y="3042"/>
                  </a:lnTo>
                  <a:lnTo>
                    <a:pt x="507823" y="0"/>
                  </a:lnTo>
                  <a:lnTo>
                    <a:pt x="579563" y="3042"/>
                  </a:lnTo>
                  <a:lnTo>
                    <a:pt x="648213" y="10521"/>
                  </a:lnTo>
                  <a:lnTo>
                    <a:pt x="716533" y="19902"/>
                  </a:lnTo>
                  <a:lnTo>
                    <a:pt x="782384" y="33465"/>
                  </a:lnTo>
                  <a:lnTo>
                    <a:pt x="837053" y="47156"/>
                  </a:lnTo>
                  <a:lnTo>
                    <a:pt x="888924" y="71368"/>
                  </a:lnTo>
                  <a:lnTo>
                    <a:pt x="933335" y="92918"/>
                  </a:lnTo>
                  <a:lnTo>
                    <a:pt x="968122" y="120173"/>
                  </a:lnTo>
                  <a:lnTo>
                    <a:pt x="1009431" y="175189"/>
                  </a:lnTo>
                  <a:lnTo>
                    <a:pt x="1012534" y="200922"/>
                  </a:lnTo>
                  <a:lnTo>
                    <a:pt x="1009431" y="232994"/>
                  </a:lnTo>
                  <a:lnTo>
                    <a:pt x="968122" y="287630"/>
                  </a:lnTo>
                  <a:lnTo>
                    <a:pt x="933335" y="315011"/>
                  </a:lnTo>
                  <a:lnTo>
                    <a:pt x="888924" y="334913"/>
                  </a:lnTo>
                  <a:lnTo>
                    <a:pt x="837053" y="356336"/>
                  </a:lnTo>
                  <a:lnTo>
                    <a:pt x="782384" y="372816"/>
                  </a:lnTo>
                  <a:lnTo>
                    <a:pt x="716533" y="386760"/>
                  </a:lnTo>
                  <a:lnTo>
                    <a:pt x="648213" y="397281"/>
                  </a:lnTo>
                  <a:lnTo>
                    <a:pt x="579563" y="403239"/>
                  </a:lnTo>
                  <a:lnTo>
                    <a:pt x="507823" y="406282"/>
                  </a:lnTo>
                  <a:lnTo>
                    <a:pt x="436071" y="403239"/>
                  </a:lnTo>
                  <a:lnTo>
                    <a:pt x="364331" y="397281"/>
                  </a:lnTo>
                  <a:lnTo>
                    <a:pt x="298784" y="386760"/>
                  </a:lnTo>
                  <a:lnTo>
                    <a:pt x="233249" y="372816"/>
                  </a:lnTo>
                  <a:lnTo>
                    <a:pt x="175490" y="356336"/>
                  </a:lnTo>
                  <a:lnTo>
                    <a:pt x="123620" y="334913"/>
                  </a:lnTo>
                  <a:lnTo>
                    <a:pt x="82306" y="315011"/>
                  </a:lnTo>
                  <a:lnTo>
                    <a:pt x="48762" y="287630"/>
                  </a:lnTo>
                  <a:lnTo>
                    <a:pt x="21430" y="260375"/>
                  </a:lnTo>
                  <a:lnTo>
                    <a:pt x="0" y="200922"/>
                  </a:lnTo>
                  <a:close/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09747" y="2401084"/>
            <a:ext cx="6108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10" dirty="0">
                <a:latin typeface="Arial"/>
                <a:cs typeface="Arial"/>
              </a:rPr>
              <a:t>A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3/7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0734" y="2366703"/>
            <a:ext cx="1317625" cy="406400"/>
          </a:xfrm>
          <a:custGeom>
            <a:avLst/>
            <a:gdLst/>
            <a:ahLst/>
            <a:cxnLst/>
            <a:rect l="l" t="t" r="r" b="b"/>
            <a:pathLst>
              <a:path w="1317625" h="406400">
                <a:moveTo>
                  <a:pt x="0" y="200922"/>
                </a:moveTo>
                <a:lnTo>
                  <a:pt x="19881" y="150596"/>
                </a:lnTo>
                <a:lnTo>
                  <a:pt x="77881" y="106482"/>
                </a:lnTo>
                <a:lnTo>
                  <a:pt x="126636" y="85059"/>
                </a:lnTo>
                <a:lnTo>
                  <a:pt x="178557" y="65537"/>
                </a:lnTo>
                <a:lnTo>
                  <a:pt x="239470" y="47156"/>
                </a:lnTo>
                <a:lnTo>
                  <a:pt x="304941" y="33465"/>
                </a:lnTo>
                <a:lnTo>
                  <a:pt x="376744" y="19902"/>
                </a:lnTo>
                <a:lnTo>
                  <a:pt x="455892" y="10521"/>
                </a:lnTo>
                <a:lnTo>
                  <a:pt x="535167" y="3042"/>
                </a:lnTo>
                <a:lnTo>
                  <a:pt x="617480" y="0"/>
                </a:lnTo>
                <a:lnTo>
                  <a:pt x="699668" y="0"/>
                </a:lnTo>
                <a:lnTo>
                  <a:pt x="782362" y="3042"/>
                </a:lnTo>
                <a:lnTo>
                  <a:pt x="859990" y="10521"/>
                </a:lnTo>
                <a:lnTo>
                  <a:pt x="939138" y="19902"/>
                </a:lnTo>
                <a:lnTo>
                  <a:pt x="1010941" y="33465"/>
                </a:lnTo>
                <a:lnTo>
                  <a:pt x="1076539" y="47156"/>
                </a:lnTo>
                <a:lnTo>
                  <a:pt x="1138971" y="65537"/>
                </a:lnTo>
                <a:lnTo>
                  <a:pt x="1189245" y="85059"/>
                </a:lnTo>
                <a:lnTo>
                  <a:pt x="1235215" y="106482"/>
                </a:lnTo>
                <a:lnTo>
                  <a:pt x="1268773" y="126384"/>
                </a:lnTo>
                <a:lnTo>
                  <a:pt x="1309677" y="177978"/>
                </a:lnTo>
                <a:lnTo>
                  <a:pt x="1317529" y="200922"/>
                </a:lnTo>
                <a:lnTo>
                  <a:pt x="1309677" y="225261"/>
                </a:lnTo>
                <a:lnTo>
                  <a:pt x="1268773" y="277108"/>
                </a:lnTo>
                <a:lnTo>
                  <a:pt x="1235215" y="301320"/>
                </a:lnTo>
                <a:lnTo>
                  <a:pt x="1189245" y="321222"/>
                </a:lnTo>
                <a:lnTo>
                  <a:pt x="1138971" y="342392"/>
                </a:lnTo>
                <a:lnTo>
                  <a:pt x="1076539" y="359125"/>
                </a:lnTo>
                <a:lnTo>
                  <a:pt x="1010941" y="372816"/>
                </a:lnTo>
                <a:lnTo>
                  <a:pt x="939138" y="386760"/>
                </a:lnTo>
                <a:lnTo>
                  <a:pt x="859990" y="392718"/>
                </a:lnTo>
                <a:lnTo>
                  <a:pt x="782362" y="403239"/>
                </a:lnTo>
                <a:lnTo>
                  <a:pt x="699668" y="406282"/>
                </a:lnTo>
                <a:lnTo>
                  <a:pt x="617480" y="406282"/>
                </a:lnTo>
                <a:lnTo>
                  <a:pt x="535167" y="403239"/>
                </a:lnTo>
                <a:lnTo>
                  <a:pt x="455892" y="392718"/>
                </a:lnTo>
                <a:lnTo>
                  <a:pt x="376744" y="386760"/>
                </a:lnTo>
                <a:lnTo>
                  <a:pt x="304941" y="372816"/>
                </a:lnTo>
                <a:lnTo>
                  <a:pt x="239470" y="359125"/>
                </a:lnTo>
                <a:lnTo>
                  <a:pt x="178557" y="342392"/>
                </a:lnTo>
                <a:lnTo>
                  <a:pt x="126636" y="321222"/>
                </a:lnTo>
                <a:lnTo>
                  <a:pt x="77881" y="301320"/>
                </a:lnTo>
                <a:lnTo>
                  <a:pt x="44322" y="277108"/>
                </a:lnTo>
                <a:lnTo>
                  <a:pt x="3039" y="225261"/>
                </a:lnTo>
                <a:lnTo>
                  <a:pt x="0" y="200922"/>
                </a:lnTo>
                <a:close/>
              </a:path>
            </a:pathLst>
          </a:custGeom>
          <a:ln w="16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83946" y="2401084"/>
            <a:ext cx="9334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dirty="0">
                <a:latin typeface="Arial"/>
                <a:cs typeface="Arial"/>
              </a:rPr>
              <a:t>CBD</a:t>
            </a:r>
            <a:r>
              <a:rPr sz="1750" dirty="0">
                <a:latin typeface="Arial"/>
                <a:cs typeface="Arial"/>
              </a:rPr>
              <a:t>,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4/7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5635" y="3579846"/>
            <a:ext cx="916940" cy="406400"/>
          </a:xfrm>
          <a:custGeom>
            <a:avLst/>
            <a:gdLst/>
            <a:ahLst/>
            <a:cxnLst/>
            <a:rect l="l" t="t" r="r" b="b"/>
            <a:pathLst>
              <a:path w="916939" h="406400">
                <a:moveTo>
                  <a:pt x="0" y="202317"/>
                </a:moveTo>
                <a:lnTo>
                  <a:pt x="21148" y="144512"/>
                </a:lnTo>
                <a:lnTo>
                  <a:pt x="48755" y="112440"/>
                </a:lnTo>
                <a:lnTo>
                  <a:pt x="123344" y="65537"/>
                </a:lnTo>
                <a:lnTo>
                  <a:pt x="175265" y="44114"/>
                </a:lnTo>
                <a:lnTo>
                  <a:pt x="230225" y="27381"/>
                </a:lnTo>
                <a:lnTo>
                  <a:pt x="292657" y="13690"/>
                </a:lnTo>
                <a:lnTo>
                  <a:pt x="356609" y="7479"/>
                </a:lnTo>
                <a:lnTo>
                  <a:pt x="422460" y="0"/>
                </a:lnTo>
                <a:lnTo>
                  <a:pt x="490844" y="0"/>
                </a:lnTo>
                <a:lnTo>
                  <a:pt x="559481" y="7479"/>
                </a:lnTo>
                <a:lnTo>
                  <a:pt x="624952" y="13690"/>
                </a:lnTo>
                <a:lnTo>
                  <a:pt x="686118" y="27381"/>
                </a:lnTo>
                <a:lnTo>
                  <a:pt x="741078" y="44114"/>
                </a:lnTo>
                <a:lnTo>
                  <a:pt x="789833" y="65537"/>
                </a:lnTo>
                <a:lnTo>
                  <a:pt x="834029" y="89749"/>
                </a:lnTo>
                <a:lnTo>
                  <a:pt x="869108" y="112440"/>
                </a:lnTo>
                <a:lnTo>
                  <a:pt x="892029" y="144512"/>
                </a:lnTo>
                <a:lnTo>
                  <a:pt x="916343" y="202317"/>
                </a:lnTo>
                <a:lnTo>
                  <a:pt x="910138" y="232740"/>
                </a:lnTo>
                <a:lnTo>
                  <a:pt x="869108" y="290799"/>
                </a:lnTo>
                <a:lnTo>
                  <a:pt x="834029" y="318180"/>
                </a:lnTo>
                <a:lnTo>
                  <a:pt x="789833" y="342392"/>
                </a:lnTo>
                <a:lnTo>
                  <a:pt x="741078" y="362256"/>
                </a:lnTo>
                <a:lnTo>
                  <a:pt x="686118" y="380587"/>
                </a:lnTo>
                <a:lnTo>
                  <a:pt x="624952" y="394252"/>
                </a:lnTo>
                <a:lnTo>
                  <a:pt x="559481" y="400159"/>
                </a:lnTo>
                <a:lnTo>
                  <a:pt x="490844" y="406371"/>
                </a:lnTo>
                <a:lnTo>
                  <a:pt x="422460" y="406371"/>
                </a:lnTo>
                <a:lnTo>
                  <a:pt x="356609" y="400159"/>
                </a:lnTo>
                <a:lnTo>
                  <a:pt x="292657" y="394252"/>
                </a:lnTo>
                <a:lnTo>
                  <a:pt x="230225" y="380587"/>
                </a:lnTo>
                <a:lnTo>
                  <a:pt x="175265" y="362256"/>
                </a:lnTo>
                <a:lnTo>
                  <a:pt x="123344" y="342392"/>
                </a:lnTo>
                <a:lnTo>
                  <a:pt x="79274" y="318180"/>
                </a:lnTo>
                <a:lnTo>
                  <a:pt x="48755" y="290799"/>
                </a:lnTo>
                <a:lnTo>
                  <a:pt x="21148" y="263164"/>
                </a:lnTo>
                <a:lnTo>
                  <a:pt x="7471" y="232740"/>
                </a:lnTo>
                <a:lnTo>
                  <a:pt x="0" y="202317"/>
                </a:lnTo>
                <a:close/>
              </a:path>
            </a:pathLst>
          </a:custGeom>
          <a:ln w="16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71358" y="3615747"/>
            <a:ext cx="6242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5" dirty="0">
                <a:latin typeface="Arial"/>
                <a:cs typeface="Arial"/>
              </a:rPr>
              <a:t>C</a:t>
            </a:r>
            <a:r>
              <a:rPr sz="1750" spc="5" dirty="0">
                <a:latin typeface="Arial"/>
                <a:cs typeface="Arial"/>
              </a:rPr>
              <a:t>,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2/7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3597" y="3556901"/>
            <a:ext cx="1215390" cy="429895"/>
          </a:xfrm>
          <a:custGeom>
            <a:avLst/>
            <a:gdLst/>
            <a:ahLst/>
            <a:cxnLst/>
            <a:rect l="l" t="t" r="r" b="b"/>
            <a:pathLst>
              <a:path w="1215389" h="429895">
                <a:moveTo>
                  <a:pt x="0" y="211571"/>
                </a:moveTo>
                <a:lnTo>
                  <a:pt x="21401" y="159977"/>
                </a:lnTo>
                <a:lnTo>
                  <a:pt x="79147" y="104961"/>
                </a:lnTo>
                <a:lnTo>
                  <a:pt x="123217" y="85439"/>
                </a:lnTo>
                <a:lnTo>
                  <a:pt x="178177" y="60847"/>
                </a:lnTo>
                <a:lnTo>
                  <a:pt x="236304" y="44114"/>
                </a:lnTo>
                <a:lnTo>
                  <a:pt x="304941" y="26113"/>
                </a:lnTo>
                <a:lnTo>
                  <a:pt x="373578" y="16732"/>
                </a:lnTo>
                <a:lnTo>
                  <a:pt x="449687" y="6211"/>
                </a:lnTo>
                <a:lnTo>
                  <a:pt x="528835" y="0"/>
                </a:lnTo>
                <a:lnTo>
                  <a:pt x="606843" y="0"/>
                </a:lnTo>
                <a:lnTo>
                  <a:pt x="685991" y="0"/>
                </a:lnTo>
                <a:lnTo>
                  <a:pt x="765266" y="6211"/>
                </a:lnTo>
                <a:lnTo>
                  <a:pt x="840108" y="16732"/>
                </a:lnTo>
                <a:lnTo>
                  <a:pt x="913051" y="26113"/>
                </a:lnTo>
                <a:lnTo>
                  <a:pt x="977382" y="44114"/>
                </a:lnTo>
                <a:lnTo>
                  <a:pt x="1036775" y="60847"/>
                </a:lnTo>
                <a:lnTo>
                  <a:pt x="1091735" y="85439"/>
                </a:lnTo>
                <a:lnTo>
                  <a:pt x="1132639" y="104961"/>
                </a:lnTo>
                <a:lnTo>
                  <a:pt x="1169364" y="132596"/>
                </a:lnTo>
                <a:lnTo>
                  <a:pt x="1210647" y="187358"/>
                </a:lnTo>
                <a:lnTo>
                  <a:pt x="1214953" y="211571"/>
                </a:lnTo>
                <a:lnTo>
                  <a:pt x="1210647" y="241994"/>
                </a:lnTo>
                <a:lnTo>
                  <a:pt x="1169364" y="297010"/>
                </a:lnTo>
                <a:lnTo>
                  <a:pt x="1132639" y="321222"/>
                </a:lnTo>
                <a:lnTo>
                  <a:pt x="1091735" y="344167"/>
                </a:lnTo>
                <a:lnTo>
                  <a:pt x="1036775" y="365337"/>
                </a:lnTo>
                <a:lnTo>
                  <a:pt x="977382" y="385201"/>
                </a:lnTo>
                <a:lnTo>
                  <a:pt x="913051" y="398866"/>
                </a:lnTo>
                <a:lnTo>
                  <a:pt x="840108" y="412544"/>
                </a:lnTo>
                <a:lnTo>
                  <a:pt x="765266" y="420302"/>
                </a:lnTo>
                <a:lnTo>
                  <a:pt x="685991" y="426209"/>
                </a:lnTo>
                <a:lnTo>
                  <a:pt x="606843" y="429315"/>
                </a:lnTo>
                <a:lnTo>
                  <a:pt x="528835" y="426209"/>
                </a:lnTo>
                <a:lnTo>
                  <a:pt x="449687" y="420302"/>
                </a:lnTo>
                <a:lnTo>
                  <a:pt x="373578" y="412544"/>
                </a:lnTo>
                <a:lnTo>
                  <a:pt x="304941" y="398866"/>
                </a:lnTo>
                <a:lnTo>
                  <a:pt x="236304" y="385201"/>
                </a:lnTo>
                <a:lnTo>
                  <a:pt x="178177" y="365337"/>
                </a:lnTo>
                <a:lnTo>
                  <a:pt x="123217" y="344167"/>
                </a:lnTo>
                <a:lnTo>
                  <a:pt x="79147" y="321222"/>
                </a:lnTo>
                <a:lnTo>
                  <a:pt x="44069" y="297010"/>
                </a:lnTo>
                <a:lnTo>
                  <a:pt x="3039" y="241994"/>
                </a:lnTo>
                <a:lnTo>
                  <a:pt x="0" y="211571"/>
                </a:lnTo>
                <a:close/>
              </a:path>
            </a:pathLst>
          </a:custGeom>
          <a:ln w="16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74162" y="3602057"/>
            <a:ext cx="7721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5" dirty="0">
                <a:latin typeface="Arial"/>
                <a:cs typeface="Arial"/>
              </a:rPr>
              <a:t>BD</a:t>
            </a:r>
            <a:r>
              <a:rPr sz="1750" spc="5" dirty="0">
                <a:latin typeface="Arial"/>
                <a:cs typeface="Arial"/>
              </a:rPr>
              <a:t>,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3/7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43881" y="4794586"/>
            <a:ext cx="1012825" cy="406400"/>
          </a:xfrm>
          <a:custGeom>
            <a:avLst/>
            <a:gdLst/>
            <a:ahLst/>
            <a:cxnLst/>
            <a:rect l="l" t="t" r="r" b="b"/>
            <a:pathLst>
              <a:path w="1012825" h="406400">
                <a:moveTo>
                  <a:pt x="0" y="200707"/>
                </a:moveTo>
                <a:lnTo>
                  <a:pt x="21401" y="146020"/>
                </a:lnTo>
                <a:lnTo>
                  <a:pt x="79147" y="91346"/>
                </a:lnTo>
                <a:lnTo>
                  <a:pt x="123597" y="71457"/>
                </a:lnTo>
                <a:lnTo>
                  <a:pt x="175391" y="46915"/>
                </a:lnTo>
                <a:lnTo>
                  <a:pt x="230099" y="33250"/>
                </a:lnTo>
                <a:lnTo>
                  <a:pt x="295696" y="19572"/>
                </a:lnTo>
                <a:lnTo>
                  <a:pt x="364334" y="9013"/>
                </a:lnTo>
                <a:lnTo>
                  <a:pt x="432971" y="2801"/>
                </a:lnTo>
                <a:lnTo>
                  <a:pt x="507813" y="0"/>
                </a:lnTo>
                <a:lnTo>
                  <a:pt x="576450" y="2801"/>
                </a:lnTo>
                <a:lnTo>
                  <a:pt x="647873" y="9013"/>
                </a:lnTo>
                <a:lnTo>
                  <a:pt x="713724" y="19572"/>
                </a:lnTo>
                <a:lnTo>
                  <a:pt x="779196" y="33250"/>
                </a:lnTo>
                <a:lnTo>
                  <a:pt x="836942" y="46915"/>
                </a:lnTo>
                <a:lnTo>
                  <a:pt x="888863" y="71457"/>
                </a:lnTo>
                <a:lnTo>
                  <a:pt x="930147" y="91346"/>
                </a:lnTo>
                <a:lnTo>
                  <a:pt x="968011" y="118677"/>
                </a:lnTo>
                <a:lnTo>
                  <a:pt x="1004736" y="173364"/>
                </a:lnTo>
                <a:lnTo>
                  <a:pt x="1012461" y="200707"/>
                </a:lnTo>
                <a:lnTo>
                  <a:pt x="1004736" y="231143"/>
                </a:lnTo>
                <a:lnTo>
                  <a:pt x="968011" y="286134"/>
                </a:lnTo>
                <a:lnTo>
                  <a:pt x="930147" y="313476"/>
                </a:lnTo>
                <a:lnTo>
                  <a:pt x="888863" y="334602"/>
                </a:lnTo>
                <a:lnTo>
                  <a:pt x="836942" y="354486"/>
                </a:lnTo>
                <a:lnTo>
                  <a:pt x="779196" y="371262"/>
                </a:lnTo>
                <a:lnTo>
                  <a:pt x="713724" y="384932"/>
                </a:lnTo>
                <a:lnTo>
                  <a:pt x="647873" y="395494"/>
                </a:lnTo>
                <a:lnTo>
                  <a:pt x="576450" y="403261"/>
                </a:lnTo>
                <a:lnTo>
                  <a:pt x="507813" y="406368"/>
                </a:lnTo>
                <a:lnTo>
                  <a:pt x="432971" y="403261"/>
                </a:lnTo>
                <a:lnTo>
                  <a:pt x="364334" y="395494"/>
                </a:lnTo>
                <a:lnTo>
                  <a:pt x="295696" y="384932"/>
                </a:lnTo>
                <a:lnTo>
                  <a:pt x="230099" y="371262"/>
                </a:lnTo>
                <a:lnTo>
                  <a:pt x="175391" y="354486"/>
                </a:lnTo>
                <a:lnTo>
                  <a:pt x="123597" y="334602"/>
                </a:lnTo>
                <a:lnTo>
                  <a:pt x="79147" y="313476"/>
                </a:lnTo>
                <a:lnTo>
                  <a:pt x="44069" y="286134"/>
                </a:lnTo>
                <a:lnTo>
                  <a:pt x="3039" y="231143"/>
                </a:lnTo>
                <a:lnTo>
                  <a:pt x="0" y="200707"/>
                </a:lnTo>
                <a:close/>
              </a:path>
            </a:pathLst>
          </a:custGeom>
          <a:ln w="16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44564" y="4828953"/>
            <a:ext cx="6108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-10" dirty="0">
                <a:latin typeface="Arial"/>
                <a:cs typeface="Arial"/>
              </a:rPr>
              <a:t>B</a:t>
            </a:r>
            <a:r>
              <a:rPr sz="1750" spc="-10" dirty="0">
                <a:latin typeface="Arial"/>
                <a:cs typeface="Arial"/>
              </a:rPr>
              <a:t>,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3/7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65805" y="4794586"/>
            <a:ext cx="1012825" cy="406400"/>
          </a:xfrm>
          <a:custGeom>
            <a:avLst/>
            <a:gdLst/>
            <a:ahLst/>
            <a:cxnLst/>
            <a:rect l="l" t="t" r="r" b="b"/>
            <a:pathLst>
              <a:path w="1012825" h="406400">
                <a:moveTo>
                  <a:pt x="0" y="200707"/>
                </a:moveTo>
                <a:lnTo>
                  <a:pt x="19881" y="146020"/>
                </a:lnTo>
                <a:lnTo>
                  <a:pt x="82567" y="91346"/>
                </a:lnTo>
                <a:lnTo>
                  <a:pt x="123597" y="71457"/>
                </a:lnTo>
                <a:lnTo>
                  <a:pt x="175391" y="46915"/>
                </a:lnTo>
                <a:lnTo>
                  <a:pt x="233518" y="33250"/>
                </a:lnTo>
                <a:lnTo>
                  <a:pt x="299116" y="19572"/>
                </a:lnTo>
                <a:lnTo>
                  <a:pt x="363067" y="9013"/>
                </a:lnTo>
                <a:lnTo>
                  <a:pt x="436010" y="2801"/>
                </a:lnTo>
                <a:lnTo>
                  <a:pt x="507813" y="0"/>
                </a:lnTo>
                <a:lnTo>
                  <a:pt x="579489" y="2801"/>
                </a:lnTo>
                <a:lnTo>
                  <a:pt x="648127" y="9013"/>
                </a:lnTo>
                <a:lnTo>
                  <a:pt x="716764" y="19572"/>
                </a:lnTo>
                <a:lnTo>
                  <a:pt x="782362" y="33250"/>
                </a:lnTo>
                <a:lnTo>
                  <a:pt x="837322" y="46915"/>
                </a:lnTo>
                <a:lnTo>
                  <a:pt x="889243" y="71457"/>
                </a:lnTo>
                <a:lnTo>
                  <a:pt x="933313" y="91346"/>
                </a:lnTo>
                <a:lnTo>
                  <a:pt x="966871" y="118677"/>
                </a:lnTo>
                <a:lnTo>
                  <a:pt x="991059" y="146020"/>
                </a:lnTo>
                <a:lnTo>
                  <a:pt x="1007902" y="173364"/>
                </a:lnTo>
                <a:lnTo>
                  <a:pt x="1012461" y="200707"/>
                </a:lnTo>
                <a:lnTo>
                  <a:pt x="1007902" y="231143"/>
                </a:lnTo>
                <a:lnTo>
                  <a:pt x="966871" y="286134"/>
                </a:lnTo>
                <a:lnTo>
                  <a:pt x="933313" y="313476"/>
                </a:lnTo>
                <a:lnTo>
                  <a:pt x="889243" y="334602"/>
                </a:lnTo>
                <a:lnTo>
                  <a:pt x="837322" y="354486"/>
                </a:lnTo>
                <a:lnTo>
                  <a:pt x="782362" y="371262"/>
                </a:lnTo>
                <a:lnTo>
                  <a:pt x="716764" y="384932"/>
                </a:lnTo>
                <a:lnTo>
                  <a:pt x="648127" y="395494"/>
                </a:lnTo>
                <a:lnTo>
                  <a:pt x="579489" y="403261"/>
                </a:lnTo>
                <a:lnTo>
                  <a:pt x="507813" y="406368"/>
                </a:lnTo>
                <a:lnTo>
                  <a:pt x="436010" y="403261"/>
                </a:lnTo>
                <a:lnTo>
                  <a:pt x="363067" y="395494"/>
                </a:lnTo>
                <a:lnTo>
                  <a:pt x="299116" y="384932"/>
                </a:lnTo>
                <a:lnTo>
                  <a:pt x="233518" y="371262"/>
                </a:lnTo>
                <a:lnTo>
                  <a:pt x="175391" y="354486"/>
                </a:lnTo>
                <a:lnTo>
                  <a:pt x="123597" y="334602"/>
                </a:lnTo>
                <a:lnTo>
                  <a:pt x="82567" y="313476"/>
                </a:lnTo>
                <a:lnTo>
                  <a:pt x="44322" y="286134"/>
                </a:lnTo>
                <a:lnTo>
                  <a:pt x="6205" y="231143"/>
                </a:lnTo>
                <a:lnTo>
                  <a:pt x="0" y="200707"/>
                </a:lnTo>
                <a:close/>
              </a:path>
            </a:pathLst>
          </a:custGeom>
          <a:ln w="167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62055" y="4828953"/>
            <a:ext cx="6210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5" dirty="0">
                <a:latin typeface="Arial"/>
                <a:cs typeface="Arial"/>
              </a:rPr>
              <a:t>D</a:t>
            </a:r>
            <a:r>
              <a:rPr sz="1750" spc="5" dirty="0">
                <a:latin typeface="Arial"/>
                <a:cs typeface="Arial"/>
              </a:rPr>
              <a:t>,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3/7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6890" y="1559843"/>
            <a:ext cx="4457065" cy="3235325"/>
          </a:xfrm>
          <a:custGeom>
            <a:avLst/>
            <a:gdLst/>
            <a:ahLst/>
            <a:cxnLst/>
            <a:rect l="l" t="t" r="r" b="b"/>
            <a:pathLst>
              <a:path w="4457065" h="3235325">
                <a:moveTo>
                  <a:pt x="1317275" y="0"/>
                </a:moveTo>
                <a:lnTo>
                  <a:pt x="0" y="806860"/>
                </a:lnTo>
              </a:path>
              <a:path w="4457065" h="3235325">
                <a:moveTo>
                  <a:pt x="2532608" y="1213142"/>
                </a:moveTo>
                <a:lnTo>
                  <a:pt x="1366030" y="2020002"/>
                </a:lnTo>
              </a:path>
              <a:path w="4457065" h="3235325">
                <a:moveTo>
                  <a:pt x="3543550" y="2426373"/>
                </a:moveTo>
                <a:lnTo>
                  <a:pt x="2634804" y="3234742"/>
                </a:lnTo>
              </a:path>
              <a:path w="4457065" h="3235325">
                <a:moveTo>
                  <a:pt x="1317275" y="0"/>
                </a:moveTo>
                <a:lnTo>
                  <a:pt x="2532608" y="806860"/>
                </a:lnTo>
              </a:path>
              <a:path w="4457065" h="3235325">
                <a:moveTo>
                  <a:pt x="2532608" y="1213142"/>
                </a:moveTo>
                <a:lnTo>
                  <a:pt x="3543550" y="1997058"/>
                </a:lnTo>
              </a:path>
              <a:path w="4457065" h="3235325">
                <a:moveTo>
                  <a:pt x="3543550" y="2426373"/>
                </a:moveTo>
                <a:lnTo>
                  <a:pt x="4456728" y="3234742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70269" y="1796794"/>
            <a:ext cx="151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083702" y="3009937"/>
            <a:ext cx="151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2574" y="4223130"/>
            <a:ext cx="151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4285" y="1796794"/>
            <a:ext cx="151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4651" y="3009937"/>
            <a:ext cx="151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6269" y="4223130"/>
            <a:ext cx="1511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5500" y="1570446"/>
            <a:ext cx="288480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dirty="0"/>
              <a:t>5. </a:t>
            </a:r>
            <a:r>
              <a:rPr sz="2050" spc="5" dirty="0"/>
              <a:t>Pohon </a:t>
            </a:r>
            <a:r>
              <a:rPr sz="2050" dirty="0"/>
              <a:t>Pencarian</a:t>
            </a:r>
            <a:r>
              <a:rPr sz="2050" spc="-80" dirty="0"/>
              <a:t> </a:t>
            </a:r>
            <a:r>
              <a:rPr sz="2050" dirty="0"/>
              <a:t>Biner</a:t>
            </a:r>
          </a:p>
        </p:txBody>
      </p:sp>
      <p:sp>
        <p:nvSpPr>
          <p:cNvPr id="7" name="object 7"/>
          <p:cNvSpPr/>
          <p:nvPr/>
        </p:nvSpPr>
        <p:spPr>
          <a:xfrm>
            <a:off x="3385601" y="2303458"/>
            <a:ext cx="328930" cy="327660"/>
          </a:xfrm>
          <a:custGeom>
            <a:avLst/>
            <a:gdLst/>
            <a:ahLst/>
            <a:cxnLst/>
            <a:rect l="l" t="t" r="r" b="b"/>
            <a:pathLst>
              <a:path w="328929" h="327660">
                <a:moveTo>
                  <a:pt x="0" y="163753"/>
                </a:moveTo>
                <a:lnTo>
                  <a:pt x="17369" y="91739"/>
                </a:lnTo>
                <a:lnTo>
                  <a:pt x="63689" y="35169"/>
                </a:lnTo>
                <a:lnTo>
                  <a:pt x="129247" y="4466"/>
                </a:lnTo>
                <a:lnTo>
                  <a:pt x="164547" y="0"/>
                </a:lnTo>
                <a:lnTo>
                  <a:pt x="201528" y="4466"/>
                </a:lnTo>
                <a:lnTo>
                  <a:pt x="267085" y="35169"/>
                </a:lnTo>
                <a:lnTo>
                  <a:pt x="313405" y="91739"/>
                </a:lnTo>
                <a:lnTo>
                  <a:pt x="328534" y="163753"/>
                </a:lnTo>
                <a:lnTo>
                  <a:pt x="326106" y="201156"/>
                </a:lnTo>
                <a:lnTo>
                  <a:pt x="293607" y="266323"/>
                </a:lnTo>
                <a:lnTo>
                  <a:pt x="236455" y="312378"/>
                </a:lnTo>
                <a:lnTo>
                  <a:pt x="164547" y="327432"/>
                </a:lnTo>
                <a:lnTo>
                  <a:pt x="129247" y="323320"/>
                </a:lnTo>
                <a:lnTo>
                  <a:pt x="63689" y="292765"/>
                </a:lnTo>
                <a:lnTo>
                  <a:pt x="17369" y="235768"/>
                </a:lnTo>
                <a:lnTo>
                  <a:pt x="0" y="163753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1331" y="2328030"/>
            <a:ext cx="156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2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7172" y="3449957"/>
            <a:ext cx="569595" cy="492125"/>
          </a:xfrm>
          <a:custGeom>
            <a:avLst/>
            <a:gdLst/>
            <a:ahLst/>
            <a:cxnLst/>
            <a:rect l="l" t="t" r="r" b="b"/>
            <a:pathLst>
              <a:path w="569594" h="492125">
                <a:moveTo>
                  <a:pt x="569303" y="491614"/>
                </a:moveTo>
                <a:lnTo>
                  <a:pt x="284474" y="0"/>
                </a:lnTo>
                <a:lnTo>
                  <a:pt x="0" y="491614"/>
                </a:lnTo>
                <a:lnTo>
                  <a:pt x="569303" y="491614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91739" y="3638227"/>
            <a:ext cx="2387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0954" y="3449957"/>
            <a:ext cx="570230" cy="492125"/>
          </a:xfrm>
          <a:custGeom>
            <a:avLst/>
            <a:gdLst/>
            <a:ahLst/>
            <a:cxnLst/>
            <a:rect l="l" t="t" r="r" b="b"/>
            <a:pathLst>
              <a:path w="570229" h="492125">
                <a:moveTo>
                  <a:pt x="569845" y="491614"/>
                </a:moveTo>
                <a:lnTo>
                  <a:pt x="285016" y="0"/>
                </a:lnTo>
                <a:lnTo>
                  <a:pt x="0" y="491614"/>
                </a:lnTo>
                <a:lnTo>
                  <a:pt x="569845" y="491614"/>
                </a:lnTo>
                <a:close/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6063" y="3638227"/>
            <a:ext cx="2387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1646" y="2630890"/>
            <a:ext cx="1314450" cy="819150"/>
          </a:xfrm>
          <a:custGeom>
            <a:avLst/>
            <a:gdLst/>
            <a:ahLst/>
            <a:cxnLst/>
            <a:rect l="l" t="t" r="r" b="b"/>
            <a:pathLst>
              <a:path w="1314450" h="819150">
                <a:moveTo>
                  <a:pt x="738501" y="0"/>
                </a:moveTo>
                <a:lnTo>
                  <a:pt x="0" y="819066"/>
                </a:lnTo>
              </a:path>
              <a:path w="1314450" h="819150">
                <a:moveTo>
                  <a:pt x="738501" y="0"/>
                </a:moveTo>
                <a:lnTo>
                  <a:pt x="1314323" y="81906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22822" y="2855082"/>
            <a:ext cx="1727200" cy="681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700"/>
              </a:lnSpc>
              <a:spcBef>
                <a:spcPts val="95"/>
              </a:spcBef>
            </a:pPr>
            <a:r>
              <a:rPr sz="1400" spc="15" dirty="0">
                <a:latin typeface="Arial"/>
                <a:cs typeface="Arial"/>
              </a:rPr>
              <a:t>Kunci(</a:t>
            </a:r>
            <a:r>
              <a:rPr sz="1400" i="1" spc="1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1) &lt;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Kunci(</a:t>
            </a:r>
            <a:r>
              <a:rPr sz="1400" i="1" spc="25" dirty="0">
                <a:latin typeface="Arial"/>
                <a:cs typeface="Arial"/>
              </a:rPr>
              <a:t>R</a:t>
            </a:r>
            <a:r>
              <a:rPr sz="1400" spc="25" dirty="0">
                <a:latin typeface="Arial"/>
                <a:cs typeface="Arial"/>
              </a:rPr>
              <a:t>)  </a:t>
            </a:r>
            <a:r>
              <a:rPr sz="1400" spc="15" dirty="0">
                <a:latin typeface="Arial"/>
                <a:cs typeface="Arial"/>
              </a:rPr>
              <a:t>Kunci(</a:t>
            </a:r>
            <a:r>
              <a:rPr sz="1400" i="1" spc="15" dirty="0">
                <a:latin typeface="Arial"/>
                <a:cs typeface="Arial"/>
              </a:rPr>
              <a:t>T</a:t>
            </a:r>
            <a:r>
              <a:rPr sz="1400" spc="15" dirty="0">
                <a:latin typeface="Arial"/>
                <a:cs typeface="Arial"/>
              </a:rPr>
              <a:t>2) &gt;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Kunci(</a:t>
            </a:r>
            <a:r>
              <a:rPr sz="1400" i="1" spc="25" dirty="0">
                <a:latin typeface="Arial"/>
                <a:cs typeface="Arial"/>
              </a:rPr>
              <a:t>R</a:t>
            </a:r>
            <a:r>
              <a:rPr sz="1400" spc="2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8344" y="1608742"/>
            <a:ext cx="56959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0" spc="15" dirty="0">
                <a:latin typeface="Times New Roman"/>
                <a:cs typeface="Times New Roman"/>
              </a:rPr>
              <a:t>D</a:t>
            </a:r>
            <a:r>
              <a:rPr sz="1950" b="0" spc="5" dirty="0">
                <a:latin typeface="Times New Roman"/>
                <a:cs typeface="Times New Roman"/>
              </a:rPr>
              <a:t>a</a:t>
            </a:r>
            <a:r>
              <a:rPr sz="1950" b="0" spc="10" dirty="0">
                <a:latin typeface="Times New Roman"/>
                <a:cs typeface="Times New Roman"/>
              </a:rPr>
              <a:t>t</a:t>
            </a:r>
            <a:r>
              <a:rPr sz="1950" b="0" spc="5" dirty="0">
                <a:latin typeface="Times New Roman"/>
                <a:cs typeface="Times New Roman"/>
              </a:rPr>
              <a:t>a</a:t>
            </a:r>
            <a:r>
              <a:rPr sz="1950" b="0" spc="10" dirty="0">
                <a:latin typeface="Times New Roman"/>
                <a:cs typeface="Times New Roman"/>
              </a:rPr>
              <a:t>: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4105" y="1637281"/>
            <a:ext cx="31705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Times New Roman"/>
                <a:cs typeface="Times New Roman"/>
              </a:rPr>
              <a:t>50, 32, 18, 40, 60, 52, 5, 25,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70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3806" y="2114118"/>
            <a:ext cx="19558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latin typeface="Arial"/>
                <a:cs typeface="Arial"/>
              </a:rPr>
              <a:t>50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3169" y="3009004"/>
            <a:ext cx="19558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latin typeface="Arial"/>
                <a:cs typeface="Arial"/>
              </a:rPr>
              <a:t>32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714" y="3833687"/>
            <a:ext cx="19558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latin typeface="Arial"/>
                <a:cs typeface="Arial"/>
              </a:rPr>
              <a:t>40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5056" y="3833687"/>
            <a:ext cx="19558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latin typeface="Arial"/>
                <a:cs typeface="Arial"/>
              </a:rPr>
              <a:t>18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3810" y="2978769"/>
            <a:ext cx="1955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250" spc="-30" dirty="0" smtClean="0">
                <a:latin typeface="Arial"/>
                <a:cs typeface="Arial"/>
              </a:rPr>
              <a:t>60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2007" y="3863940"/>
            <a:ext cx="19558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latin typeface="Arial"/>
                <a:cs typeface="Arial"/>
              </a:rPr>
              <a:t>52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4088" y="3863940"/>
            <a:ext cx="19558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latin typeface="Arial"/>
                <a:cs typeface="Arial"/>
              </a:rPr>
              <a:t>70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4669" y="4419030"/>
            <a:ext cx="113664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latin typeface="Arial"/>
                <a:cs typeface="Arial"/>
              </a:rPr>
              <a:t>5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9383" y="4434380"/>
            <a:ext cx="19558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latin typeface="Arial"/>
                <a:cs typeface="Arial"/>
              </a:rPr>
              <a:t>25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91232" y="2331576"/>
            <a:ext cx="1136650" cy="642620"/>
          </a:xfrm>
          <a:custGeom>
            <a:avLst/>
            <a:gdLst/>
            <a:ahLst/>
            <a:cxnLst/>
            <a:rect l="l" t="t" r="r" b="b"/>
            <a:pathLst>
              <a:path w="1136650" h="642619">
                <a:moveTo>
                  <a:pt x="568113" y="0"/>
                </a:moveTo>
                <a:lnTo>
                  <a:pt x="0" y="642449"/>
                </a:lnTo>
              </a:path>
              <a:path w="1136650" h="642619">
                <a:moveTo>
                  <a:pt x="568113" y="0"/>
                </a:moveTo>
                <a:lnTo>
                  <a:pt x="1136407" y="642449"/>
                </a:lnTo>
              </a:path>
            </a:pathLst>
          </a:custGeom>
          <a:ln w="3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1228" y="3258968"/>
            <a:ext cx="924560" cy="570230"/>
          </a:xfrm>
          <a:custGeom>
            <a:avLst/>
            <a:gdLst/>
            <a:ahLst/>
            <a:cxnLst/>
            <a:rect l="l" t="t" r="r" b="b"/>
            <a:pathLst>
              <a:path w="924560" h="570229">
                <a:moveTo>
                  <a:pt x="498020" y="0"/>
                </a:moveTo>
                <a:lnTo>
                  <a:pt x="0" y="570010"/>
                </a:lnTo>
              </a:path>
              <a:path w="924560" h="570229">
                <a:moveTo>
                  <a:pt x="498020" y="0"/>
                </a:moveTo>
                <a:lnTo>
                  <a:pt x="924330" y="570010"/>
                </a:lnTo>
              </a:path>
            </a:pathLst>
          </a:custGeom>
          <a:ln w="3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672" y="3258968"/>
            <a:ext cx="780415" cy="570230"/>
          </a:xfrm>
          <a:custGeom>
            <a:avLst/>
            <a:gdLst/>
            <a:ahLst/>
            <a:cxnLst/>
            <a:rect l="l" t="t" r="r" b="b"/>
            <a:pathLst>
              <a:path w="780414" h="570229">
                <a:moveTo>
                  <a:pt x="425770" y="0"/>
                </a:moveTo>
                <a:lnTo>
                  <a:pt x="0" y="570010"/>
                </a:lnTo>
              </a:path>
              <a:path w="780414" h="570229">
                <a:moveTo>
                  <a:pt x="425770" y="0"/>
                </a:moveTo>
                <a:lnTo>
                  <a:pt x="780190" y="570010"/>
                </a:lnTo>
              </a:path>
            </a:pathLst>
          </a:custGeom>
          <a:ln w="3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6808" y="4042056"/>
            <a:ext cx="568325" cy="357505"/>
          </a:xfrm>
          <a:custGeom>
            <a:avLst/>
            <a:gdLst/>
            <a:ahLst/>
            <a:cxnLst/>
            <a:rect l="l" t="t" r="r" b="b"/>
            <a:pathLst>
              <a:path w="568325" h="357504">
                <a:moveTo>
                  <a:pt x="284326" y="0"/>
                </a:moveTo>
                <a:lnTo>
                  <a:pt x="0" y="357345"/>
                </a:lnTo>
              </a:path>
              <a:path w="568325" h="357504">
                <a:moveTo>
                  <a:pt x="284326" y="0"/>
                </a:moveTo>
                <a:lnTo>
                  <a:pt x="568113" y="357345"/>
                </a:lnTo>
              </a:path>
            </a:pathLst>
          </a:custGeom>
          <a:ln w="3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55065" y="1082779"/>
            <a:ext cx="302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5" dirty="0" err="1" smtClean="0"/>
              <a:t>Pohon</a:t>
            </a:r>
            <a:r>
              <a:rPr lang="en-US" spc="5" dirty="0" smtClean="0"/>
              <a:t> </a:t>
            </a:r>
            <a:r>
              <a:rPr lang="en-US" dirty="0" err="1"/>
              <a:t>Pencarian</a:t>
            </a:r>
            <a:r>
              <a:rPr lang="en-US" spc="-80" dirty="0"/>
              <a:t> </a:t>
            </a:r>
            <a:r>
              <a:rPr lang="en-US" dirty="0" err="1"/>
              <a:t>Biner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873192"/>
            <a:ext cx="4305757" cy="692497"/>
          </a:xfrm>
        </p:spPr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2, 3, 4, 5, 50, 10, 15, 13, 20, 12, 10, 5, 7</a:t>
            </a:r>
            <a:endParaRPr kumimoji="1"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2883357" y="2004301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6" name="Oval 32"/>
          <p:cNvSpPr>
            <a:spLocks noChangeArrowheads="1"/>
          </p:cNvSpPr>
          <p:nvPr/>
        </p:nvSpPr>
        <p:spPr bwMode="auto">
          <a:xfrm>
            <a:off x="3397707" y="2456738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854907" y="2990138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58" name="Oval 34"/>
          <p:cNvSpPr>
            <a:spLocks noChangeArrowheads="1"/>
          </p:cNvSpPr>
          <p:nvPr/>
        </p:nvSpPr>
        <p:spPr bwMode="auto">
          <a:xfrm>
            <a:off x="4388307" y="3523538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4845507" y="4001376"/>
            <a:ext cx="514350" cy="481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50</a:t>
            </a:r>
          </a:p>
        </p:txBody>
      </p:sp>
      <p:sp>
        <p:nvSpPr>
          <p:cNvPr id="60" name="Oval 36"/>
          <p:cNvSpPr>
            <a:spLocks noChangeArrowheads="1"/>
          </p:cNvSpPr>
          <p:nvPr/>
        </p:nvSpPr>
        <p:spPr bwMode="auto">
          <a:xfrm>
            <a:off x="4464507" y="4514138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61" name="Oval 37"/>
          <p:cNvSpPr>
            <a:spLocks noChangeArrowheads="1"/>
          </p:cNvSpPr>
          <p:nvPr/>
        </p:nvSpPr>
        <p:spPr bwMode="auto">
          <a:xfrm>
            <a:off x="5074107" y="4818938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62" name="Oval 38"/>
          <p:cNvSpPr>
            <a:spLocks noChangeArrowheads="1"/>
          </p:cNvSpPr>
          <p:nvPr/>
        </p:nvSpPr>
        <p:spPr bwMode="auto">
          <a:xfrm>
            <a:off x="4845507" y="5428538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5607507" y="5199938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4388307" y="5885738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65" name="Oval 41"/>
          <p:cNvSpPr>
            <a:spLocks noChangeArrowheads="1"/>
          </p:cNvSpPr>
          <p:nvPr/>
        </p:nvSpPr>
        <p:spPr bwMode="auto">
          <a:xfrm>
            <a:off x="3854907" y="6319126"/>
            <a:ext cx="514350" cy="481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3854907" y="4818938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67" name="Oval 43"/>
          <p:cNvSpPr>
            <a:spLocks noChangeArrowheads="1"/>
          </p:cNvSpPr>
          <p:nvPr/>
        </p:nvSpPr>
        <p:spPr bwMode="auto">
          <a:xfrm>
            <a:off x="4235907" y="5352338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68" name="Line 44"/>
          <p:cNvSpPr>
            <a:spLocks noChangeShapeType="1"/>
          </p:cNvSpPr>
          <p:nvPr/>
        </p:nvSpPr>
        <p:spPr bwMode="auto">
          <a:xfrm>
            <a:off x="3321507" y="2380538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69" name="Line 45"/>
          <p:cNvSpPr>
            <a:spLocks noChangeShapeType="1"/>
          </p:cNvSpPr>
          <p:nvPr/>
        </p:nvSpPr>
        <p:spPr bwMode="auto">
          <a:xfrm>
            <a:off x="3854907" y="2913938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0" name="Line 46"/>
          <p:cNvSpPr>
            <a:spLocks noChangeShapeType="1"/>
          </p:cNvSpPr>
          <p:nvPr/>
        </p:nvSpPr>
        <p:spPr bwMode="auto">
          <a:xfrm>
            <a:off x="4312107" y="3447338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4769307" y="3904538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2" name="Line 48"/>
          <p:cNvSpPr>
            <a:spLocks noChangeShapeType="1"/>
          </p:cNvSpPr>
          <p:nvPr/>
        </p:nvSpPr>
        <p:spPr bwMode="auto">
          <a:xfrm>
            <a:off x="5531307" y="5123738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235907" y="5199938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4" name="Line 51"/>
          <p:cNvSpPr>
            <a:spLocks noChangeShapeType="1"/>
          </p:cNvSpPr>
          <p:nvPr/>
        </p:nvSpPr>
        <p:spPr bwMode="auto">
          <a:xfrm flipH="1">
            <a:off x="4845507" y="4361738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5" name="Line 52"/>
          <p:cNvSpPr>
            <a:spLocks noChangeShapeType="1"/>
          </p:cNvSpPr>
          <p:nvPr/>
        </p:nvSpPr>
        <p:spPr bwMode="auto">
          <a:xfrm flipH="1">
            <a:off x="4312107" y="4818938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6" name="Line 53"/>
          <p:cNvSpPr>
            <a:spLocks noChangeShapeType="1"/>
          </p:cNvSpPr>
          <p:nvPr/>
        </p:nvSpPr>
        <p:spPr bwMode="auto">
          <a:xfrm flipH="1">
            <a:off x="4312107" y="6266738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7" name="Line 54"/>
          <p:cNvSpPr>
            <a:spLocks noChangeShapeType="1"/>
          </p:cNvSpPr>
          <p:nvPr/>
        </p:nvSpPr>
        <p:spPr bwMode="auto">
          <a:xfrm flipH="1">
            <a:off x="5150307" y="5199938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8" name="Line 55"/>
          <p:cNvSpPr>
            <a:spLocks noChangeShapeType="1"/>
          </p:cNvSpPr>
          <p:nvPr/>
        </p:nvSpPr>
        <p:spPr bwMode="auto">
          <a:xfrm>
            <a:off x="4921707" y="4742738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79" name="Line 56"/>
          <p:cNvSpPr>
            <a:spLocks noChangeShapeType="1"/>
          </p:cNvSpPr>
          <p:nvPr/>
        </p:nvSpPr>
        <p:spPr bwMode="auto">
          <a:xfrm flipH="1">
            <a:off x="4845507" y="5733338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2884944" y="2041525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1" name="Oval 32"/>
          <p:cNvSpPr>
            <a:spLocks noChangeArrowheads="1"/>
          </p:cNvSpPr>
          <p:nvPr/>
        </p:nvSpPr>
        <p:spPr bwMode="auto">
          <a:xfrm>
            <a:off x="3399294" y="2493962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3856494" y="3027362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83" name="Oval 34"/>
          <p:cNvSpPr>
            <a:spLocks noChangeArrowheads="1"/>
          </p:cNvSpPr>
          <p:nvPr/>
        </p:nvSpPr>
        <p:spPr bwMode="auto">
          <a:xfrm>
            <a:off x="4389894" y="3560762"/>
            <a:ext cx="514350" cy="5238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4" name="Oval 35"/>
          <p:cNvSpPr>
            <a:spLocks noChangeArrowheads="1"/>
          </p:cNvSpPr>
          <p:nvPr/>
        </p:nvSpPr>
        <p:spPr bwMode="auto">
          <a:xfrm>
            <a:off x="4847094" y="4038600"/>
            <a:ext cx="514350" cy="481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50</a:t>
            </a:r>
          </a:p>
        </p:txBody>
      </p:sp>
      <p:sp>
        <p:nvSpPr>
          <p:cNvPr id="85" name="Oval 36"/>
          <p:cNvSpPr>
            <a:spLocks noChangeArrowheads="1"/>
          </p:cNvSpPr>
          <p:nvPr/>
        </p:nvSpPr>
        <p:spPr bwMode="auto">
          <a:xfrm>
            <a:off x="4466094" y="4551362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6" name="Oval 37"/>
          <p:cNvSpPr>
            <a:spLocks noChangeArrowheads="1"/>
          </p:cNvSpPr>
          <p:nvPr/>
        </p:nvSpPr>
        <p:spPr bwMode="auto">
          <a:xfrm>
            <a:off x="5075694" y="4856162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87" name="Oval 38"/>
          <p:cNvSpPr>
            <a:spLocks noChangeArrowheads="1"/>
          </p:cNvSpPr>
          <p:nvPr/>
        </p:nvSpPr>
        <p:spPr bwMode="auto">
          <a:xfrm>
            <a:off x="4847094" y="5465762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88" name="Oval 39"/>
          <p:cNvSpPr>
            <a:spLocks noChangeArrowheads="1"/>
          </p:cNvSpPr>
          <p:nvPr/>
        </p:nvSpPr>
        <p:spPr bwMode="auto">
          <a:xfrm>
            <a:off x="5609094" y="5237162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89" name="Oval 40"/>
          <p:cNvSpPr>
            <a:spLocks noChangeArrowheads="1"/>
          </p:cNvSpPr>
          <p:nvPr/>
        </p:nvSpPr>
        <p:spPr bwMode="auto">
          <a:xfrm>
            <a:off x="4389894" y="5922962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90" name="Oval 41"/>
          <p:cNvSpPr>
            <a:spLocks noChangeArrowheads="1"/>
          </p:cNvSpPr>
          <p:nvPr/>
        </p:nvSpPr>
        <p:spPr bwMode="auto">
          <a:xfrm>
            <a:off x="3856494" y="6356350"/>
            <a:ext cx="514350" cy="481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3856494" y="4856162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92" name="Oval 43"/>
          <p:cNvSpPr>
            <a:spLocks noChangeArrowheads="1"/>
          </p:cNvSpPr>
          <p:nvPr/>
        </p:nvSpPr>
        <p:spPr bwMode="auto">
          <a:xfrm>
            <a:off x="4237494" y="5389562"/>
            <a:ext cx="514350" cy="481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6000" anchor="ctr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3" name="Line 44"/>
          <p:cNvSpPr>
            <a:spLocks noChangeShapeType="1"/>
          </p:cNvSpPr>
          <p:nvPr/>
        </p:nvSpPr>
        <p:spPr bwMode="auto">
          <a:xfrm>
            <a:off x="3323094" y="2417762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94" name="Line 45"/>
          <p:cNvSpPr>
            <a:spLocks noChangeShapeType="1"/>
          </p:cNvSpPr>
          <p:nvPr/>
        </p:nvSpPr>
        <p:spPr bwMode="auto">
          <a:xfrm>
            <a:off x="3856494" y="2951162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95" name="Line 46"/>
          <p:cNvSpPr>
            <a:spLocks noChangeShapeType="1"/>
          </p:cNvSpPr>
          <p:nvPr/>
        </p:nvSpPr>
        <p:spPr bwMode="auto">
          <a:xfrm>
            <a:off x="4313694" y="3484562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96" name="Line 47"/>
          <p:cNvSpPr>
            <a:spLocks noChangeShapeType="1"/>
          </p:cNvSpPr>
          <p:nvPr/>
        </p:nvSpPr>
        <p:spPr bwMode="auto">
          <a:xfrm>
            <a:off x="4770894" y="3941762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>
            <a:off x="5532894" y="5160962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98" name="Line 49"/>
          <p:cNvSpPr>
            <a:spLocks noChangeShapeType="1"/>
          </p:cNvSpPr>
          <p:nvPr/>
        </p:nvSpPr>
        <p:spPr bwMode="auto">
          <a:xfrm>
            <a:off x="4237494" y="5237162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99" name="Line 51"/>
          <p:cNvSpPr>
            <a:spLocks noChangeShapeType="1"/>
          </p:cNvSpPr>
          <p:nvPr/>
        </p:nvSpPr>
        <p:spPr bwMode="auto">
          <a:xfrm flipH="1">
            <a:off x="4847094" y="4398962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100" name="Line 52"/>
          <p:cNvSpPr>
            <a:spLocks noChangeShapeType="1"/>
          </p:cNvSpPr>
          <p:nvPr/>
        </p:nvSpPr>
        <p:spPr bwMode="auto">
          <a:xfrm flipH="1">
            <a:off x="4313694" y="4856162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101" name="Line 53"/>
          <p:cNvSpPr>
            <a:spLocks noChangeShapeType="1"/>
          </p:cNvSpPr>
          <p:nvPr/>
        </p:nvSpPr>
        <p:spPr bwMode="auto">
          <a:xfrm flipH="1">
            <a:off x="4313694" y="6303962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102" name="Line 54"/>
          <p:cNvSpPr>
            <a:spLocks noChangeShapeType="1"/>
          </p:cNvSpPr>
          <p:nvPr/>
        </p:nvSpPr>
        <p:spPr bwMode="auto">
          <a:xfrm flipH="1">
            <a:off x="5151894" y="5237162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103" name="Line 55"/>
          <p:cNvSpPr>
            <a:spLocks noChangeShapeType="1"/>
          </p:cNvSpPr>
          <p:nvPr/>
        </p:nvSpPr>
        <p:spPr bwMode="auto">
          <a:xfrm>
            <a:off x="4923294" y="4779962"/>
            <a:ext cx="152400" cy="152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  <p:sp>
        <p:nvSpPr>
          <p:cNvPr id="104" name="Line 56"/>
          <p:cNvSpPr>
            <a:spLocks noChangeShapeType="1"/>
          </p:cNvSpPr>
          <p:nvPr/>
        </p:nvSpPr>
        <p:spPr bwMode="auto">
          <a:xfrm flipH="1">
            <a:off x="4847094" y="5770562"/>
            <a:ext cx="152400" cy="228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28314"/>
            <a:ext cx="4203700" cy="692497"/>
          </a:xfrm>
        </p:spPr>
        <p:txBody>
          <a:bodyPr/>
          <a:lstStyle/>
          <a:p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236145"/>
            <a:ext cx="8324850" cy="369332"/>
          </a:xfrm>
        </p:spPr>
        <p:txBody>
          <a:bodyPr/>
          <a:lstStyle/>
          <a:p>
            <a:r>
              <a:rPr lang="en-US" dirty="0" smtClean="0"/>
              <a:t>12  22  8   19  10  9  20  4  2  6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3905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5844" y="901953"/>
            <a:ext cx="720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3C79"/>
                </a:solidFill>
              </a:rPr>
              <a:t>Penelusuran </a:t>
            </a:r>
            <a:r>
              <a:rPr sz="3600" dirty="0">
                <a:solidFill>
                  <a:srgbClr val="2A3C79"/>
                </a:solidFill>
              </a:rPr>
              <a:t>(traversal) </a:t>
            </a:r>
            <a:r>
              <a:rPr sz="3600" spc="-5" dirty="0">
                <a:solidFill>
                  <a:srgbClr val="2A3C79"/>
                </a:solidFill>
              </a:rPr>
              <a:t>Pohon</a:t>
            </a:r>
            <a:r>
              <a:rPr sz="3600" spc="-30" dirty="0">
                <a:solidFill>
                  <a:srgbClr val="2A3C79"/>
                </a:solidFill>
              </a:rPr>
              <a:t> </a:t>
            </a:r>
            <a:r>
              <a:rPr sz="3600" dirty="0">
                <a:solidFill>
                  <a:srgbClr val="2A3C79"/>
                </a:solidFill>
              </a:rPr>
              <a:t>Biner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79500" y="1720428"/>
            <a:ext cx="3399790" cy="429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indent="-246379">
              <a:lnSpc>
                <a:spcPts val="2290"/>
              </a:lnSpc>
              <a:spcBef>
                <a:spcPts val="95"/>
              </a:spcBef>
              <a:buFont typeface="Times New Roman"/>
              <a:buAutoNum type="arabicPeriod"/>
              <a:tabLst>
                <a:tab pos="309880" algn="l"/>
              </a:tabLst>
            </a:pPr>
            <a:r>
              <a:rPr sz="1950" i="1" spc="-5" dirty="0">
                <a:latin typeface="Times New Roman"/>
                <a:cs typeface="Times New Roman"/>
              </a:rPr>
              <a:t>Preorder </a:t>
            </a:r>
            <a:r>
              <a:rPr sz="1950" dirty="0">
                <a:latin typeface="Times New Roman"/>
                <a:cs typeface="Times New Roman"/>
              </a:rPr>
              <a:t>: </a:t>
            </a:r>
            <a:r>
              <a:rPr sz="1950" i="1" spc="-5" dirty="0">
                <a:latin typeface="Times New Roman"/>
                <a:cs typeface="Times New Roman"/>
              </a:rPr>
              <a:t>R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1111" dirty="0">
                <a:latin typeface="Times New Roman"/>
                <a:cs typeface="Times New Roman"/>
              </a:rPr>
              <a:t>1</a:t>
            </a:r>
            <a:r>
              <a:rPr sz="1950" spc="-5" dirty="0">
                <a:latin typeface="Times New Roman"/>
                <a:cs typeface="Times New Roman"/>
              </a:rPr>
              <a:t>,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1111" dirty="0">
                <a:latin typeface="Times New Roman"/>
                <a:cs typeface="Times New Roman"/>
              </a:rPr>
              <a:t>2</a:t>
            </a:r>
            <a:endParaRPr sz="1875" baseline="-11111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40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35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1111" dirty="0">
                <a:latin typeface="Times New Roman"/>
                <a:cs typeface="Times New Roman"/>
              </a:rPr>
              <a:t>1   </a:t>
            </a:r>
            <a:r>
              <a:rPr sz="1950" spc="-10" dirty="0">
                <a:latin typeface="Times New Roman"/>
                <a:cs typeface="Times New Roman"/>
              </a:rPr>
              <a:t>secara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preorder</a:t>
            </a:r>
            <a:endParaRPr sz="1950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85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3333" dirty="0">
                <a:latin typeface="Times New Roman"/>
                <a:cs typeface="Times New Roman"/>
              </a:rPr>
              <a:t>2  </a:t>
            </a:r>
            <a:r>
              <a:rPr sz="1950" spc="-10" dirty="0">
                <a:latin typeface="Times New Roman"/>
                <a:cs typeface="Times New Roman"/>
              </a:rPr>
              <a:t>secara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preorder</a:t>
            </a:r>
            <a:endParaRPr sz="19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309245" indent="-246379">
              <a:lnSpc>
                <a:spcPts val="2290"/>
              </a:lnSpc>
              <a:buFont typeface="Times New Roman"/>
              <a:buAutoNum type="arabicPeriod"/>
              <a:tabLst>
                <a:tab pos="309880" algn="l"/>
              </a:tabLst>
            </a:pPr>
            <a:r>
              <a:rPr sz="1950" i="1" spc="-5" dirty="0">
                <a:latin typeface="Times New Roman"/>
                <a:cs typeface="Times New Roman"/>
              </a:rPr>
              <a:t>Inorder </a:t>
            </a:r>
            <a:r>
              <a:rPr sz="1950" dirty="0">
                <a:latin typeface="Times New Roman"/>
                <a:cs typeface="Times New Roman"/>
              </a:rPr>
              <a:t>: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3333" dirty="0">
                <a:latin typeface="Times New Roman"/>
                <a:cs typeface="Times New Roman"/>
              </a:rPr>
              <a:t>1 </a:t>
            </a:r>
            <a:r>
              <a:rPr sz="1950" dirty="0">
                <a:latin typeface="Times New Roman"/>
                <a:cs typeface="Times New Roman"/>
              </a:rPr>
              <a:t>, </a:t>
            </a:r>
            <a:r>
              <a:rPr sz="1950" i="1" spc="-10" dirty="0">
                <a:latin typeface="Times New Roman"/>
                <a:cs typeface="Times New Roman"/>
              </a:rPr>
              <a:t>R</a:t>
            </a:r>
            <a:r>
              <a:rPr sz="1950" spc="-10" dirty="0">
                <a:latin typeface="Times New Roman"/>
                <a:cs typeface="Times New Roman"/>
              </a:rPr>
              <a:t>,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3333" dirty="0">
                <a:latin typeface="Times New Roman"/>
                <a:cs typeface="Times New Roman"/>
              </a:rPr>
              <a:t>2</a:t>
            </a:r>
            <a:endParaRPr sz="1875" baseline="-13333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35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3333" dirty="0">
                <a:latin typeface="Times New Roman"/>
                <a:cs typeface="Times New Roman"/>
              </a:rPr>
              <a:t>1 </a:t>
            </a:r>
            <a:r>
              <a:rPr sz="1950" spc="-10" dirty="0">
                <a:latin typeface="Times New Roman"/>
                <a:cs typeface="Times New Roman"/>
              </a:rPr>
              <a:t>secara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inorder</a:t>
            </a:r>
            <a:endParaRPr sz="1950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35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90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1111" dirty="0">
                <a:latin typeface="Times New Roman"/>
                <a:cs typeface="Times New Roman"/>
              </a:rPr>
              <a:t>2 </a:t>
            </a:r>
            <a:r>
              <a:rPr sz="1950" spc="-10" dirty="0">
                <a:latin typeface="Times New Roman"/>
                <a:cs typeface="Times New Roman"/>
              </a:rPr>
              <a:t>secara</a:t>
            </a:r>
            <a:r>
              <a:rPr sz="1950" spc="-17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inorder</a:t>
            </a:r>
            <a:endParaRPr sz="19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-"/>
            </a:pPr>
            <a:endParaRPr sz="2300">
              <a:latin typeface="Times New Roman"/>
              <a:cs typeface="Times New Roman"/>
            </a:endParaRPr>
          </a:p>
          <a:p>
            <a:pPr marL="309245" indent="-246379">
              <a:lnSpc>
                <a:spcPts val="2290"/>
              </a:lnSpc>
              <a:spcBef>
                <a:spcPts val="1725"/>
              </a:spcBef>
              <a:buFont typeface="Times New Roman"/>
              <a:buAutoNum type="arabicPeriod"/>
              <a:tabLst>
                <a:tab pos="309880" algn="l"/>
              </a:tabLst>
            </a:pPr>
            <a:r>
              <a:rPr sz="1950" i="1" spc="-5" dirty="0">
                <a:latin typeface="Times New Roman"/>
                <a:cs typeface="Times New Roman"/>
              </a:rPr>
              <a:t>Postorder </a:t>
            </a:r>
            <a:r>
              <a:rPr sz="1950" dirty="0">
                <a:latin typeface="Times New Roman"/>
                <a:cs typeface="Times New Roman"/>
              </a:rPr>
              <a:t>: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1111" dirty="0">
                <a:latin typeface="Times New Roman"/>
                <a:cs typeface="Times New Roman"/>
              </a:rPr>
              <a:t>1</a:t>
            </a:r>
            <a:r>
              <a:rPr sz="1950" spc="-5" dirty="0">
                <a:latin typeface="Times New Roman"/>
                <a:cs typeface="Times New Roman"/>
              </a:rPr>
              <a:t>,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1111" dirty="0">
                <a:latin typeface="Times New Roman"/>
                <a:cs typeface="Times New Roman"/>
              </a:rPr>
              <a:t>2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1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35"/>
              </a:lnSpc>
              <a:buChar char="-"/>
              <a:tabLst>
                <a:tab pos="454025" algn="l"/>
              </a:tabLst>
            </a:pPr>
            <a:r>
              <a:rPr sz="1950" spc="-10" dirty="0">
                <a:latin typeface="Times New Roman"/>
                <a:cs typeface="Times New Roman"/>
              </a:rPr>
              <a:t>kunjungi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1111" dirty="0">
                <a:latin typeface="Times New Roman"/>
                <a:cs typeface="Times New Roman"/>
              </a:rPr>
              <a:t>1   </a:t>
            </a:r>
            <a:r>
              <a:rPr sz="1950" spc="-10" dirty="0">
                <a:latin typeface="Times New Roman"/>
                <a:cs typeface="Times New Roman"/>
              </a:rPr>
              <a:t>secara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postorder</a:t>
            </a:r>
            <a:endParaRPr sz="1950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35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 </a:t>
            </a:r>
            <a:r>
              <a:rPr sz="1950" i="1" spc="-5" dirty="0">
                <a:latin typeface="Times New Roman"/>
                <a:cs typeface="Times New Roman"/>
              </a:rPr>
              <a:t>T</a:t>
            </a:r>
            <a:r>
              <a:rPr sz="1875" spc="-7" baseline="-13333" dirty="0">
                <a:latin typeface="Times New Roman"/>
                <a:cs typeface="Times New Roman"/>
              </a:rPr>
              <a:t>2  </a:t>
            </a:r>
            <a:r>
              <a:rPr sz="1950" spc="-10" dirty="0">
                <a:latin typeface="Times New Roman"/>
                <a:cs typeface="Times New Roman"/>
              </a:rPr>
              <a:t>secara</a:t>
            </a:r>
            <a:r>
              <a:rPr sz="1950" spc="-18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postorder</a:t>
            </a:r>
            <a:endParaRPr sz="1950">
              <a:latin typeface="Times New Roman"/>
              <a:cs typeface="Times New Roman"/>
            </a:endParaRPr>
          </a:p>
          <a:p>
            <a:pPr marL="453390" lvl="1" indent="-145415">
              <a:lnSpc>
                <a:spcPts val="2290"/>
              </a:lnSpc>
              <a:buChar char="-"/>
              <a:tabLst>
                <a:tab pos="454025" algn="l"/>
              </a:tabLst>
            </a:pPr>
            <a:r>
              <a:rPr sz="1950" spc="-5" dirty="0">
                <a:latin typeface="Times New Roman"/>
                <a:cs typeface="Times New Roman"/>
              </a:rPr>
              <a:t>kunjungi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2400" y="0"/>
              <a:ext cx="14478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0"/>
              <a:ext cx="74676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0"/>
              <a:ext cx="12192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6166" y="3389442"/>
            <a:ext cx="80772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latin typeface="Times New Roman"/>
                <a:cs typeface="Times New Roman"/>
              </a:rPr>
              <a:t>(a)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Times New Roman"/>
                <a:cs typeface="Times New Roman"/>
              </a:rPr>
              <a:t>preorder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9403" y="3389442"/>
            <a:ext cx="72898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(b)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inorder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7339" y="6176269"/>
            <a:ext cx="86169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latin typeface="Times New Roman"/>
                <a:cs typeface="Times New Roman"/>
              </a:rPr>
              <a:t>(c)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Times New Roman"/>
                <a:cs typeface="Times New Roman"/>
              </a:rPr>
              <a:t>postorder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4262" y="955524"/>
            <a:ext cx="6960234" cy="5655310"/>
            <a:chOff x="974262" y="955524"/>
            <a:chExt cx="6960234" cy="5655310"/>
          </a:xfrm>
        </p:grpSpPr>
        <p:sp>
          <p:nvSpPr>
            <p:cNvPr id="14" name="object 14"/>
            <p:cNvSpPr/>
            <p:nvPr/>
          </p:nvSpPr>
          <p:spPr>
            <a:xfrm>
              <a:off x="979977" y="961239"/>
              <a:ext cx="6948805" cy="5643880"/>
            </a:xfrm>
            <a:custGeom>
              <a:avLst/>
              <a:gdLst/>
              <a:ahLst/>
              <a:cxnLst/>
              <a:rect l="l" t="t" r="r" b="b"/>
              <a:pathLst>
                <a:path w="6948805" h="5643880">
                  <a:moveTo>
                    <a:pt x="0" y="5643861"/>
                  </a:moveTo>
                  <a:lnTo>
                    <a:pt x="6948323" y="5643861"/>
                  </a:lnTo>
                  <a:lnTo>
                    <a:pt x="6948323" y="0"/>
                  </a:lnTo>
                  <a:lnTo>
                    <a:pt x="0" y="0"/>
                  </a:lnTo>
                  <a:lnTo>
                    <a:pt x="0" y="5643861"/>
                  </a:lnTo>
                  <a:close/>
                </a:path>
              </a:pathLst>
            </a:custGeom>
            <a:ln w="11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6273" y="4074498"/>
              <a:ext cx="255904" cy="254000"/>
            </a:xfrm>
            <a:custGeom>
              <a:avLst/>
              <a:gdLst/>
              <a:ahLst/>
              <a:cxnLst/>
              <a:rect l="l" t="t" r="r" b="b"/>
              <a:pathLst>
                <a:path w="255904" h="254000">
                  <a:moveTo>
                    <a:pt x="0" y="127190"/>
                  </a:moveTo>
                  <a:lnTo>
                    <a:pt x="13582" y="72929"/>
                  </a:lnTo>
                  <a:lnTo>
                    <a:pt x="47698" y="28791"/>
                  </a:lnTo>
                  <a:lnTo>
                    <a:pt x="98871" y="3480"/>
                  </a:lnTo>
                  <a:lnTo>
                    <a:pt x="127932" y="0"/>
                  </a:lnTo>
                  <a:lnTo>
                    <a:pt x="156993" y="3480"/>
                  </a:lnTo>
                  <a:lnTo>
                    <a:pt x="207693" y="28791"/>
                  </a:lnTo>
                  <a:lnTo>
                    <a:pt x="243703" y="72929"/>
                  </a:lnTo>
                  <a:lnTo>
                    <a:pt x="255391" y="127190"/>
                  </a:lnTo>
                  <a:lnTo>
                    <a:pt x="252232" y="155824"/>
                  </a:lnTo>
                  <a:lnTo>
                    <a:pt x="228225" y="206606"/>
                  </a:lnTo>
                  <a:lnTo>
                    <a:pt x="184001" y="242358"/>
                  </a:lnTo>
                  <a:lnTo>
                    <a:pt x="127932" y="253907"/>
                  </a:lnTo>
                  <a:lnTo>
                    <a:pt x="98871" y="252483"/>
                  </a:lnTo>
                  <a:lnTo>
                    <a:pt x="47698" y="227171"/>
                  </a:lnTo>
                  <a:lnTo>
                    <a:pt x="13582" y="183034"/>
                  </a:lnTo>
                  <a:lnTo>
                    <a:pt x="0" y="1271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90333" y="4090772"/>
            <a:ext cx="1270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58970" y="4963886"/>
            <a:ext cx="441325" cy="381000"/>
          </a:xfrm>
          <a:custGeom>
            <a:avLst/>
            <a:gdLst/>
            <a:ahLst/>
            <a:cxnLst/>
            <a:rect l="l" t="t" r="r" b="b"/>
            <a:pathLst>
              <a:path w="441325" h="381000">
                <a:moveTo>
                  <a:pt x="441130" y="380766"/>
                </a:moveTo>
                <a:lnTo>
                  <a:pt x="221434" y="0"/>
                </a:lnTo>
                <a:lnTo>
                  <a:pt x="0" y="380766"/>
                </a:lnTo>
                <a:lnTo>
                  <a:pt x="441130" y="380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84153" y="5106987"/>
            <a:ext cx="1905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80378" y="4963886"/>
            <a:ext cx="441325" cy="381000"/>
          </a:xfrm>
          <a:custGeom>
            <a:avLst/>
            <a:gdLst/>
            <a:ahLst/>
            <a:cxnLst/>
            <a:rect l="l" t="t" r="r" b="b"/>
            <a:pathLst>
              <a:path w="441325" h="381000">
                <a:moveTo>
                  <a:pt x="441288" y="380766"/>
                </a:moveTo>
                <a:lnTo>
                  <a:pt x="221592" y="0"/>
                </a:lnTo>
                <a:lnTo>
                  <a:pt x="0" y="380766"/>
                </a:lnTo>
                <a:lnTo>
                  <a:pt x="441288" y="3807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05561" y="5106987"/>
            <a:ext cx="1905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88363" y="1399685"/>
            <a:ext cx="2015489" cy="3566160"/>
            <a:chOff x="2488363" y="1399685"/>
            <a:chExt cx="2015489" cy="3566160"/>
          </a:xfrm>
        </p:grpSpPr>
        <p:sp>
          <p:nvSpPr>
            <p:cNvPr id="22" name="object 22"/>
            <p:cNvSpPr/>
            <p:nvPr/>
          </p:nvSpPr>
          <p:spPr>
            <a:xfrm>
              <a:off x="3480404" y="4328406"/>
              <a:ext cx="1021715" cy="635635"/>
            </a:xfrm>
            <a:custGeom>
              <a:avLst/>
              <a:gdLst/>
              <a:ahLst/>
              <a:cxnLst/>
              <a:rect l="l" t="t" r="r" b="b"/>
              <a:pathLst>
                <a:path w="1021714" h="635635">
                  <a:moveTo>
                    <a:pt x="573801" y="0"/>
                  </a:moveTo>
                  <a:lnTo>
                    <a:pt x="0" y="635480"/>
                  </a:lnTo>
                </a:path>
                <a:path w="1021714" h="635635">
                  <a:moveTo>
                    <a:pt x="573801" y="0"/>
                  </a:moveTo>
                  <a:lnTo>
                    <a:pt x="1021566" y="635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0268" y="1401590"/>
              <a:ext cx="265430" cy="264795"/>
            </a:xfrm>
            <a:custGeom>
              <a:avLst/>
              <a:gdLst/>
              <a:ahLst/>
              <a:cxnLst/>
              <a:rect l="l" t="t" r="r" b="b"/>
              <a:pathLst>
                <a:path w="265430" h="264794">
                  <a:moveTo>
                    <a:pt x="0" y="132253"/>
                  </a:moveTo>
                  <a:lnTo>
                    <a:pt x="14372" y="76093"/>
                  </a:lnTo>
                  <a:lnTo>
                    <a:pt x="49593" y="30373"/>
                  </a:lnTo>
                  <a:lnTo>
                    <a:pt x="102662" y="3480"/>
                  </a:lnTo>
                  <a:lnTo>
                    <a:pt x="132512" y="0"/>
                  </a:lnTo>
                  <a:lnTo>
                    <a:pt x="162837" y="3480"/>
                  </a:lnTo>
                  <a:lnTo>
                    <a:pt x="215906" y="30373"/>
                  </a:lnTo>
                  <a:lnTo>
                    <a:pt x="253022" y="76093"/>
                  </a:lnTo>
                  <a:lnTo>
                    <a:pt x="265025" y="132253"/>
                  </a:lnTo>
                  <a:lnTo>
                    <a:pt x="261551" y="162469"/>
                  </a:lnTo>
                  <a:lnTo>
                    <a:pt x="236754" y="215307"/>
                  </a:lnTo>
                  <a:lnTo>
                    <a:pt x="191109" y="252483"/>
                  </a:lnTo>
                  <a:lnTo>
                    <a:pt x="132512" y="264506"/>
                  </a:lnTo>
                  <a:lnTo>
                    <a:pt x="102662" y="262924"/>
                  </a:lnTo>
                  <a:lnTo>
                    <a:pt x="49593" y="236505"/>
                  </a:lnTo>
                  <a:lnTo>
                    <a:pt x="14372" y="190470"/>
                  </a:lnTo>
                  <a:lnTo>
                    <a:pt x="0" y="132253"/>
                  </a:lnTo>
                  <a:close/>
                </a:path>
              </a:pathLst>
            </a:custGeom>
            <a:ln w="3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64970" y="4062088"/>
            <a:ext cx="117221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Arial"/>
                <a:cs typeface="Arial"/>
              </a:rPr>
              <a:t>Langkah </a:t>
            </a:r>
            <a:r>
              <a:rPr sz="900" spc="-5" dirty="0">
                <a:latin typeface="Arial"/>
                <a:cs typeface="Arial"/>
              </a:rPr>
              <a:t>3: </a:t>
            </a:r>
            <a:r>
              <a:rPr sz="900" spc="-10" dirty="0">
                <a:latin typeface="Arial"/>
                <a:cs typeface="Arial"/>
              </a:rPr>
              <a:t>kunjungi</a:t>
            </a:r>
            <a:r>
              <a:rPr sz="900" spc="1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6236" y="5498207"/>
            <a:ext cx="1210945" cy="297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7800" marR="5080" indent="-165735">
              <a:lnSpc>
                <a:spcPts val="1070"/>
              </a:lnSpc>
              <a:spcBef>
                <a:spcPts val="135"/>
              </a:spcBef>
            </a:pPr>
            <a:r>
              <a:rPr sz="900" spc="-10" dirty="0">
                <a:latin typeface="Arial"/>
                <a:cs typeface="Arial"/>
              </a:rPr>
              <a:t>Langkah </a:t>
            </a:r>
            <a:r>
              <a:rPr sz="900" spc="-5" dirty="0">
                <a:latin typeface="Arial"/>
                <a:cs typeface="Arial"/>
              </a:rPr>
              <a:t>1: </a:t>
            </a:r>
            <a:r>
              <a:rPr sz="900" spc="-10" dirty="0">
                <a:latin typeface="Arial"/>
                <a:cs typeface="Arial"/>
              </a:rPr>
              <a:t>kunjungi </a:t>
            </a:r>
            <a:r>
              <a:rPr sz="900" i="1" spc="-5" dirty="0"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1  </a:t>
            </a:r>
            <a:r>
              <a:rPr sz="900" spc="5" dirty="0">
                <a:latin typeface="Arial"/>
                <a:cs typeface="Arial"/>
              </a:rPr>
              <a:t>secara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postorder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1451" y="5498207"/>
            <a:ext cx="1210310" cy="297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7800" marR="5080" indent="-165735">
              <a:lnSpc>
                <a:spcPts val="1070"/>
              </a:lnSpc>
              <a:spcBef>
                <a:spcPts val="135"/>
              </a:spcBef>
            </a:pPr>
            <a:r>
              <a:rPr sz="900" spc="-10" dirty="0">
                <a:latin typeface="Arial"/>
                <a:cs typeface="Arial"/>
              </a:rPr>
              <a:t>Langkah </a:t>
            </a:r>
            <a:r>
              <a:rPr sz="900" spc="-5" dirty="0">
                <a:latin typeface="Arial"/>
                <a:cs typeface="Arial"/>
              </a:rPr>
              <a:t>2: </a:t>
            </a:r>
            <a:r>
              <a:rPr sz="900" spc="-10" dirty="0">
                <a:latin typeface="Arial"/>
                <a:cs typeface="Arial"/>
              </a:rPr>
              <a:t>kunjungi 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spc="-10" dirty="0">
                <a:latin typeface="Arial"/>
                <a:cs typeface="Arial"/>
              </a:rPr>
              <a:t>2  </a:t>
            </a:r>
            <a:r>
              <a:rPr sz="900" spc="5" dirty="0">
                <a:latin typeface="Arial"/>
                <a:cs typeface="Arial"/>
              </a:rPr>
              <a:t>secara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postorder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7013" y="1419162"/>
            <a:ext cx="131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-5" dirty="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97726" y="2327046"/>
            <a:ext cx="457834" cy="396875"/>
          </a:xfrm>
          <a:custGeom>
            <a:avLst/>
            <a:gdLst/>
            <a:ahLst/>
            <a:cxnLst/>
            <a:rect l="l" t="t" r="r" b="b"/>
            <a:pathLst>
              <a:path w="457835" h="396875">
                <a:moveTo>
                  <a:pt x="457477" y="396759"/>
                </a:moveTo>
                <a:lnTo>
                  <a:pt x="229710" y="0"/>
                </a:lnTo>
                <a:lnTo>
                  <a:pt x="0" y="396759"/>
                </a:lnTo>
                <a:lnTo>
                  <a:pt x="457477" y="396759"/>
                </a:lnTo>
                <a:close/>
              </a:path>
            </a:pathLst>
          </a:custGeom>
          <a:ln w="3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27963" y="2476714"/>
            <a:ext cx="1974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5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57956" y="2327046"/>
            <a:ext cx="458470" cy="396875"/>
          </a:xfrm>
          <a:custGeom>
            <a:avLst/>
            <a:gdLst/>
            <a:ahLst/>
            <a:cxnLst/>
            <a:rect l="l" t="t" r="r" b="b"/>
            <a:pathLst>
              <a:path w="458470" h="396875">
                <a:moveTo>
                  <a:pt x="457872" y="396759"/>
                </a:moveTo>
                <a:lnTo>
                  <a:pt x="229647" y="0"/>
                </a:lnTo>
                <a:lnTo>
                  <a:pt x="0" y="396759"/>
                </a:lnTo>
                <a:lnTo>
                  <a:pt x="457872" y="396759"/>
                </a:lnTo>
                <a:close/>
              </a:path>
            </a:pathLst>
          </a:custGeom>
          <a:ln w="3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88667" y="2476714"/>
            <a:ext cx="1968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5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25531" y="1329286"/>
            <a:ext cx="3883025" cy="1000125"/>
            <a:chOff x="2025531" y="1329286"/>
            <a:chExt cx="3883025" cy="1000125"/>
          </a:xfrm>
        </p:grpSpPr>
        <p:sp>
          <p:nvSpPr>
            <p:cNvPr id="33" name="object 33"/>
            <p:cNvSpPr/>
            <p:nvPr/>
          </p:nvSpPr>
          <p:spPr>
            <a:xfrm>
              <a:off x="2027436" y="1666096"/>
              <a:ext cx="1060450" cy="661035"/>
            </a:xfrm>
            <a:custGeom>
              <a:avLst/>
              <a:gdLst/>
              <a:ahLst/>
              <a:cxnLst/>
              <a:rect l="l" t="t" r="r" b="b"/>
              <a:pathLst>
                <a:path w="1060450" h="661035">
                  <a:moveTo>
                    <a:pt x="595344" y="0"/>
                  </a:moveTo>
                  <a:lnTo>
                    <a:pt x="0" y="660950"/>
                  </a:lnTo>
                </a:path>
                <a:path w="1060450" h="661035">
                  <a:moveTo>
                    <a:pt x="595344" y="0"/>
                  </a:moveTo>
                  <a:lnTo>
                    <a:pt x="1060166" y="660950"/>
                  </a:lnTo>
                </a:path>
              </a:pathLst>
            </a:custGeom>
            <a:ln w="3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28883" y="1331508"/>
              <a:ext cx="277495" cy="274955"/>
            </a:xfrm>
            <a:custGeom>
              <a:avLst/>
              <a:gdLst/>
              <a:ahLst/>
              <a:cxnLst/>
              <a:rect l="l" t="t" r="r" b="b"/>
              <a:pathLst>
                <a:path w="277495" h="274955">
                  <a:moveTo>
                    <a:pt x="0" y="137632"/>
                  </a:moveTo>
                  <a:lnTo>
                    <a:pt x="14688" y="79098"/>
                  </a:lnTo>
                  <a:lnTo>
                    <a:pt x="51488" y="31323"/>
                  </a:lnTo>
                  <a:lnTo>
                    <a:pt x="106926" y="3796"/>
                  </a:lnTo>
                  <a:lnTo>
                    <a:pt x="138198" y="0"/>
                  </a:lnTo>
                  <a:lnTo>
                    <a:pt x="169629" y="3796"/>
                  </a:lnTo>
                  <a:lnTo>
                    <a:pt x="225066" y="31323"/>
                  </a:lnTo>
                  <a:lnTo>
                    <a:pt x="263762" y="79098"/>
                  </a:lnTo>
                  <a:lnTo>
                    <a:pt x="276871" y="137632"/>
                  </a:lnTo>
                  <a:lnTo>
                    <a:pt x="273080" y="168638"/>
                  </a:lnTo>
                  <a:lnTo>
                    <a:pt x="247494" y="223691"/>
                  </a:lnTo>
                  <a:lnTo>
                    <a:pt x="199480" y="262133"/>
                  </a:lnTo>
                  <a:lnTo>
                    <a:pt x="138198" y="274789"/>
                  </a:lnTo>
                  <a:lnTo>
                    <a:pt x="106926" y="272891"/>
                  </a:lnTo>
                  <a:lnTo>
                    <a:pt x="51488" y="245839"/>
                  </a:lnTo>
                  <a:lnTo>
                    <a:pt x="14688" y="198063"/>
                  </a:lnTo>
                  <a:lnTo>
                    <a:pt x="0" y="137632"/>
                  </a:lnTo>
                  <a:close/>
                </a:path>
              </a:pathLst>
            </a:custGeom>
            <a:ln w="3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946023" y="1388882"/>
            <a:ext cx="13303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50" dirty="0">
                <a:latin typeface="Arial"/>
                <a:cs typeface="Arial"/>
              </a:rPr>
              <a:t>Langkah </a:t>
            </a:r>
            <a:r>
              <a:rPr sz="900" spc="15" dirty="0">
                <a:latin typeface="Arial"/>
                <a:cs typeface="Arial"/>
              </a:rPr>
              <a:t>1 </a:t>
            </a:r>
            <a:r>
              <a:rPr sz="900" spc="5" dirty="0">
                <a:latin typeface="Arial"/>
                <a:cs typeface="Arial"/>
              </a:rPr>
              <a:t>: </a:t>
            </a:r>
            <a:r>
              <a:rPr sz="900" spc="55" dirty="0">
                <a:latin typeface="Arial"/>
                <a:cs typeface="Arial"/>
              </a:rPr>
              <a:t>kunjungi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7318" y="2883534"/>
            <a:ext cx="1256030" cy="28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5080" indent="-198120">
              <a:lnSpc>
                <a:spcPct val="102899"/>
              </a:lnSpc>
              <a:spcBef>
                <a:spcPts val="100"/>
              </a:spcBef>
            </a:pPr>
            <a:r>
              <a:rPr sz="900" spc="50" dirty="0">
                <a:latin typeface="Arial"/>
                <a:cs typeface="Arial"/>
              </a:rPr>
              <a:t>Langkah </a:t>
            </a:r>
            <a:r>
              <a:rPr sz="900" spc="15" dirty="0">
                <a:latin typeface="Arial"/>
                <a:cs typeface="Arial"/>
              </a:rPr>
              <a:t>2 </a:t>
            </a:r>
            <a:r>
              <a:rPr sz="900" spc="5" dirty="0">
                <a:latin typeface="Arial"/>
                <a:cs typeface="Arial"/>
              </a:rPr>
              <a:t>: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-15" dirty="0" smtClean="0">
                <a:latin typeface="Arial"/>
                <a:cs typeface="Arial"/>
              </a:rPr>
              <a:t>kunjung</a:t>
            </a:r>
            <a:r>
              <a:rPr sz="900" i="1" spc="-15" dirty="0" smtClean="0">
                <a:latin typeface="Arial"/>
                <a:cs typeface="Arial"/>
              </a:rPr>
              <a:t>T</a:t>
            </a:r>
            <a:r>
              <a:rPr sz="900" spc="-15" dirty="0" smtClean="0">
                <a:latin typeface="Arial"/>
                <a:cs typeface="Arial"/>
              </a:rPr>
              <a:t>1  </a:t>
            </a:r>
            <a:r>
              <a:rPr sz="900" spc="25" dirty="0">
                <a:latin typeface="Arial"/>
                <a:cs typeface="Arial"/>
              </a:rPr>
              <a:t>secara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i="1" spc="50" dirty="0">
                <a:latin typeface="Arial"/>
                <a:cs typeface="Arial"/>
              </a:rPr>
              <a:t>preorder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86818" y="2883534"/>
            <a:ext cx="1256030" cy="28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2899"/>
              </a:lnSpc>
              <a:spcBef>
                <a:spcPts val="100"/>
              </a:spcBef>
            </a:pPr>
            <a:r>
              <a:rPr sz="900" spc="50" dirty="0">
                <a:latin typeface="Arial"/>
                <a:cs typeface="Arial"/>
              </a:rPr>
              <a:t>Langkah </a:t>
            </a:r>
            <a:r>
              <a:rPr sz="900" spc="15" dirty="0">
                <a:latin typeface="Arial"/>
                <a:cs typeface="Arial"/>
              </a:rPr>
              <a:t>3 </a:t>
            </a:r>
            <a:r>
              <a:rPr sz="900" spc="5" dirty="0">
                <a:latin typeface="Arial"/>
                <a:cs typeface="Arial"/>
              </a:rPr>
              <a:t>: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15" dirty="0" smtClean="0">
                <a:latin typeface="Arial"/>
                <a:cs typeface="Arial"/>
              </a:rPr>
              <a:t>kunjung</a:t>
            </a:r>
            <a:r>
              <a:rPr sz="900" i="1" spc="-15" dirty="0" smtClean="0">
                <a:latin typeface="Arial"/>
                <a:cs typeface="Arial"/>
              </a:rPr>
              <a:t>T</a:t>
            </a:r>
            <a:r>
              <a:rPr sz="900" spc="-15" dirty="0" smtClean="0">
                <a:latin typeface="Arial"/>
                <a:cs typeface="Arial"/>
              </a:rPr>
              <a:t>2  </a:t>
            </a:r>
            <a:r>
              <a:rPr sz="900" spc="25" dirty="0">
                <a:latin typeface="Arial"/>
                <a:cs typeface="Arial"/>
              </a:rPr>
              <a:t>secara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i="1" spc="50" dirty="0">
                <a:latin typeface="Arial"/>
                <a:cs typeface="Arial"/>
              </a:rPr>
              <a:t>preorder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99102" y="1350063"/>
            <a:ext cx="1352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05195" y="2293350"/>
            <a:ext cx="478155" cy="412115"/>
          </a:xfrm>
          <a:custGeom>
            <a:avLst/>
            <a:gdLst/>
            <a:ahLst/>
            <a:cxnLst/>
            <a:rect l="l" t="t" r="r" b="b"/>
            <a:pathLst>
              <a:path w="478154" h="412114">
                <a:moveTo>
                  <a:pt x="478089" y="412105"/>
                </a:moveTo>
                <a:lnTo>
                  <a:pt x="239755" y="0"/>
                </a:lnTo>
                <a:lnTo>
                  <a:pt x="0" y="412105"/>
                </a:lnTo>
                <a:lnTo>
                  <a:pt x="478089" y="412105"/>
                </a:lnTo>
                <a:close/>
              </a:path>
            </a:pathLst>
          </a:custGeom>
          <a:ln w="3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42065" y="2449221"/>
            <a:ext cx="20447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12681" y="2293350"/>
            <a:ext cx="478790" cy="412115"/>
          </a:xfrm>
          <a:custGeom>
            <a:avLst/>
            <a:gdLst/>
            <a:ahLst/>
            <a:cxnLst/>
            <a:rect l="l" t="t" r="r" b="b"/>
            <a:pathLst>
              <a:path w="478789" h="412114">
                <a:moveTo>
                  <a:pt x="478404" y="412105"/>
                </a:moveTo>
                <a:lnTo>
                  <a:pt x="240229" y="0"/>
                </a:lnTo>
                <a:lnTo>
                  <a:pt x="0" y="412105"/>
                </a:lnTo>
                <a:lnTo>
                  <a:pt x="478404" y="412105"/>
                </a:lnTo>
                <a:close/>
              </a:path>
            </a:pathLst>
          </a:custGeom>
          <a:ln w="3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49552" y="2449221"/>
            <a:ext cx="20447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44950" y="1606298"/>
            <a:ext cx="1108075" cy="687070"/>
          </a:xfrm>
          <a:custGeom>
            <a:avLst/>
            <a:gdLst/>
            <a:ahLst/>
            <a:cxnLst/>
            <a:rect l="l" t="t" r="r" b="b"/>
            <a:pathLst>
              <a:path w="1108075" h="687069">
                <a:moveTo>
                  <a:pt x="622131" y="0"/>
                </a:moveTo>
                <a:lnTo>
                  <a:pt x="0" y="687052"/>
                </a:lnTo>
              </a:path>
              <a:path w="1108075" h="687069">
                <a:moveTo>
                  <a:pt x="622131" y="0"/>
                </a:moveTo>
                <a:lnTo>
                  <a:pt x="1107960" y="687052"/>
                </a:lnTo>
              </a:path>
            </a:pathLst>
          </a:custGeom>
          <a:ln w="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05328" y="1319120"/>
            <a:ext cx="13296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25" dirty="0">
                <a:latin typeface="Arial"/>
                <a:cs typeface="Arial"/>
              </a:rPr>
              <a:t>Langkah </a:t>
            </a:r>
            <a:r>
              <a:rPr sz="950" spc="30" dirty="0">
                <a:latin typeface="Arial"/>
                <a:cs typeface="Arial"/>
              </a:rPr>
              <a:t>2: </a:t>
            </a:r>
            <a:r>
              <a:rPr sz="950" spc="35" dirty="0">
                <a:latin typeface="Arial"/>
                <a:cs typeface="Arial"/>
              </a:rPr>
              <a:t>kunjungi</a:t>
            </a:r>
            <a:r>
              <a:rPr sz="950" spc="114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4382817" y="2872621"/>
            <a:ext cx="1310640" cy="31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01200"/>
              </a:lnSpc>
              <a:spcBef>
                <a:spcPts val="100"/>
              </a:spcBef>
            </a:pPr>
            <a:r>
              <a:rPr sz="950" spc="25" dirty="0">
                <a:latin typeface="Arial"/>
                <a:cs typeface="Arial"/>
              </a:rPr>
              <a:t>Langkah </a:t>
            </a:r>
            <a:r>
              <a:rPr sz="950" spc="30" dirty="0">
                <a:latin typeface="Arial"/>
                <a:cs typeface="Arial"/>
              </a:rPr>
              <a:t>1: </a:t>
            </a:r>
            <a:r>
              <a:rPr sz="950" spc="5" dirty="0">
                <a:latin typeface="Arial"/>
                <a:cs typeface="Arial"/>
              </a:rPr>
              <a:t>kunjungi</a:t>
            </a:r>
            <a:r>
              <a:rPr sz="950" i="1" spc="5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1  secara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i="1" spc="40" dirty="0">
                <a:latin typeface="Arial"/>
                <a:cs typeface="Arial"/>
              </a:rPr>
              <a:t>inorder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39173" y="2872621"/>
            <a:ext cx="1310640" cy="31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marR="5080" indent="-249554">
              <a:lnSpc>
                <a:spcPct val="101200"/>
              </a:lnSpc>
              <a:spcBef>
                <a:spcPts val="100"/>
              </a:spcBef>
            </a:pPr>
            <a:r>
              <a:rPr sz="950" spc="25" dirty="0">
                <a:latin typeface="Arial"/>
                <a:cs typeface="Arial"/>
              </a:rPr>
              <a:t>Langkah </a:t>
            </a:r>
            <a:r>
              <a:rPr sz="950" spc="30" dirty="0">
                <a:latin typeface="Arial"/>
                <a:cs typeface="Arial"/>
              </a:rPr>
              <a:t>3: </a:t>
            </a:r>
            <a:r>
              <a:rPr sz="950" spc="5" dirty="0">
                <a:latin typeface="Arial"/>
                <a:cs typeface="Arial"/>
              </a:rPr>
              <a:t>kunjungi</a:t>
            </a:r>
            <a:r>
              <a:rPr sz="950" i="1" spc="5" dirty="0">
                <a:latin typeface="Arial"/>
                <a:cs typeface="Arial"/>
              </a:rPr>
              <a:t>T</a:t>
            </a:r>
            <a:r>
              <a:rPr sz="950" spc="5" dirty="0">
                <a:latin typeface="Arial"/>
                <a:cs typeface="Arial"/>
              </a:rPr>
              <a:t>2  secara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i="1" spc="40" dirty="0">
                <a:latin typeface="Arial"/>
                <a:cs typeface="Arial"/>
              </a:rPr>
              <a:t>inorder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28314"/>
            <a:ext cx="4279900" cy="692497"/>
          </a:xfrm>
        </p:spPr>
        <p:txBody>
          <a:bodyPr/>
          <a:lstStyle/>
          <a:p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7526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,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penelusuran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pre-order, in-order, post-order.</a:t>
            </a:r>
          </a:p>
          <a:p>
            <a:endParaRPr lang="en-US" sz="2400" dirty="0"/>
          </a:p>
          <a:p>
            <a:pPr marL="3489325" indent="12700">
              <a:buNone/>
            </a:pPr>
            <a:r>
              <a:rPr lang="en-US" sz="2400" dirty="0"/>
              <a:t>Pre-Order: B-D-H-I-E-J-K</a:t>
            </a:r>
          </a:p>
          <a:p>
            <a:pPr marL="3489325" indent="12700">
              <a:buNone/>
            </a:pPr>
            <a:r>
              <a:rPr lang="en-US" sz="2400" dirty="0"/>
              <a:t>In-Order: H-D-I-B-J-E-K</a:t>
            </a:r>
          </a:p>
          <a:p>
            <a:pPr marL="3489325" indent="12700">
              <a:buNone/>
            </a:pPr>
            <a:r>
              <a:rPr lang="en-US" sz="2400" dirty="0"/>
              <a:t>Post-Order: H-I-D-J-K-E-B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1462425" y="2812407"/>
            <a:ext cx="2880320" cy="1872208"/>
            <a:chOff x="827584" y="3564280"/>
            <a:chExt cx="2880320" cy="1872208"/>
          </a:xfrm>
        </p:grpSpPr>
        <p:sp>
          <p:nvSpPr>
            <p:cNvPr id="5" name="Oval 4"/>
            <p:cNvSpPr/>
            <p:nvPr/>
          </p:nvSpPr>
          <p:spPr>
            <a:xfrm>
              <a:off x="1259632" y="428436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27584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6" idx="0"/>
              <a:endCxn id="5" idx="3"/>
            </p:cNvCxnSpPr>
            <p:nvPr/>
          </p:nvCxnSpPr>
          <p:spPr>
            <a:xfrm rot="5400000" flipH="1" flipV="1">
              <a:off x="1007604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0"/>
              <a:endCxn id="5" idx="5"/>
            </p:cNvCxnSpPr>
            <p:nvPr/>
          </p:nvCxnSpPr>
          <p:spPr>
            <a:xfrm rot="16200000" flipV="1">
              <a:off x="1592404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843808" y="428436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411760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275856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11" idx="0"/>
              <a:endCxn id="10" idx="3"/>
            </p:cNvCxnSpPr>
            <p:nvPr/>
          </p:nvCxnSpPr>
          <p:spPr>
            <a:xfrm rot="5400000" flipH="1" flipV="1">
              <a:off x="2591780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0"/>
              <a:endCxn id="10" idx="5"/>
            </p:cNvCxnSpPr>
            <p:nvPr/>
          </p:nvCxnSpPr>
          <p:spPr>
            <a:xfrm rot="16200000" flipV="1">
              <a:off x="3176580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51720" y="356428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7"/>
              <a:endCxn id="15" idx="3"/>
            </p:cNvCxnSpPr>
            <p:nvPr/>
          </p:nvCxnSpPr>
          <p:spPr>
            <a:xfrm rot="5400000" flipH="1" flipV="1">
              <a:off x="1664412" y="3897052"/>
              <a:ext cx="414576" cy="4865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1"/>
              <a:endCxn id="15" idx="5"/>
            </p:cNvCxnSpPr>
            <p:nvPr/>
          </p:nvCxnSpPr>
          <p:spPr>
            <a:xfrm rot="16200000" flipV="1">
              <a:off x="2456500" y="3897052"/>
              <a:ext cx="414576" cy="4865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1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888238"/>
            <a:ext cx="5986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60295" algn="l"/>
              </a:tabLst>
            </a:pPr>
            <a:r>
              <a:rPr sz="3200" dirty="0">
                <a:solidFill>
                  <a:srgbClr val="2A3C79"/>
                </a:solidFill>
              </a:rPr>
              <a:t>Terminologi	pada Pohon</a:t>
            </a:r>
            <a:r>
              <a:rPr sz="3200" spc="-110" dirty="0">
                <a:solidFill>
                  <a:srgbClr val="2A3C79"/>
                </a:solidFill>
              </a:rPr>
              <a:t> </a:t>
            </a:r>
            <a:r>
              <a:rPr sz="3200" dirty="0">
                <a:solidFill>
                  <a:srgbClr val="2A3C79"/>
                </a:solidFill>
              </a:rPr>
              <a:t>Berakar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901700" y="1770984"/>
            <a:ext cx="6436360" cy="130746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400" b="1" dirty="0">
                <a:latin typeface="Times New Roman"/>
                <a:cs typeface="Times New Roman"/>
              </a:rPr>
              <a:t>Anak (</a:t>
            </a:r>
            <a:r>
              <a:rPr sz="2400" b="1" i="1" dirty="0">
                <a:latin typeface="Times New Roman"/>
                <a:cs typeface="Times New Roman"/>
              </a:rPr>
              <a:t>child </a:t>
            </a:r>
            <a:r>
              <a:rPr sz="2400" b="1" spc="5" dirty="0">
                <a:latin typeface="Times New Roman"/>
                <a:cs typeface="Times New Roman"/>
              </a:rPr>
              <a:t>atau </a:t>
            </a:r>
            <a:r>
              <a:rPr sz="2400" b="1" i="1" dirty="0">
                <a:latin typeface="Times New Roman"/>
                <a:cs typeface="Times New Roman"/>
              </a:rPr>
              <a:t>children</a:t>
            </a:r>
            <a:r>
              <a:rPr sz="2400" b="1" dirty="0">
                <a:latin typeface="Times New Roman"/>
                <a:cs typeface="Times New Roman"/>
              </a:rPr>
              <a:t>) dan Orangtua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parent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94970" marR="1342390">
              <a:lnSpc>
                <a:spcPts val="2760"/>
              </a:lnSpc>
              <a:spcBef>
                <a:spcPts val="980"/>
              </a:spcBef>
            </a:pPr>
            <a:r>
              <a:rPr sz="2400" i="1" spc="5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, </a:t>
            </a:r>
            <a:r>
              <a:rPr sz="2400" i="1" spc="5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, dan </a:t>
            </a:r>
            <a:r>
              <a:rPr sz="2400" i="1" spc="10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adalah anak-anak simpul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,  </a:t>
            </a:r>
            <a:r>
              <a:rPr sz="2400" i="1" spc="1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adalah orangtua dari </a:t>
            </a:r>
            <a:r>
              <a:rPr sz="2400" spc="5" dirty="0">
                <a:latin typeface="Times New Roman"/>
                <a:cs typeface="Times New Roman"/>
              </a:rPr>
              <a:t>anak-anak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1537" y="3267709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5706" y="4056510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0113" y="5348099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4738" y="4845581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5119" y="4845581"/>
            <a:ext cx="7556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10168" y="3514561"/>
            <a:ext cx="2002789" cy="2006600"/>
            <a:chOff x="3210168" y="3514561"/>
            <a:chExt cx="2002789" cy="2006600"/>
          </a:xfrm>
        </p:grpSpPr>
        <p:sp>
          <p:nvSpPr>
            <p:cNvPr id="15" name="object 15"/>
            <p:cNvSpPr/>
            <p:nvPr/>
          </p:nvSpPr>
          <p:spPr>
            <a:xfrm>
              <a:off x="4499271" y="3514561"/>
              <a:ext cx="68742" cy="689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4908" y="4160221"/>
              <a:ext cx="68724" cy="68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9271" y="4160221"/>
              <a:ext cx="68742" cy="689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9270" y="3549135"/>
              <a:ext cx="644525" cy="645795"/>
            </a:xfrm>
            <a:custGeom>
              <a:avLst/>
              <a:gdLst/>
              <a:ahLst/>
              <a:cxnLst/>
              <a:rect l="l" t="t" r="r" b="b"/>
              <a:pathLst>
                <a:path w="644525" h="645795">
                  <a:moveTo>
                    <a:pt x="644363" y="0"/>
                  </a:moveTo>
                  <a:lnTo>
                    <a:pt x="0" y="645481"/>
                  </a:lnTo>
                </a:path>
                <a:path w="644525" h="645795">
                  <a:moveTo>
                    <a:pt x="644363" y="0"/>
                  </a:moveTo>
                  <a:lnTo>
                    <a:pt x="644363" y="645481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43563" y="4160221"/>
              <a:ext cx="68796" cy="68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3634" y="3549135"/>
              <a:ext cx="644525" cy="645795"/>
            </a:xfrm>
            <a:custGeom>
              <a:avLst/>
              <a:gdLst/>
              <a:ahLst/>
              <a:cxnLst/>
              <a:rect l="l" t="t" r="r" b="b"/>
              <a:pathLst>
                <a:path w="644525" h="645795">
                  <a:moveTo>
                    <a:pt x="0" y="0"/>
                  </a:moveTo>
                  <a:lnTo>
                    <a:pt x="644327" y="645481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1453" y="4806257"/>
              <a:ext cx="68760" cy="688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5815" y="4194616"/>
              <a:ext cx="322580" cy="646430"/>
            </a:xfrm>
            <a:custGeom>
              <a:avLst/>
              <a:gdLst/>
              <a:ahLst/>
              <a:cxnLst/>
              <a:rect l="l" t="t" r="r" b="b"/>
              <a:pathLst>
                <a:path w="322579" h="646429">
                  <a:moveTo>
                    <a:pt x="322145" y="0"/>
                  </a:moveTo>
                  <a:lnTo>
                    <a:pt x="0" y="646072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32349" y="4806257"/>
              <a:ext cx="68742" cy="688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6712" y="4194616"/>
              <a:ext cx="322580" cy="646430"/>
            </a:xfrm>
            <a:custGeom>
              <a:avLst/>
              <a:gdLst/>
              <a:ahLst/>
              <a:cxnLst/>
              <a:rect l="l" t="t" r="r" b="b"/>
              <a:pathLst>
                <a:path w="322579" h="646429">
                  <a:moveTo>
                    <a:pt x="322558" y="0"/>
                  </a:moveTo>
                  <a:lnTo>
                    <a:pt x="0" y="646072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7089" y="4806257"/>
              <a:ext cx="68724" cy="688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9270" y="4194616"/>
              <a:ext cx="322580" cy="646430"/>
            </a:xfrm>
            <a:custGeom>
              <a:avLst/>
              <a:gdLst/>
              <a:ahLst/>
              <a:cxnLst/>
              <a:rect l="l" t="t" r="r" b="b"/>
              <a:pathLst>
                <a:path w="322579" h="646429">
                  <a:moveTo>
                    <a:pt x="0" y="0"/>
                  </a:moveTo>
                  <a:lnTo>
                    <a:pt x="322181" y="646072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2349" y="5451881"/>
              <a:ext cx="68742" cy="688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54908" y="5451881"/>
              <a:ext cx="68724" cy="688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66712" y="4840688"/>
              <a:ext cx="322580" cy="645795"/>
            </a:xfrm>
            <a:custGeom>
              <a:avLst/>
              <a:gdLst/>
              <a:ahLst/>
              <a:cxnLst/>
              <a:rect l="l" t="t" r="r" b="b"/>
              <a:pathLst>
                <a:path w="322579" h="645795">
                  <a:moveTo>
                    <a:pt x="0" y="0"/>
                  </a:moveTo>
                  <a:lnTo>
                    <a:pt x="322558" y="645624"/>
                  </a:lnTo>
                </a:path>
                <a:path w="322579" h="645795">
                  <a:moveTo>
                    <a:pt x="0" y="0"/>
                  </a:moveTo>
                  <a:lnTo>
                    <a:pt x="0" y="645624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0168" y="5451881"/>
              <a:ext cx="68724" cy="688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44530" y="4840688"/>
              <a:ext cx="322580" cy="645795"/>
            </a:xfrm>
            <a:custGeom>
              <a:avLst/>
              <a:gdLst/>
              <a:ahLst/>
              <a:cxnLst/>
              <a:rect l="l" t="t" r="r" b="b"/>
              <a:pathLst>
                <a:path w="322579" h="645795">
                  <a:moveTo>
                    <a:pt x="322181" y="0"/>
                  </a:moveTo>
                  <a:lnTo>
                    <a:pt x="0" y="645624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76912" y="4200010"/>
            <a:ext cx="1155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96437" y="4200010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2339" y="6136833"/>
            <a:ext cx="17526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1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62710" y="6136833"/>
            <a:ext cx="6540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43524" y="4702457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82431" y="5491205"/>
            <a:ext cx="74041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  <a:tab pos="687070" algn="l"/>
              </a:tabLst>
            </a:pPr>
            <a:r>
              <a:rPr sz="1400" i="1" spc="5" dirty="0">
                <a:latin typeface="Arial"/>
                <a:cs typeface="Arial"/>
              </a:rPr>
              <a:t>h	</a:t>
            </a:r>
            <a:r>
              <a:rPr sz="1400" i="1" dirty="0">
                <a:latin typeface="Arial"/>
                <a:cs typeface="Arial"/>
              </a:rPr>
              <a:t>i	j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21453" y="5451882"/>
            <a:ext cx="68760" cy="688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9825" y="6097524"/>
            <a:ext cx="68724" cy="68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43563" y="6097524"/>
            <a:ext cx="68796" cy="688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4188" y="4840688"/>
            <a:ext cx="563880" cy="1291590"/>
          </a:xfrm>
          <a:custGeom>
            <a:avLst/>
            <a:gdLst/>
            <a:ahLst/>
            <a:cxnLst/>
            <a:rect l="l" t="t" r="r" b="b"/>
            <a:pathLst>
              <a:path w="563879" h="1291589">
                <a:moveTo>
                  <a:pt x="241627" y="0"/>
                </a:moveTo>
                <a:lnTo>
                  <a:pt x="241627" y="645624"/>
                </a:lnTo>
              </a:path>
              <a:path w="563879" h="1291589">
                <a:moveTo>
                  <a:pt x="241627" y="645624"/>
                </a:moveTo>
                <a:lnTo>
                  <a:pt x="0" y="1291266"/>
                </a:lnTo>
              </a:path>
              <a:path w="563879" h="1291589">
                <a:moveTo>
                  <a:pt x="241627" y="645624"/>
                </a:moveTo>
                <a:lnTo>
                  <a:pt x="563773" y="1291266"/>
                </a:lnTo>
              </a:path>
            </a:pathLst>
          </a:custGeom>
          <a:ln w="4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28314"/>
            <a:ext cx="3670300" cy="692497"/>
          </a:xfrm>
        </p:spPr>
        <p:txBody>
          <a:bodyPr/>
          <a:lstStyle/>
          <a:p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4124325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76800" y="129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Preorder (S L R) ???</a:t>
            </a:r>
          </a:p>
          <a:p>
            <a:r>
              <a:rPr lang="en-US" sz="2400" dirty="0" err="1"/>
              <a:t>Postorder</a:t>
            </a:r>
            <a:r>
              <a:rPr lang="en-US" sz="2400" dirty="0"/>
              <a:t> (L R S)  ???</a:t>
            </a:r>
          </a:p>
          <a:p>
            <a:r>
              <a:rPr lang="en-US" sz="2400" dirty="0" err="1"/>
              <a:t>Inorder</a:t>
            </a:r>
            <a:r>
              <a:rPr lang="en-US" sz="2400" dirty="0"/>
              <a:t> (L S R)???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4723" y="323214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 </a:t>
            </a:r>
            <a:r>
              <a:rPr lang="en-US" sz="2400" dirty="0"/>
              <a:t>  : H F B A C G L J I M</a:t>
            </a:r>
          </a:p>
          <a:p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: A C B G F I J M L H</a:t>
            </a:r>
          </a:p>
          <a:p>
            <a:r>
              <a:rPr 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 </a:t>
            </a:r>
            <a:r>
              <a:rPr lang="en-US" sz="2400" dirty="0"/>
              <a:t>   : A B C F G H I J L M</a:t>
            </a:r>
          </a:p>
        </p:txBody>
      </p:sp>
    </p:spTree>
    <p:extLst>
      <p:ext uri="{BB962C8B-B14F-4D97-AF65-F5344CB8AC3E}">
        <p14:creationId xmlns:p14="http://schemas.microsoft.com/office/powerpoint/2010/main" val="11582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5" descr="Medium wood"/>
          <p:cNvSpPr>
            <a:spLocks noChangeArrowheads="1"/>
          </p:cNvSpPr>
          <p:nvPr/>
        </p:nvSpPr>
        <p:spPr bwMode="auto">
          <a:xfrm>
            <a:off x="4800600" y="761968"/>
            <a:ext cx="4191000" cy="381032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Penelusuran</a:t>
            </a:r>
            <a:r>
              <a:rPr kumimoji="0"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0"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Pohon</a:t>
            </a:r>
            <a:r>
              <a:rPr kumimoji="0"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0"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Biner</a:t>
            </a:r>
            <a:endParaRPr kumimoji="0" 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2" descr="penelusuranPo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4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35001" r="27541" b="12000"/>
          <a:stretch>
            <a:fillRect/>
          </a:stretch>
        </p:blipFill>
        <p:spPr bwMode="auto">
          <a:xfrm>
            <a:off x="990600" y="12954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2305685" cy="346249"/>
          </a:xfrm>
        </p:spPr>
        <p:txBody>
          <a:bodyPr/>
          <a:lstStyle/>
          <a:p>
            <a:r>
              <a:rPr lang="en-US" dirty="0" smtClean="0"/>
              <a:t>(a*(</a:t>
            </a:r>
            <a:r>
              <a:rPr lang="en-US" dirty="0" err="1" smtClean="0"/>
              <a:t>b+c</a:t>
            </a:r>
            <a:r>
              <a:rPr lang="en-US" dirty="0" smtClean="0"/>
              <a:t>))-(</a:t>
            </a:r>
            <a:r>
              <a:rPr lang="en-US" dirty="0" err="1" smtClean="0"/>
              <a:t>d+e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685925"/>
            <a:ext cx="3819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3517900" cy="861774"/>
          </a:xfrm>
        </p:spPr>
        <p:txBody>
          <a:bodyPr/>
          <a:lstStyle/>
          <a:p>
            <a:r>
              <a:rPr lang="en-US" sz="2800" dirty="0" smtClean="0"/>
              <a:t>a/(</a:t>
            </a:r>
            <a:r>
              <a:rPr lang="en-US" sz="2800" dirty="0" err="1" smtClean="0"/>
              <a:t>b+c</a:t>
            </a:r>
            <a:r>
              <a:rPr lang="en-US" sz="2800" dirty="0" smtClean="0"/>
              <a:t>) – c*(</a:t>
            </a:r>
            <a:r>
              <a:rPr lang="en-US" sz="2800" dirty="0" err="1" smtClean="0"/>
              <a:t>d+e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243012"/>
            <a:ext cx="6496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28314"/>
            <a:ext cx="3213100" cy="692497"/>
          </a:xfrm>
        </p:spPr>
        <p:txBody>
          <a:bodyPr/>
          <a:lstStyle/>
          <a:p>
            <a:r>
              <a:rPr lang="en-US" dirty="0" smtClean="0"/>
              <a:t>X = (</a:t>
            </a:r>
            <a:r>
              <a:rPr lang="en-US" dirty="0" err="1" smtClean="0"/>
              <a:t>a+b</a:t>
            </a:r>
            <a:r>
              <a:rPr lang="en-US" dirty="0" smtClean="0"/>
              <a:t>) – (e – (</a:t>
            </a:r>
            <a:r>
              <a:rPr lang="en-US" dirty="0" err="1" smtClean="0"/>
              <a:t>c+d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76400"/>
            <a:ext cx="4805362" cy="44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28315"/>
            <a:ext cx="7480300" cy="692497"/>
          </a:xfrm>
        </p:spPr>
        <p:txBody>
          <a:bodyPr/>
          <a:lstStyle/>
          <a:p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: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/>
              <a:t>Prefix, Infix, Postfix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9552" y="3645024"/>
            <a:ext cx="8147248" cy="248113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90913" algn="l"/>
              </a:tabLst>
            </a:pPr>
            <a:r>
              <a:rPr lang="en-US" kern="0" dirty="0" smtClean="0">
                <a:solidFill>
                  <a:sysClr val="windowText" lastClr="000000"/>
                </a:solidFill>
              </a:rPr>
              <a:t>Pre order   : 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Notasi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prefix :	* + A B – C D</a:t>
            </a:r>
          </a:p>
          <a:p>
            <a:pPr>
              <a:tabLst>
                <a:tab pos="3490913" algn="l"/>
              </a:tabLst>
            </a:pPr>
            <a:r>
              <a:rPr lang="en-US" kern="0" dirty="0" err="1" smtClean="0">
                <a:solidFill>
                  <a:sysClr val="windowText" lastClr="000000"/>
                </a:solidFill>
              </a:rPr>
              <a:t>Inorder</a:t>
            </a:r>
            <a:r>
              <a:rPr lang="en-US" kern="0" dirty="0" smtClean="0">
                <a:solidFill>
                  <a:sysClr val="windowText" lastClr="000000"/>
                </a:solidFill>
              </a:rPr>
              <a:t>       : 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Notasi</a:t>
            </a:r>
            <a:r>
              <a:rPr lang="en-US" kern="0" dirty="0" smtClean="0">
                <a:solidFill>
                  <a:sysClr val="windowText" lastClr="000000"/>
                </a:solidFill>
              </a:rPr>
              <a:t> infix :	A + B * C - D</a:t>
            </a:r>
          </a:p>
          <a:p>
            <a:pPr>
              <a:tabLst>
                <a:tab pos="3490913" algn="l"/>
              </a:tabLst>
            </a:pPr>
            <a:r>
              <a:rPr lang="en-US" kern="0" dirty="0" err="1" smtClean="0">
                <a:solidFill>
                  <a:sysClr val="windowText" lastClr="000000"/>
                </a:solidFill>
              </a:rPr>
              <a:t>Postorder</a:t>
            </a:r>
            <a:r>
              <a:rPr lang="en-US" kern="0" dirty="0" smtClean="0">
                <a:solidFill>
                  <a:sysClr val="windowText" lastClr="000000"/>
                </a:solidFill>
              </a:rPr>
              <a:t> : 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Notasi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postfix :	A B + C D - *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99592" y="1628800"/>
            <a:ext cx="2880320" cy="1872208"/>
            <a:chOff x="827584" y="3564280"/>
            <a:chExt cx="2880320" cy="1872208"/>
          </a:xfrm>
        </p:grpSpPr>
        <p:sp>
          <p:nvSpPr>
            <p:cNvPr id="5" name="Oval 4"/>
            <p:cNvSpPr/>
            <p:nvPr/>
          </p:nvSpPr>
          <p:spPr>
            <a:xfrm>
              <a:off x="1259632" y="428436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27584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6" idx="0"/>
              <a:endCxn id="5" idx="3"/>
            </p:cNvCxnSpPr>
            <p:nvPr/>
          </p:nvCxnSpPr>
          <p:spPr>
            <a:xfrm rot="5400000" flipH="1" flipV="1">
              <a:off x="1007604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0"/>
              <a:endCxn id="5" idx="5"/>
            </p:cNvCxnSpPr>
            <p:nvPr/>
          </p:nvCxnSpPr>
          <p:spPr>
            <a:xfrm rot="16200000" flipV="1">
              <a:off x="1592404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843808" y="428436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411760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275856" y="500444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11" idx="0"/>
              <a:endCxn id="10" idx="3"/>
            </p:cNvCxnSpPr>
            <p:nvPr/>
          </p:nvCxnSpPr>
          <p:spPr>
            <a:xfrm rot="5400000" flipH="1" flipV="1">
              <a:off x="2591780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0"/>
              <a:endCxn id="10" idx="5"/>
            </p:cNvCxnSpPr>
            <p:nvPr/>
          </p:nvCxnSpPr>
          <p:spPr>
            <a:xfrm rot="16200000" flipV="1">
              <a:off x="3176580" y="4689140"/>
              <a:ext cx="351304" cy="2792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51720" y="3564280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7"/>
              <a:endCxn id="15" idx="3"/>
            </p:cNvCxnSpPr>
            <p:nvPr/>
          </p:nvCxnSpPr>
          <p:spPr>
            <a:xfrm rot="5400000" flipH="1" flipV="1">
              <a:off x="1664412" y="3897052"/>
              <a:ext cx="414576" cy="4865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1"/>
              <a:endCxn id="15" idx="5"/>
            </p:cNvCxnSpPr>
            <p:nvPr/>
          </p:nvCxnSpPr>
          <p:spPr>
            <a:xfrm rot="16200000" flipV="1">
              <a:off x="2456500" y="3897052"/>
              <a:ext cx="414576" cy="4865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0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67057"/>
              </p:ext>
            </p:extLst>
          </p:nvPr>
        </p:nvGraphicFramePr>
        <p:xfrm>
          <a:off x="1184524" y="1447800"/>
          <a:ext cx="5803899" cy="917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020"/>
                <a:gridCol w="2711450"/>
                <a:gridCol w="1535429"/>
              </a:tblGrid>
              <a:tr h="303523">
                <a:tc>
                  <a:txBody>
                    <a:bodyPr/>
                    <a:lstStyle/>
                    <a:p>
                      <a:pPr marR="26670" algn="ctr">
                        <a:lnSpc>
                          <a:spcPts val="2290"/>
                        </a:lnSpc>
                        <a:tabLst>
                          <a:tab pos="1383030" algn="l"/>
                        </a:tabLst>
                      </a:pP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preorder	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90"/>
                        </a:lnSpc>
                        <a:tabLst>
                          <a:tab pos="1097915" algn="l"/>
                        </a:tabLst>
                      </a:pPr>
                      <a:r>
                        <a:rPr sz="2100" spc="10" dirty="0">
                          <a:latin typeface="Times New Roman"/>
                          <a:cs typeface="Times New Roman"/>
                        </a:rPr>
                        <a:t>* + </a:t>
                      </a: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f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ts val="229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prefix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9600">
                <a:tc>
                  <a:txBody>
                    <a:bodyPr/>
                    <a:lstStyle/>
                    <a:p>
                      <a:pPr marR="26670" algn="ctr">
                        <a:lnSpc>
                          <a:spcPts val="2340"/>
                        </a:lnSpc>
                        <a:tabLst>
                          <a:tab pos="1383030" algn="l"/>
                        </a:tabLst>
                      </a:pP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inorder	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40"/>
                        </a:lnSpc>
                      </a:pP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1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f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ts val="2340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infix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3906">
                <a:tc>
                  <a:txBody>
                    <a:bodyPr/>
                    <a:lstStyle/>
                    <a:p>
                      <a:pPr marR="26670" algn="ctr">
                        <a:lnSpc>
                          <a:spcPts val="2295"/>
                        </a:lnSpc>
                        <a:tabLst>
                          <a:tab pos="1383030" algn="l"/>
                        </a:tabLst>
                      </a:pP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postorder	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: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295"/>
                        </a:lnSpc>
                      </a:pP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a b 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2100" i="1" spc="1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e f 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*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ts val="2295"/>
                        </a:lnSpc>
                      </a:pPr>
                      <a:r>
                        <a:rPr sz="21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100" i="1" spc="5" dirty="0">
                          <a:latin typeface="Times New Roman"/>
                          <a:cs typeface="Times New Roman"/>
                        </a:rPr>
                        <a:t>postfix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76676" y="2735149"/>
            <a:ext cx="90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4968" y="3367002"/>
            <a:ext cx="12255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+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7822" y="3367002"/>
            <a:ext cx="8064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0160" y="4264364"/>
            <a:ext cx="1181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6474" y="4264364"/>
            <a:ext cx="7175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/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2462" y="4230528"/>
            <a:ext cx="1181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1479" y="4230528"/>
            <a:ext cx="90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6311" y="5161256"/>
            <a:ext cx="1181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6881" y="5161256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9190" y="5161256"/>
            <a:ext cx="1181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8198" y="5161256"/>
            <a:ext cx="7175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Arial"/>
                <a:cs typeface="Arial"/>
              </a:rPr>
              <a:t>f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75299" y="2881338"/>
            <a:ext cx="673100" cy="522605"/>
          </a:xfrm>
          <a:custGeom>
            <a:avLst/>
            <a:gdLst/>
            <a:ahLst/>
            <a:cxnLst/>
            <a:rect l="l" t="t" r="r" b="b"/>
            <a:pathLst>
              <a:path w="673100" h="522604">
                <a:moveTo>
                  <a:pt x="672591" y="0"/>
                </a:moveTo>
                <a:lnTo>
                  <a:pt x="0" y="522390"/>
                </a:lnTo>
              </a:path>
            </a:pathLst>
          </a:custGeom>
          <a:ln w="4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7313" y="2881338"/>
            <a:ext cx="521334" cy="522605"/>
          </a:xfrm>
          <a:custGeom>
            <a:avLst/>
            <a:gdLst/>
            <a:ahLst/>
            <a:cxnLst/>
            <a:rect l="l" t="t" r="r" b="b"/>
            <a:pathLst>
              <a:path w="521335" h="522604">
                <a:moveTo>
                  <a:pt x="521057" y="522390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3858" y="3553257"/>
            <a:ext cx="448309" cy="674370"/>
          </a:xfrm>
          <a:custGeom>
            <a:avLst/>
            <a:gdLst/>
            <a:ahLst/>
            <a:cxnLst/>
            <a:rect l="l" t="t" r="r" b="b"/>
            <a:pathLst>
              <a:path w="448310" h="674370">
                <a:moveTo>
                  <a:pt x="447882" y="0"/>
                </a:moveTo>
                <a:lnTo>
                  <a:pt x="0" y="674123"/>
                </a:lnTo>
              </a:path>
            </a:pathLst>
          </a:custGeom>
          <a:ln w="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50586" y="3553257"/>
            <a:ext cx="372745" cy="674370"/>
          </a:xfrm>
          <a:custGeom>
            <a:avLst/>
            <a:gdLst/>
            <a:ahLst/>
            <a:cxnLst/>
            <a:rect l="l" t="t" r="r" b="b"/>
            <a:pathLst>
              <a:path w="372745" h="674370">
                <a:moveTo>
                  <a:pt x="0" y="0"/>
                </a:moveTo>
                <a:lnTo>
                  <a:pt x="372211" y="674123"/>
                </a:lnTo>
              </a:path>
            </a:pathLst>
          </a:custGeom>
          <a:ln w="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0872" y="3629305"/>
            <a:ext cx="374015" cy="598170"/>
          </a:xfrm>
          <a:custGeom>
            <a:avLst/>
            <a:gdLst/>
            <a:ahLst/>
            <a:cxnLst/>
            <a:rect l="l" t="t" r="r" b="b"/>
            <a:pathLst>
              <a:path w="374014" h="598170">
                <a:moveTo>
                  <a:pt x="373939" y="0"/>
                </a:moveTo>
                <a:lnTo>
                  <a:pt x="0" y="598075"/>
                </a:lnTo>
              </a:path>
            </a:pathLst>
          </a:custGeom>
          <a:ln w="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4042" y="3629305"/>
            <a:ext cx="372745" cy="598170"/>
          </a:xfrm>
          <a:custGeom>
            <a:avLst/>
            <a:gdLst/>
            <a:ahLst/>
            <a:cxnLst/>
            <a:rect l="l" t="t" r="r" b="b"/>
            <a:pathLst>
              <a:path w="372745" h="598170">
                <a:moveTo>
                  <a:pt x="0" y="0"/>
                </a:moveTo>
                <a:lnTo>
                  <a:pt x="372211" y="598075"/>
                </a:lnTo>
              </a:path>
            </a:pathLst>
          </a:custGeom>
          <a:ln w="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24721" y="4526188"/>
            <a:ext cx="298450" cy="598170"/>
          </a:xfrm>
          <a:custGeom>
            <a:avLst/>
            <a:gdLst/>
            <a:ahLst/>
            <a:cxnLst/>
            <a:rect l="l" t="t" r="r" b="b"/>
            <a:pathLst>
              <a:path w="298450" h="598170">
                <a:moveTo>
                  <a:pt x="298076" y="0"/>
                </a:moveTo>
                <a:lnTo>
                  <a:pt x="0" y="598094"/>
                </a:lnTo>
              </a:path>
            </a:pathLst>
          </a:custGeom>
          <a:ln w="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8661" y="4526188"/>
            <a:ext cx="222885" cy="598170"/>
          </a:xfrm>
          <a:custGeom>
            <a:avLst/>
            <a:gdLst/>
            <a:ahLst/>
            <a:cxnLst/>
            <a:rect l="l" t="t" r="r" b="b"/>
            <a:pathLst>
              <a:path w="222885" h="598170">
                <a:moveTo>
                  <a:pt x="0" y="0"/>
                </a:moveTo>
                <a:lnTo>
                  <a:pt x="222788" y="598094"/>
                </a:lnTo>
              </a:path>
            </a:pathLst>
          </a:custGeom>
          <a:ln w="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7601" y="4450561"/>
            <a:ext cx="299085" cy="748030"/>
          </a:xfrm>
          <a:custGeom>
            <a:avLst/>
            <a:gdLst/>
            <a:ahLst/>
            <a:cxnLst/>
            <a:rect l="l" t="t" r="r" b="b"/>
            <a:pathLst>
              <a:path w="299085" h="748029">
                <a:moveTo>
                  <a:pt x="298652" y="0"/>
                </a:moveTo>
                <a:lnTo>
                  <a:pt x="0" y="747488"/>
                </a:lnTo>
              </a:path>
            </a:pathLst>
          </a:custGeom>
          <a:ln w="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1540" y="4450561"/>
            <a:ext cx="222885" cy="748030"/>
          </a:xfrm>
          <a:custGeom>
            <a:avLst/>
            <a:gdLst/>
            <a:ahLst/>
            <a:cxnLst/>
            <a:rect l="l" t="t" r="r" b="b"/>
            <a:pathLst>
              <a:path w="222885" h="748029">
                <a:moveTo>
                  <a:pt x="0" y="0"/>
                </a:moveTo>
                <a:lnTo>
                  <a:pt x="222788" y="747488"/>
                </a:lnTo>
              </a:path>
            </a:pathLst>
          </a:custGeom>
          <a:ln w="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1054906" y="914400"/>
            <a:ext cx="682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:</a:t>
            </a:r>
            <a:r>
              <a:rPr lang="en-US" dirty="0" err="1"/>
              <a:t>Notasi</a:t>
            </a:r>
            <a:r>
              <a:rPr lang="en-US" dirty="0"/>
              <a:t> Prefix, Infix, Postfix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61277"/>
              </p:ext>
            </p:extLst>
          </p:nvPr>
        </p:nvGraphicFramePr>
        <p:xfrm>
          <a:off x="585506" y="914368"/>
          <a:ext cx="6477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3" imgW="5687219" imgH="5038095" progId="Paint.Picture">
                  <p:embed/>
                </p:oleObj>
              </mc:Choice>
              <mc:Fallback>
                <p:oleObj name="Bitmap Image" r:id="rId3" imgW="5687219" imgH="50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06" y="914368"/>
                        <a:ext cx="64770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914400" y="5105368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Prefix : </a:t>
            </a:r>
          </a:p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A*BC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Gambar.a)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*+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AB-BC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Gambar.b)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^-*+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ABC-DE+FG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Gambar.c)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id-ID" dirty="0">
                <a:cs typeface="Times New Roman" panose="02020603050405020304" pitchFamily="18" charset="0"/>
              </a:rPr>
              <a:t> 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6398" y="5181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Postfix :</a:t>
            </a:r>
          </a:p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*+		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Gambar.a)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AB+BC-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*	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Gambar.b)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AB+C*DE-FG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+^	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Gambar.c)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73428"/>
            <a:ext cx="8324850" cy="2215991"/>
          </a:xfrm>
        </p:spPr>
        <p:txBody>
          <a:bodyPr/>
          <a:lstStyle/>
          <a:p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prefix, infix </a:t>
            </a:r>
            <a:r>
              <a:rPr lang="en-US" dirty="0" err="1" smtClean="0"/>
              <a:t>dan</a:t>
            </a:r>
            <a:r>
              <a:rPr lang="en-US" dirty="0" smtClean="0"/>
              <a:t> postfix:</a:t>
            </a:r>
          </a:p>
          <a:p>
            <a:pPr marL="457200" indent="-457200">
              <a:buAutoNum type="arabicPeriod"/>
            </a:pPr>
            <a:r>
              <a:rPr lang="en-US" dirty="0" smtClean="0"/>
              <a:t>(A+B)*((B-C)+D</a:t>
            </a:r>
          </a:p>
          <a:p>
            <a:pPr marL="457200" indent="-457200">
              <a:buAutoNum type="arabicPeriod"/>
            </a:pPr>
            <a:r>
              <a:rPr lang="en-US" dirty="0" smtClean="0"/>
              <a:t>(A*(B+C)) –(D+E)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3 </a:t>
            </a:r>
            <a:r>
              <a:rPr lang="en-US" dirty="0"/>
              <a:t>+ 2 * 5 – 4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2. </a:t>
            </a:r>
            <a:r>
              <a:rPr spc="60" dirty="0"/>
              <a:t>Lintasan</a:t>
            </a:r>
            <a:r>
              <a:rPr spc="-55" dirty="0"/>
              <a:t> </a:t>
            </a:r>
            <a:r>
              <a:rPr spc="55" dirty="0"/>
              <a:t>(</a:t>
            </a:r>
            <a:r>
              <a:rPr i="1" spc="55" dirty="0">
                <a:latin typeface="Times New Roman"/>
                <a:cs typeface="Times New Roman"/>
              </a:rPr>
              <a:t>path</a:t>
            </a:r>
            <a:r>
              <a:rPr spc="5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6900" y="1076050"/>
            <a:ext cx="4490085" cy="90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5"/>
              </a:spcBef>
            </a:pPr>
            <a:r>
              <a:rPr sz="2250" spc="55" dirty="0">
                <a:latin typeface="Times New Roman"/>
                <a:cs typeface="Times New Roman"/>
              </a:rPr>
              <a:t>Lintasan </a:t>
            </a:r>
            <a:r>
              <a:rPr sz="2250" spc="50" dirty="0">
                <a:latin typeface="Times New Roman"/>
                <a:cs typeface="Times New Roman"/>
              </a:rPr>
              <a:t>dari </a:t>
            </a:r>
            <a:r>
              <a:rPr sz="2250" i="1" spc="65" dirty="0">
                <a:latin typeface="Times New Roman"/>
                <a:cs typeface="Times New Roman"/>
              </a:rPr>
              <a:t>a </a:t>
            </a:r>
            <a:r>
              <a:rPr sz="2250" spc="65" dirty="0">
                <a:latin typeface="Times New Roman"/>
                <a:cs typeface="Times New Roman"/>
              </a:rPr>
              <a:t>ke </a:t>
            </a:r>
            <a:r>
              <a:rPr sz="2250" i="1" spc="35" dirty="0">
                <a:latin typeface="Times New Roman"/>
                <a:cs typeface="Times New Roman"/>
              </a:rPr>
              <a:t>j </a:t>
            </a:r>
            <a:r>
              <a:rPr sz="2250" spc="60" dirty="0">
                <a:latin typeface="Times New Roman"/>
                <a:cs typeface="Times New Roman"/>
              </a:rPr>
              <a:t>adalah </a:t>
            </a:r>
            <a:r>
              <a:rPr sz="2250" i="1" spc="45" dirty="0">
                <a:latin typeface="Times New Roman"/>
                <a:cs typeface="Times New Roman"/>
              </a:rPr>
              <a:t>a</a:t>
            </a:r>
            <a:r>
              <a:rPr sz="2250" spc="45" dirty="0">
                <a:latin typeface="Times New Roman"/>
                <a:cs typeface="Times New Roman"/>
              </a:rPr>
              <a:t>, </a:t>
            </a:r>
            <a:r>
              <a:rPr sz="2250" i="1" spc="50" dirty="0">
                <a:latin typeface="Times New Roman"/>
                <a:cs typeface="Times New Roman"/>
              </a:rPr>
              <a:t>b</a:t>
            </a:r>
            <a:r>
              <a:rPr sz="2250" spc="50" dirty="0">
                <a:latin typeface="Times New Roman"/>
                <a:cs typeface="Times New Roman"/>
              </a:rPr>
              <a:t>, </a:t>
            </a:r>
            <a:r>
              <a:rPr sz="2250" i="1" spc="45" dirty="0">
                <a:latin typeface="Times New Roman"/>
                <a:cs typeface="Times New Roman"/>
              </a:rPr>
              <a:t>e</a:t>
            </a:r>
            <a:r>
              <a:rPr sz="2250" spc="45" dirty="0">
                <a:latin typeface="Times New Roman"/>
                <a:cs typeface="Times New Roman"/>
              </a:rPr>
              <a:t>, </a:t>
            </a:r>
            <a:r>
              <a:rPr sz="2250" i="1" spc="30" dirty="0">
                <a:latin typeface="Times New Roman"/>
                <a:cs typeface="Times New Roman"/>
              </a:rPr>
              <a:t>j</a:t>
            </a:r>
            <a:r>
              <a:rPr sz="2250" spc="30" dirty="0">
                <a:latin typeface="Times New Roman"/>
                <a:cs typeface="Times New Roman"/>
              </a:rPr>
              <a:t>.  </a:t>
            </a:r>
            <a:r>
              <a:rPr sz="2250" spc="60" dirty="0">
                <a:latin typeface="Times New Roman"/>
                <a:cs typeface="Times New Roman"/>
              </a:rPr>
              <a:t>Panjang </a:t>
            </a:r>
            <a:r>
              <a:rPr sz="2250" spc="50" dirty="0">
                <a:latin typeface="Times New Roman"/>
                <a:cs typeface="Times New Roman"/>
              </a:rPr>
              <a:t>lintasan dari </a:t>
            </a:r>
            <a:r>
              <a:rPr sz="2250" i="1" spc="65" dirty="0">
                <a:latin typeface="Times New Roman"/>
                <a:cs typeface="Times New Roman"/>
              </a:rPr>
              <a:t>a </a:t>
            </a:r>
            <a:r>
              <a:rPr sz="2250" spc="65" dirty="0">
                <a:latin typeface="Times New Roman"/>
                <a:cs typeface="Times New Roman"/>
              </a:rPr>
              <a:t>ke </a:t>
            </a:r>
            <a:r>
              <a:rPr sz="2250" i="1" spc="35" dirty="0">
                <a:latin typeface="Times New Roman"/>
                <a:cs typeface="Times New Roman"/>
              </a:rPr>
              <a:t>j </a:t>
            </a:r>
            <a:r>
              <a:rPr sz="2250" spc="60" dirty="0">
                <a:latin typeface="Times New Roman"/>
                <a:cs typeface="Times New Roman"/>
              </a:rPr>
              <a:t>adalah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3.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2177671"/>
            <a:ext cx="5351780" cy="17811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250" b="1" spc="50" dirty="0">
                <a:latin typeface="Times New Roman"/>
                <a:cs typeface="Times New Roman"/>
              </a:rPr>
              <a:t>3. </a:t>
            </a:r>
            <a:r>
              <a:rPr sz="2250" b="1" spc="65" dirty="0">
                <a:latin typeface="Times New Roman"/>
                <a:cs typeface="Times New Roman"/>
              </a:rPr>
              <a:t>Saudara kandung</a:t>
            </a:r>
            <a:r>
              <a:rPr sz="2250" b="1" spc="-35" dirty="0">
                <a:latin typeface="Times New Roman"/>
                <a:cs typeface="Times New Roman"/>
              </a:rPr>
              <a:t> </a:t>
            </a:r>
            <a:r>
              <a:rPr sz="2250" b="1" spc="50" dirty="0">
                <a:latin typeface="Times New Roman"/>
                <a:cs typeface="Times New Roman"/>
              </a:rPr>
              <a:t>(</a:t>
            </a:r>
            <a:r>
              <a:rPr sz="2250" b="1" i="1" spc="50" dirty="0">
                <a:latin typeface="Times New Roman"/>
                <a:cs typeface="Times New Roman"/>
              </a:rPr>
              <a:t>sibling</a:t>
            </a:r>
            <a:r>
              <a:rPr sz="2250" b="1" spc="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250" i="1" spc="35" dirty="0">
                <a:latin typeface="Times New Roman"/>
                <a:cs typeface="Times New Roman"/>
              </a:rPr>
              <a:t>f </a:t>
            </a:r>
            <a:r>
              <a:rPr sz="2250" spc="60" dirty="0">
                <a:latin typeface="Times New Roman"/>
                <a:cs typeface="Times New Roman"/>
              </a:rPr>
              <a:t>adalah saudara </a:t>
            </a:r>
            <a:r>
              <a:rPr sz="2250" spc="65" dirty="0">
                <a:latin typeface="Times New Roman"/>
                <a:cs typeface="Times New Roman"/>
              </a:rPr>
              <a:t>kandung </a:t>
            </a:r>
            <a:r>
              <a:rPr sz="2250" i="1" spc="45" dirty="0">
                <a:latin typeface="Times New Roman"/>
                <a:cs typeface="Times New Roman"/>
              </a:rPr>
              <a:t>e</a:t>
            </a:r>
            <a:r>
              <a:rPr sz="2250" spc="45" dirty="0">
                <a:latin typeface="Times New Roman"/>
                <a:cs typeface="Times New Roman"/>
              </a:rPr>
              <a:t>, </a:t>
            </a:r>
            <a:r>
              <a:rPr sz="2250" spc="50" dirty="0">
                <a:latin typeface="Times New Roman"/>
                <a:cs typeface="Times New Roman"/>
              </a:rPr>
              <a:t>tetapi </a:t>
            </a:r>
            <a:r>
              <a:rPr sz="2250" i="1" spc="65" dirty="0">
                <a:latin typeface="Times New Roman"/>
                <a:cs typeface="Times New Roman"/>
              </a:rPr>
              <a:t>g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Times New Roman"/>
                <a:cs typeface="Times New Roman"/>
              </a:rPr>
              <a:t>bukan</a:t>
            </a: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27899"/>
              </a:lnSpc>
              <a:spcBef>
                <a:spcPts val="10"/>
              </a:spcBef>
            </a:pPr>
            <a:r>
              <a:rPr sz="2250" spc="60" dirty="0">
                <a:latin typeface="Times New Roman"/>
                <a:cs typeface="Times New Roman"/>
              </a:rPr>
              <a:t>saudara </a:t>
            </a:r>
            <a:r>
              <a:rPr sz="2250" spc="65" dirty="0">
                <a:latin typeface="Times New Roman"/>
                <a:cs typeface="Times New Roman"/>
              </a:rPr>
              <a:t>kandung </a:t>
            </a:r>
            <a:r>
              <a:rPr sz="2250" i="1" spc="45" dirty="0">
                <a:latin typeface="Times New Roman"/>
                <a:cs typeface="Times New Roman"/>
              </a:rPr>
              <a:t>e</a:t>
            </a:r>
            <a:r>
              <a:rPr sz="2250" spc="45" dirty="0">
                <a:latin typeface="Times New Roman"/>
                <a:cs typeface="Times New Roman"/>
              </a:rPr>
              <a:t>, </a:t>
            </a:r>
            <a:r>
              <a:rPr sz="2250" spc="60" dirty="0">
                <a:latin typeface="Times New Roman"/>
                <a:cs typeface="Times New Roman"/>
              </a:rPr>
              <a:t>karena orangtua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Times New Roman"/>
                <a:cs typeface="Times New Roman"/>
              </a:rPr>
              <a:t>mereka  </a:t>
            </a:r>
            <a:r>
              <a:rPr sz="2250" spc="55" dirty="0">
                <a:latin typeface="Times New Roman"/>
                <a:cs typeface="Times New Roman"/>
              </a:rPr>
              <a:t>berbeda.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3543" y="1371979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0" dirty="0"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3561" y="2252510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0" dirty="0">
                <a:latin typeface="Arial"/>
                <a:cs typeface="Arial"/>
              </a:rPr>
              <a:t>b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09204" y="3694297"/>
            <a:ext cx="1257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0" dirty="0">
                <a:latin typeface="Arial"/>
                <a:cs typeface="Arial"/>
              </a:rPr>
              <a:t>k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3201" y="3133341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0" dirty="0">
                <a:latin typeface="Arial"/>
                <a:cs typeface="Arial"/>
              </a:rPr>
              <a:t>g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2494" y="3133341"/>
            <a:ext cx="812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5" dirty="0">
                <a:latin typeface="Arial"/>
                <a:cs typeface="Arial"/>
              </a:rPr>
              <a:t>f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53316" y="1646060"/>
            <a:ext cx="2236470" cy="2239645"/>
            <a:chOff x="6353316" y="1646060"/>
            <a:chExt cx="2236470" cy="2239645"/>
          </a:xfrm>
        </p:grpSpPr>
        <p:sp>
          <p:nvSpPr>
            <p:cNvPr id="16" name="object 16"/>
            <p:cNvSpPr/>
            <p:nvPr/>
          </p:nvSpPr>
          <p:spPr>
            <a:xfrm>
              <a:off x="7793035" y="1646060"/>
              <a:ext cx="76773" cy="769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3386" y="2366803"/>
              <a:ext cx="76753" cy="769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93035" y="2366803"/>
              <a:ext cx="76773" cy="769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1762" y="1684655"/>
              <a:ext cx="720090" cy="720725"/>
            </a:xfrm>
            <a:custGeom>
              <a:avLst/>
              <a:gdLst/>
              <a:ahLst/>
              <a:cxnLst/>
              <a:rect l="l" t="t" r="r" b="b"/>
              <a:pathLst>
                <a:path w="720090" h="720725">
                  <a:moveTo>
                    <a:pt x="719649" y="0"/>
                  </a:moveTo>
                  <a:lnTo>
                    <a:pt x="0" y="720543"/>
                  </a:lnTo>
                </a:path>
                <a:path w="720090" h="720725">
                  <a:moveTo>
                    <a:pt x="719649" y="0"/>
                  </a:moveTo>
                  <a:lnTo>
                    <a:pt x="719649" y="720543"/>
                  </a:lnTo>
                </a:path>
              </a:pathLst>
            </a:custGeom>
            <a:ln w="4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2605" y="2366803"/>
              <a:ext cx="76833" cy="769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1412" y="1684655"/>
              <a:ext cx="720090" cy="720725"/>
            </a:xfrm>
            <a:custGeom>
              <a:avLst/>
              <a:gdLst/>
              <a:ahLst/>
              <a:cxnLst/>
              <a:rect l="l" t="t" r="r" b="b"/>
              <a:pathLst>
                <a:path w="720090" h="720725">
                  <a:moveTo>
                    <a:pt x="0" y="0"/>
                  </a:moveTo>
                  <a:lnTo>
                    <a:pt x="719609" y="720543"/>
                  </a:lnTo>
                </a:path>
              </a:pathLst>
            </a:custGeom>
            <a:ln w="4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52860" y="3087967"/>
              <a:ext cx="76793" cy="768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91237" y="2405199"/>
              <a:ext cx="360045" cy="721360"/>
            </a:xfrm>
            <a:custGeom>
              <a:avLst/>
              <a:gdLst/>
              <a:ahLst/>
              <a:cxnLst/>
              <a:rect l="l" t="t" r="r" b="b"/>
              <a:pathLst>
                <a:path w="360045" h="721360">
                  <a:moveTo>
                    <a:pt x="359784" y="0"/>
                  </a:moveTo>
                  <a:lnTo>
                    <a:pt x="0" y="721203"/>
                  </a:lnTo>
                </a:path>
              </a:pathLst>
            </a:custGeom>
            <a:ln w="4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13141" y="3087967"/>
              <a:ext cx="76773" cy="768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51517" y="2405199"/>
              <a:ext cx="360680" cy="721360"/>
            </a:xfrm>
            <a:custGeom>
              <a:avLst/>
              <a:gdLst/>
              <a:ahLst/>
              <a:cxnLst/>
              <a:rect l="l" t="t" r="r" b="b"/>
              <a:pathLst>
                <a:path w="360679" h="721360">
                  <a:moveTo>
                    <a:pt x="360245" y="0"/>
                  </a:moveTo>
                  <a:lnTo>
                    <a:pt x="0" y="721203"/>
                  </a:lnTo>
                </a:path>
              </a:pathLst>
            </a:custGeom>
            <a:ln w="4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3211" y="3087967"/>
              <a:ext cx="76753" cy="768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11762" y="2405199"/>
              <a:ext cx="360045" cy="721360"/>
            </a:xfrm>
            <a:custGeom>
              <a:avLst/>
              <a:gdLst/>
              <a:ahLst/>
              <a:cxnLst/>
              <a:rect l="l" t="t" r="r" b="b"/>
              <a:pathLst>
                <a:path w="360045" h="721360">
                  <a:moveTo>
                    <a:pt x="0" y="0"/>
                  </a:moveTo>
                  <a:lnTo>
                    <a:pt x="359824" y="721203"/>
                  </a:lnTo>
                </a:path>
              </a:pathLst>
            </a:custGeom>
            <a:ln w="4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13141" y="3808671"/>
              <a:ext cx="76773" cy="7687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73386" y="3808671"/>
              <a:ext cx="76753" cy="768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1517" y="3126402"/>
              <a:ext cx="360680" cy="720725"/>
            </a:xfrm>
            <a:custGeom>
              <a:avLst/>
              <a:gdLst/>
              <a:ahLst/>
              <a:cxnLst/>
              <a:rect l="l" t="t" r="r" b="b"/>
              <a:pathLst>
                <a:path w="360679" h="720725">
                  <a:moveTo>
                    <a:pt x="0" y="0"/>
                  </a:moveTo>
                  <a:lnTo>
                    <a:pt x="360245" y="720703"/>
                  </a:lnTo>
                </a:path>
                <a:path w="360679" h="720725">
                  <a:moveTo>
                    <a:pt x="0" y="0"/>
                  </a:moveTo>
                  <a:lnTo>
                    <a:pt x="0" y="720703"/>
                  </a:lnTo>
                </a:path>
              </a:pathLst>
            </a:custGeom>
            <a:ln w="4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53316" y="3808671"/>
              <a:ext cx="76753" cy="768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91692" y="3126402"/>
              <a:ext cx="360045" cy="720725"/>
            </a:xfrm>
            <a:custGeom>
              <a:avLst/>
              <a:gdLst/>
              <a:ahLst/>
              <a:cxnLst/>
              <a:rect l="l" t="t" r="r" b="b"/>
              <a:pathLst>
                <a:path w="360045" h="720725">
                  <a:moveTo>
                    <a:pt x="359824" y="0"/>
                  </a:moveTo>
                  <a:lnTo>
                    <a:pt x="0" y="720703"/>
                  </a:lnTo>
                </a:path>
              </a:pathLst>
            </a:custGeom>
            <a:ln w="4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769547" y="2412697"/>
            <a:ext cx="1257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0" dirty="0"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73140" y="2412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0" dirty="0">
                <a:latin typeface="Arial"/>
                <a:cs typeface="Arial"/>
              </a:rPr>
              <a:t>d</a:t>
            </a:r>
            <a:endParaRPr sz="1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56880" y="4574752"/>
            <a:ext cx="1924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20" dirty="0">
                <a:latin typeface="Arial"/>
                <a:cs typeface="Arial"/>
              </a:rPr>
              <a:t>m</a:t>
            </a:r>
            <a:endParaRPr sz="1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77054" y="4574752"/>
            <a:ext cx="704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5" dirty="0">
                <a:latin typeface="Arial"/>
                <a:cs typeface="Arial"/>
              </a:rPr>
              <a:t>l</a:t>
            </a:r>
            <a:endParaRPr sz="1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03737" y="2973573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0" dirty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23822" y="3854044"/>
            <a:ext cx="82359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5765" algn="l"/>
                <a:tab pos="765810" algn="l"/>
              </a:tabLst>
            </a:pPr>
            <a:r>
              <a:rPr sz="1550" i="1" spc="10" dirty="0">
                <a:latin typeface="Arial"/>
                <a:cs typeface="Arial"/>
              </a:rPr>
              <a:t>h	</a:t>
            </a:r>
            <a:r>
              <a:rPr sz="1550" i="1" spc="5" dirty="0">
                <a:latin typeface="Arial"/>
                <a:cs typeface="Arial"/>
              </a:rPr>
              <a:t>i	j</a:t>
            </a:r>
            <a:endParaRPr sz="15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52861" y="3808671"/>
            <a:ext cx="76793" cy="768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3002" y="4529394"/>
            <a:ext cx="76753" cy="76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2605" y="4529394"/>
            <a:ext cx="76833" cy="768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1379" y="3126402"/>
            <a:ext cx="629920" cy="1441450"/>
          </a:xfrm>
          <a:custGeom>
            <a:avLst/>
            <a:gdLst/>
            <a:ahLst/>
            <a:cxnLst/>
            <a:rect l="l" t="t" r="r" b="b"/>
            <a:pathLst>
              <a:path w="629920" h="1441450">
                <a:moveTo>
                  <a:pt x="269858" y="0"/>
                </a:moveTo>
                <a:lnTo>
                  <a:pt x="269858" y="720703"/>
                </a:lnTo>
              </a:path>
              <a:path w="629920" h="1441450">
                <a:moveTo>
                  <a:pt x="269858" y="720703"/>
                </a:moveTo>
                <a:lnTo>
                  <a:pt x="0" y="1441427"/>
                </a:lnTo>
              </a:path>
              <a:path w="629920" h="1441450">
                <a:moveTo>
                  <a:pt x="269858" y="720703"/>
                </a:moveTo>
                <a:lnTo>
                  <a:pt x="629643" y="1441427"/>
                </a:lnTo>
              </a:path>
            </a:pathLst>
          </a:custGeom>
          <a:ln w="4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KONVERSI POHON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KE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POHON BINER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295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anak</a:t>
            </a:r>
            <a:r>
              <a:rPr lang="en-US" dirty="0"/>
              <a:t> ke-2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cucu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ke-3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cicit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33599"/>
            <a:ext cx="8728959" cy="51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28314"/>
            <a:ext cx="2305685" cy="346249"/>
          </a:xfrm>
        </p:spPr>
        <p:txBody>
          <a:bodyPr/>
          <a:lstStyle/>
          <a:p>
            <a:r>
              <a:rPr lang="en-US" dirty="0" smtClean="0"/>
              <a:t>LATIHAN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73428"/>
            <a:ext cx="8324850" cy="2954655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. (A  + B) + (C – D) + (E/(F + G)</a:t>
            </a:r>
          </a:p>
          <a:p>
            <a:endParaRPr lang="en-US" dirty="0"/>
          </a:p>
          <a:p>
            <a:r>
              <a:rPr lang="en-US" dirty="0" smtClean="0"/>
              <a:t>ii. A + (B – (C /D) – E) + (F * (G+H)) + (I + J)</a:t>
            </a:r>
          </a:p>
          <a:p>
            <a:endParaRPr lang="en-US" dirty="0"/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Notasi</a:t>
            </a:r>
            <a:r>
              <a:rPr lang="en-US" dirty="0" smtClean="0"/>
              <a:t> Prefix, infix, </a:t>
            </a:r>
            <a:r>
              <a:rPr lang="en-US" dirty="0" err="1" smtClean="0"/>
              <a:t>dan</a:t>
            </a:r>
            <a:r>
              <a:rPr lang="en-US" dirty="0" smtClean="0"/>
              <a:t> 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68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28314"/>
            <a:ext cx="5651500" cy="138499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KONVERSI POHON KE POHON BINER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07" y="1600200"/>
            <a:ext cx="4320480" cy="283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24000"/>
            <a:ext cx="3636340" cy="464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7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5844" y="1232357"/>
            <a:ext cx="2683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2A3C79"/>
                </a:solidFill>
                <a:latin typeface="Times New Roman"/>
                <a:cs typeface="Times New Roman"/>
              </a:rPr>
              <a:t>Soal</a:t>
            </a:r>
            <a:r>
              <a:rPr sz="4400" b="0" spc="-70" dirty="0">
                <a:solidFill>
                  <a:srgbClr val="2A3C79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2A3C79"/>
                </a:solidFill>
                <a:latin typeface="Times New Roman"/>
                <a:cs typeface="Times New Roman"/>
              </a:rPr>
              <a:t>latihan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45844" y="2123312"/>
            <a:ext cx="761682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5080" indent="-609600" algn="just">
              <a:lnSpc>
                <a:spcPct val="100000"/>
              </a:lnSpc>
              <a:spcBef>
                <a:spcPts val="95"/>
              </a:spcBef>
            </a:pPr>
            <a:r>
              <a:rPr sz="2100" dirty="0">
                <a:solidFill>
                  <a:srgbClr val="A40020"/>
                </a:solidFill>
                <a:latin typeface="Times New Roman"/>
                <a:cs typeface="Times New Roman"/>
              </a:rPr>
              <a:t>1.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Diketahui 8 buah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koin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uang logam.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Satu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dari  delapan koin itu ternyata palsu. Koin yang palsu  mungkin lebih ringan atau lebih berat daripada  koin yang asli. Misalkan tersedia sebuah  timbangan neraca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yang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sangat teliti. Buatlah 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pohon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keputusan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untuk </a:t>
            </a:r>
            <a:r>
              <a:rPr sz="2800" spc="-10" dirty="0">
                <a:solidFill>
                  <a:srgbClr val="0A0909"/>
                </a:solidFill>
                <a:latin typeface="Times New Roman"/>
                <a:cs typeface="Times New Roman"/>
              </a:rPr>
              <a:t>mencari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uang palsu  dengan </a:t>
            </a:r>
            <a:r>
              <a:rPr sz="2800" spc="-10" dirty="0">
                <a:solidFill>
                  <a:srgbClr val="0A0909"/>
                </a:solidFill>
                <a:latin typeface="Times New Roman"/>
                <a:cs typeface="Times New Roman"/>
              </a:rPr>
              <a:t>cara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menimbang paling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banyak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hanya 3  kali</a:t>
            </a:r>
            <a:r>
              <a:rPr sz="2800" spc="-15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saja.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5500" y="1185933"/>
            <a:ext cx="8157845" cy="643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420"/>
              </a:lnSpc>
              <a:spcBef>
                <a:spcPts val="120"/>
              </a:spcBef>
            </a:pPr>
            <a:r>
              <a:rPr sz="2050" b="0" spc="10" dirty="0">
                <a:latin typeface="Times New Roman"/>
                <a:cs typeface="Times New Roman"/>
              </a:rPr>
              <a:t>2. Tentukan </a:t>
            </a:r>
            <a:r>
              <a:rPr sz="2050" b="0" spc="5" dirty="0">
                <a:latin typeface="Times New Roman"/>
                <a:cs typeface="Times New Roman"/>
              </a:rPr>
              <a:t>hasil </a:t>
            </a:r>
            <a:r>
              <a:rPr sz="2050" b="0" spc="10" dirty="0">
                <a:latin typeface="Times New Roman"/>
                <a:cs typeface="Times New Roman"/>
              </a:rPr>
              <a:t>kunjungan </a:t>
            </a:r>
            <a:r>
              <a:rPr sz="2050" b="0" i="1" spc="10" dirty="0">
                <a:latin typeface="Times New Roman"/>
                <a:cs typeface="Times New Roman"/>
              </a:rPr>
              <a:t>preorder</a:t>
            </a:r>
            <a:r>
              <a:rPr sz="2050" b="0" spc="10" dirty="0">
                <a:latin typeface="Times New Roman"/>
                <a:cs typeface="Times New Roman"/>
              </a:rPr>
              <a:t>, </a:t>
            </a:r>
            <a:r>
              <a:rPr sz="2050" b="0" i="1" spc="10" dirty="0">
                <a:latin typeface="Times New Roman"/>
                <a:cs typeface="Times New Roman"/>
              </a:rPr>
              <a:t>inorder</a:t>
            </a:r>
            <a:r>
              <a:rPr sz="2050" b="0" spc="10" dirty="0">
                <a:latin typeface="Times New Roman"/>
                <a:cs typeface="Times New Roman"/>
              </a:rPr>
              <a:t>, dan </a:t>
            </a:r>
            <a:r>
              <a:rPr sz="2050" b="0" i="1" spc="10" dirty="0">
                <a:latin typeface="Times New Roman"/>
                <a:cs typeface="Times New Roman"/>
              </a:rPr>
              <a:t>postorder </a:t>
            </a:r>
            <a:r>
              <a:rPr sz="2050" b="0" spc="10" dirty="0">
                <a:latin typeface="Times New Roman"/>
                <a:cs typeface="Times New Roman"/>
              </a:rPr>
              <a:t>pada pohon</a:t>
            </a:r>
            <a:r>
              <a:rPr sz="2050" b="0" spc="100" dirty="0">
                <a:latin typeface="Times New Roman"/>
                <a:cs typeface="Times New Roman"/>
              </a:rPr>
              <a:t> </a:t>
            </a:r>
            <a:r>
              <a:rPr sz="2050" b="0" spc="20" dirty="0">
                <a:latin typeface="Times New Roman"/>
                <a:cs typeface="Times New Roman"/>
              </a:rPr>
              <a:t>4-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20"/>
              </a:lnSpc>
            </a:pPr>
            <a:r>
              <a:rPr sz="2050" b="0" i="1" spc="10" dirty="0">
                <a:latin typeface="Times New Roman"/>
                <a:cs typeface="Times New Roman"/>
              </a:rPr>
              <a:t>ary </a:t>
            </a:r>
            <a:r>
              <a:rPr sz="2050" b="0" spc="10" dirty="0">
                <a:latin typeface="Times New Roman"/>
                <a:cs typeface="Times New Roman"/>
              </a:rPr>
              <a:t>berikut</a:t>
            </a:r>
            <a:r>
              <a:rPr sz="2050" b="0" dirty="0">
                <a:latin typeface="Times New Roman"/>
                <a:cs typeface="Times New Roman"/>
              </a:rPr>
              <a:t> </a:t>
            </a:r>
            <a:r>
              <a:rPr sz="2050" b="0" spc="5" dirty="0">
                <a:latin typeface="Times New Roman"/>
                <a:cs typeface="Times New Roman"/>
              </a:rPr>
              <a:t>ini: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8081" y="2367477"/>
            <a:ext cx="4693285" cy="2600325"/>
            <a:chOff x="1308081" y="2367477"/>
            <a:chExt cx="4693285" cy="2600325"/>
          </a:xfrm>
        </p:grpSpPr>
        <p:sp>
          <p:nvSpPr>
            <p:cNvPr id="8" name="object 8"/>
            <p:cNvSpPr/>
            <p:nvPr/>
          </p:nvSpPr>
          <p:spPr>
            <a:xfrm>
              <a:off x="1308081" y="4267185"/>
              <a:ext cx="67888" cy="673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497" y="4267185"/>
              <a:ext cx="67888" cy="673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497" y="3475306"/>
              <a:ext cx="67888" cy="679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1564" y="3475306"/>
              <a:ext cx="67794" cy="67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1564" y="2367477"/>
              <a:ext cx="67794" cy="673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0451" y="2401335"/>
              <a:ext cx="1595120" cy="1108075"/>
            </a:xfrm>
            <a:custGeom>
              <a:avLst/>
              <a:gdLst/>
              <a:ahLst/>
              <a:cxnLst/>
              <a:rect l="l" t="t" r="r" b="b"/>
              <a:pathLst>
                <a:path w="1595120" h="1108075">
                  <a:moveTo>
                    <a:pt x="1595010" y="1108017"/>
                  </a:moveTo>
                  <a:lnTo>
                    <a:pt x="1595010" y="0"/>
                  </a:lnTo>
                  <a:lnTo>
                    <a:pt x="0" y="1108017"/>
                  </a:lnTo>
                </a:path>
              </a:pathLst>
            </a:custGeom>
            <a:ln w="12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5450" y="3475306"/>
              <a:ext cx="68359" cy="679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2016" y="2401335"/>
              <a:ext cx="3828415" cy="1899285"/>
            </a:xfrm>
            <a:custGeom>
              <a:avLst/>
              <a:gdLst/>
              <a:ahLst/>
              <a:cxnLst/>
              <a:rect l="l" t="t" r="r" b="b"/>
              <a:pathLst>
                <a:path w="3828415" h="1899285">
                  <a:moveTo>
                    <a:pt x="2073445" y="0"/>
                  </a:moveTo>
                  <a:lnTo>
                    <a:pt x="3827896" y="1108017"/>
                  </a:lnTo>
                </a:path>
                <a:path w="3828415" h="1899285">
                  <a:moveTo>
                    <a:pt x="478435" y="1108017"/>
                  </a:moveTo>
                  <a:lnTo>
                    <a:pt x="0" y="1899275"/>
                  </a:lnTo>
                </a:path>
                <a:path w="3828415" h="1899285">
                  <a:moveTo>
                    <a:pt x="478435" y="1108017"/>
                  </a:moveTo>
                  <a:lnTo>
                    <a:pt x="478435" y="1899275"/>
                  </a:lnTo>
                </a:path>
              </a:pathLst>
            </a:custGeom>
            <a:ln w="12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64914" y="4267185"/>
              <a:ext cx="67888" cy="673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0451" y="3509352"/>
              <a:ext cx="478790" cy="791845"/>
            </a:xfrm>
            <a:custGeom>
              <a:avLst/>
              <a:gdLst/>
              <a:ahLst/>
              <a:cxnLst/>
              <a:rect l="l" t="t" r="r" b="b"/>
              <a:pathLst>
                <a:path w="478789" h="791845">
                  <a:moveTo>
                    <a:pt x="0" y="0"/>
                  </a:moveTo>
                  <a:lnTo>
                    <a:pt x="478416" y="791258"/>
                  </a:lnTo>
                </a:path>
              </a:pathLst>
            </a:custGeom>
            <a:ln w="12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3129" y="4267185"/>
              <a:ext cx="67794" cy="6730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7026" y="3509352"/>
              <a:ext cx="478790" cy="791845"/>
            </a:xfrm>
            <a:custGeom>
              <a:avLst/>
              <a:gdLst/>
              <a:ahLst/>
              <a:cxnLst/>
              <a:rect l="l" t="t" r="r" b="b"/>
              <a:pathLst>
                <a:path w="478789" h="791845">
                  <a:moveTo>
                    <a:pt x="478435" y="0"/>
                  </a:moveTo>
                  <a:lnTo>
                    <a:pt x="0" y="791258"/>
                  </a:lnTo>
                </a:path>
              </a:pathLst>
            </a:custGeom>
            <a:ln w="12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9999" y="4267185"/>
              <a:ext cx="67794" cy="6730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5461" y="3509352"/>
              <a:ext cx="478790" cy="791845"/>
            </a:xfrm>
            <a:custGeom>
              <a:avLst/>
              <a:gdLst/>
              <a:ahLst/>
              <a:cxnLst/>
              <a:rect l="l" t="t" r="r" b="b"/>
              <a:pathLst>
                <a:path w="478789" h="791845">
                  <a:moveTo>
                    <a:pt x="0" y="0"/>
                  </a:moveTo>
                  <a:lnTo>
                    <a:pt x="478435" y="791258"/>
                  </a:lnTo>
                </a:path>
              </a:pathLst>
            </a:custGeom>
            <a:ln w="12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97724" y="4267185"/>
              <a:ext cx="67794" cy="6730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6160" y="4267185"/>
              <a:ext cx="67794" cy="673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1622" y="3509352"/>
              <a:ext cx="638810" cy="791845"/>
            </a:xfrm>
            <a:custGeom>
              <a:avLst/>
              <a:gdLst/>
              <a:ahLst/>
              <a:cxnLst/>
              <a:rect l="l" t="t" r="r" b="b"/>
              <a:pathLst>
                <a:path w="638810" h="791845">
                  <a:moveTo>
                    <a:pt x="638290" y="0"/>
                  </a:moveTo>
                  <a:lnTo>
                    <a:pt x="0" y="791258"/>
                  </a:lnTo>
                </a:path>
                <a:path w="638810" h="791845">
                  <a:moveTo>
                    <a:pt x="638290" y="0"/>
                  </a:moveTo>
                  <a:lnTo>
                    <a:pt x="478435" y="791258"/>
                  </a:lnTo>
                </a:path>
              </a:pathLst>
            </a:custGeom>
            <a:ln w="12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4595" y="4267185"/>
              <a:ext cx="67794" cy="6730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9912" y="3509352"/>
              <a:ext cx="318770" cy="791845"/>
            </a:xfrm>
            <a:custGeom>
              <a:avLst/>
              <a:gdLst/>
              <a:ahLst/>
              <a:cxnLst/>
              <a:rect l="l" t="t" r="r" b="b"/>
              <a:pathLst>
                <a:path w="318770" h="791845">
                  <a:moveTo>
                    <a:pt x="0" y="0"/>
                  </a:moveTo>
                  <a:lnTo>
                    <a:pt x="318580" y="791258"/>
                  </a:lnTo>
                </a:path>
              </a:pathLst>
            </a:custGeom>
            <a:ln w="12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33030" y="4267185"/>
              <a:ext cx="67794" cy="6730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9912" y="3509352"/>
              <a:ext cx="797560" cy="791845"/>
            </a:xfrm>
            <a:custGeom>
              <a:avLst/>
              <a:gdLst/>
              <a:ahLst/>
              <a:cxnLst/>
              <a:rect l="l" t="t" r="r" b="b"/>
              <a:pathLst>
                <a:path w="797560" h="791845">
                  <a:moveTo>
                    <a:pt x="0" y="0"/>
                  </a:moveTo>
                  <a:lnTo>
                    <a:pt x="797015" y="791258"/>
                  </a:lnTo>
                </a:path>
              </a:pathLst>
            </a:custGeom>
            <a:ln w="12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35450" y="4899988"/>
              <a:ext cx="68359" cy="6775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73740" y="4899988"/>
              <a:ext cx="67794" cy="6775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69912" y="4300611"/>
              <a:ext cx="638175" cy="633730"/>
            </a:xfrm>
            <a:custGeom>
              <a:avLst/>
              <a:gdLst/>
              <a:ahLst/>
              <a:cxnLst/>
              <a:rect l="l" t="t" r="r" b="b"/>
              <a:pathLst>
                <a:path w="638175" h="633729">
                  <a:moveTo>
                    <a:pt x="637725" y="633254"/>
                  </a:moveTo>
                  <a:lnTo>
                    <a:pt x="318580" y="0"/>
                  </a:lnTo>
                  <a:lnTo>
                    <a:pt x="0" y="633254"/>
                  </a:lnTo>
                </a:path>
              </a:pathLst>
            </a:custGeom>
            <a:ln w="12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357949" y="2137347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3409" y="3228628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21946" y="3228628"/>
            <a:ext cx="1047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12400" y="3228628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5213" y="4317745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84648" y="4353701"/>
            <a:ext cx="6985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f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1826" y="4353701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79514" y="4353701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61803" y="4353701"/>
            <a:ext cx="6096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i</a:t>
            </a:r>
            <a:endParaRPr sz="12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00093" y="4353701"/>
            <a:ext cx="6096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j</a:t>
            </a:r>
            <a:endParaRPr sz="12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57252" y="4353701"/>
            <a:ext cx="1047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k</a:t>
            </a:r>
            <a:endParaRPr sz="12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16254" y="4317745"/>
            <a:ext cx="6096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l</a:t>
            </a:r>
            <a:endParaRPr sz="12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88704" y="4353701"/>
            <a:ext cx="15748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m</a:t>
            </a:r>
            <a:endParaRPr sz="12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65886" y="4986956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03630" y="4986956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o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89438" y="4294147"/>
            <a:ext cx="706120" cy="673735"/>
            <a:chOff x="989438" y="4294147"/>
            <a:chExt cx="706120" cy="673735"/>
          </a:xfrm>
        </p:grpSpPr>
        <p:sp>
          <p:nvSpPr>
            <p:cNvPr id="48" name="object 48"/>
            <p:cNvSpPr/>
            <p:nvPr/>
          </p:nvSpPr>
          <p:spPr>
            <a:xfrm>
              <a:off x="1627188" y="4899989"/>
              <a:ext cx="67869" cy="6775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438" y="4899989"/>
              <a:ext cx="67875" cy="6775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23381" y="4300611"/>
              <a:ext cx="638175" cy="633730"/>
            </a:xfrm>
            <a:custGeom>
              <a:avLst/>
              <a:gdLst/>
              <a:ahLst/>
              <a:cxnLst/>
              <a:rect l="l" t="t" r="r" b="b"/>
              <a:pathLst>
                <a:path w="638175" h="633729">
                  <a:moveTo>
                    <a:pt x="318634" y="0"/>
                  </a:moveTo>
                  <a:lnTo>
                    <a:pt x="0" y="633254"/>
                  </a:lnTo>
                </a:path>
                <a:path w="638175" h="633729">
                  <a:moveTo>
                    <a:pt x="318634" y="0"/>
                  </a:moveTo>
                  <a:lnTo>
                    <a:pt x="637742" y="633254"/>
                  </a:lnTo>
                </a:path>
              </a:pathLst>
            </a:custGeom>
            <a:ln w="12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112400" y="4986956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p</a:t>
            </a:r>
            <a:endParaRPr sz="125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5750125" y="4986956"/>
            <a:ext cx="11366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Arial"/>
                <a:cs typeface="Arial"/>
              </a:rPr>
              <a:t>q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1011681"/>
            <a:ext cx="76161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5080" indent="-609600" algn="just">
              <a:lnSpc>
                <a:spcPct val="100000"/>
              </a:lnSpc>
              <a:spcBef>
                <a:spcPts val="95"/>
              </a:spcBef>
            </a:pPr>
            <a:r>
              <a:rPr sz="2100" dirty="0">
                <a:solidFill>
                  <a:srgbClr val="A40020"/>
                </a:solidFill>
                <a:latin typeface="Times New Roman"/>
                <a:cs typeface="Times New Roman"/>
              </a:rPr>
              <a:t>3.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Gunakan pohon berakar untuk menggambarkan  semua kemungkinan hasil dari pertandingan  tenis antara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dua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orang pemain, Anton dan Budi,  yang dalam hal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ini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pemenangnya adalah pemain  yang pertama memenangkan dua set berturut- 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turut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atau pemain </a:t>
            </a:r>
            <a:r>
              <a:rPr sz="2800" dirty="0">
                <a:solidFill>
                  <a:srgbClr val="0A0909"/>
                </a:solidFill>
                <a:latin typeface="Times New Roman"/>
                <a:cs typeface="Times New Roman"/>
              </a:rPr>
              <a:t>yang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pertama memenangkan  total tiga</a:t>
            </a:r>
            <a:r>
              <a:rPr sz="2800" spc="-30" dirty="0">
                <a:solidFill>
                  <a:srgbClr val="0A090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A0909"/>
                </a:solidFill>
                <a:latin typeface="Times New Roman"/>
                <a:cs typeface="Times New Roman"/>
              </a:rPr>
              <a:t>set.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567679"/>
            <a:ext cx="8239125" cy="6254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260"/>
              </a:spcBef>
            </a:pPr>
            <a:r>
              <a:rPr sz="2000" spc="35" dirty="0">
                <a:latin typeface="Times New Roman"/>
                <a:cs typeface="Times New Roman"/>
              </a:rPr>
              <a:t>4. </a:t>
            </a:r>
            <a:r>
              <a:rPr sz="2000" spc="40" dirty="0">
                <a:latin typeface="Times New Roman"/>
                <a:cs typeface="Times New Roman"/>
              </a:rPr>
              <a:t>Tentukan </a:t>
            </a:r>
            <a:r>
              <a:rPr sz="2000" spc="45" dirty="0">
                <a:latin typeface="Times New Roman"/>
                <a:cs typeface="Times New Roman"/>
              </a:rPr>
              <a:t>dan </a:t>
            </a:r>
            <a:r>
              <a:rPr sz="2000" spc="40" dirty="0">
                <a:latin typeface="Times New Roman"/>
                <a:cs typeface="Times New Roman"/>
              </a:rPr>
              <a:t>gambarkan </a:t>
            </a:r>
            <a:r>
              <a:rPr sz="2000" spc="50" dirty="0">
                <a:latin typeface="Times New Roman"/>
                <a:cs typeface="Times New Roman"/>
              </a:rPr>
              <a:t>pohon </a:t>
            </a:r>
            <a:r>
              <a:rPr sz="2000" spc="40" dirty="0">
                <a:latin typeface="Times New Roman"/>
                <a:cs typeface="Times New Roman"/>
              </a:rPr>
              <a:t>merentang </a:t>
            </a:r>
            <a:r>
              <a:rPr sz="2000" spc="50" dirty="0">
                <a:latin typeface="Times New Roman"/>
                <a:cs typeface="Times New Roman"/>
              </a:rPr>
              <a:t>minimum </a:t>
            </a:r>
            <a:r>
              <a:rPr sz="2000" spc="35" dirty="0">
                <a:latin typeface="Times New Roman"/>
                <a:cs typeface="Times New Roman"/>
              </a:rPr>
              <a:t>dari graf </a:t>
            </a:r>
            <a:r>
              <a:rPr sz="2000" spc="40" dirty="0">
                <a:latin typeface="Times New Roman"/>
                <a:cs typeface="Times New Roman"/>
              </a:rPr>
              <a:t>di </a:t>
            </a:r>
            <a:r>
              <a:rPr sz="2000" spc="45" dirty="0">
                <a:latin typeface="Times New Roman"/>
                <a:cs typeface="Times New Roman"/>
              </a:rPr>
              <a:t>bawah  </a:t>
            </a:r>
            <a:r>
              <a:rPr sz="2000" spc="35" dirty="0">
                <a:latin typeface="Times New Roman"/>
                <a:cs typeface="Times New Roman"/>
              </a:rPr>
              <a:t>ini </a:t>
            </a:r>
            <a:r>
              <a:rPr sz="2000" spc="40" dirty="0">
                <a:latin typeface="Times New Roman"/>
                <a:cs typeface="Times New Roman"/>
              </a:rPr>
              <a:t>(tahapan </a:t>
            </a:r>
            <a:r>
              <a:rPr sz="2000" spc="45" dirty="0">
                <a:latin typeface="Times New Roman"/>
                <a:cs typeface="Times New Roman"/>
              </a:rPr>
              <a:t>pembentukannya </a:t>
            </a:r>
            <a:r>
              <a:rPr sz="2000" spc="35" dirty="0">
                <a:latin typeface="Times New Roman"/>
                <a:cs typeface="Times New Roman"/>
              </a:rPr>
              <a:t>tidak </a:t>
            </a:r>
            <a:r>
              <a:rPr sz="2000" spc="40" dirty="0">
                <a:latin typeface="Times New Roman"/>
                <a:cs typeface="Times New Roman"/>
              </a:rPr>
              <a:t>perlu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ditulis).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5431" y="2723371"/>
            <a:ext cx="122579" cy="118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9189" y="2723371"/>
            <a:ext cx="122579" cy="118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442" y="2723371"/>
            <a:ext cx="122617" cy="118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5431" y="3828567"/>
            <a:ext cx="122578" cy="117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3443" y="3828567"/>
            <a:ext cx="122616" cy="117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431" y="4933709"/>
            <a:ext cx="122578" cy="117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9190" y="4933709"/>
            <a:ext cx="122578" cy="117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3443" y="4933709"/>
            <a:ext cx="122616" cy="1176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45320" y="2771578"/>
            <a:ext cx="2330450" cy="2232660"/>
            <a:chOff x="1145320" y="2771578"/>
            <a:chExt cx="2330450" cy="2232660"/>
          </a:xfrm>
        </p:grpSpPr>
        <p:sp>
          <p:nvSpPr>
            <p:cNvPr id="13" name="object 13"/>
            <p:cNvSpPr/>
            <p:nvPr/>
          </p:nvSpPr>
          <p:spPr>
            <a:xfrm>
              <a:off x="2249190" y="3828567"/>
              <a:ext cx="122578" cy="1176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6492" y="2782750"/>
              <a:ext cx="2308225" cy="2209800"/>
            </a:xfrm>
            <a:custGeom>
              <a:avLst/>
              <a:gdLst/>
              <a:ahLst/>
              <a:cxnLst/>
              <a:rect l="l" t="t" r="r" b="b"/>
              <a:pathLst>
                <a:path w="2308225" h="2209800">
                  <a:moveTo>
                    <a:pt x="0" y="1104633"/>
                  </a:moveTo>
                  <a:lnTo>
                    <a:pt x="1154214" y="0"/>
                  </a:lnTo>
                </a:path>
                <a:path w="2308225" h="2209800">
                  <a:moveTo>
                    <a:pt x="1154214" y="0"/>
                  </a:moveTo>
                  <a:lnTo>
                    <a:pt x="2308068" y="1104633"/>
                  </a:lnTo>
                </a:path>
                <a:path w="2308225" h="2209800">
                  <a:moveTo>
                    <a:pt x="0" y="1104633"/>
                  </a:moveTo>
                  <a:lnTo>
                    <a:pt x="1154214" y="2209774"/>
                  </a:lnTo>
                </a:path>
                <a:path w="2308225" h="2209800">
                  <a:moveTo>
                    <a:pt x="1154214" y="2209774"/>
                  </a:moveTo>
                  <a:lnTo>
                    <a:pt x="2308068" y="1104633"/>
                  </a:lnTo>
                </a:path>
              </a:pathLst>
            </a:custGeom>
            <a:ln w="22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3049" y="2260775"/>
            <a:ext cx="134048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66495" algn="l"/>
              </a:tabLst>
            </a:pPr>
            <a:r>
              <a:rPr sz="2400" i="1" spc="60" dirty="0">
                <a:latin typeface="Times New Roman"/>
                <a:cs typeface="Times New Roman"/>
              </a:rPr>
              <a:t>a	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378977" y="2260775"/>
            <a:ext cx="16827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spc="55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4743" y="5082827"/>
            <a:ext cx="1708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65" dirty="0">
                <a:latin typeface="Times New Roman"/>
                <a:cs typeface="Times New Roman"/>
              </a:rPr>
              <a:t>h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9919" y="2297808"/>
            <a:ext cx="134048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66495" algn="l"/>
              </a:tabLst>
            </a:pPr>
            <a:r>
              <a:rPr sz="2400" spc="60" dirty="0">
                <a:latin typeface="Times New Roman"/>
                <a:cs typeface="Times New Roman"/>
              </a:rPr>
              <a:t>5	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3327" y="3107812"/>
            <a:ext cx="18605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6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2074" y="3107812"/>
            <a:ext cx="321310" cy="1498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10"/>
              </a:spcBef>
            </a:pPr>
            <a:r>
              <a:rPr sz="2400" spc="6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150" i="1" spc="65" dirty="0">
                <a:latin typeface="Times New Roman"/>
                <a:cs typeface="Times New Roman"/>
              </a:rPr>
              <a:t>d</a:t>
            </a:r>
            <a:endParaRPr sz="215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  <a:spcBef>
                <a:spcPts val="1580"/>
              </a:spcBef>
            </a:pPr>
            <a:r>
              <a:rPr sz="2400" spc="6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145057" y="2771842"/>
          <a:ext cx="2308225" cy="2209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430"/>
                <a:gridCol w="1153795"/>
              </a:tblGrid>
              <a:tr h="1104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ts val="2600"/>
                        </a:lnSpc>
                        <a:tabLst>
                          <a:tab pos="57721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	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65405" algn="r">
                        <a:lnSpc>
                          <a:spcPts val="2600"/>
                        </a:lnSpc>
                        <a:tabLst>
                          <a:tab pos="299720" algn="l"/>
                        </a:tabLst>
                      </a:pPr>
                      <a:r>
                        <a:rPr sz="3600" baseline="-9259" dirty="0">
                          <a:latin typeface="Times New Roman"/>
                          <a:cs typeface="Times New Roman"/>
                        </a:rPr>
                        <a:t>7	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38175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5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381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tabLst>
                          <a:tab pos="784225" algn="l"/>
                        </a:tabLst>
                      </a:pPr>
                      <a:r>
                        <a:rPr sz="2400" spc="60" dirty="0">
                          <a:latin typeface="Times New Roman"/>
                          <a:cs typeface="Times New Roman"/>
                        </a:rPr>
                        <a:t>3	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3586592" y="3475469"/>
            <a:ext cx="222885" cy="113093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565"/>
              </a:spcBef>
            </a:pPr>
            <a:r>
              <a:rPr sz="2400" i="1" spc="3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spc="6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3049" y="5023193"/>
            <a:ext cx="76327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89280" algn="l"/>
              </a:tabLst>
            </a:pPr>
            <a:r>
              <a:rPr sz="2400" i="1" spc="60" dirty="0">
                <a:latin typeface="Times New Roman"/>
                <a:cs typeface="Times New Roman"/>
              </a:rPr>
              <a:t>g	</a:t>
            </a:r>
            <a:r>
              <a:rPr sz="2400" spc="6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4191" y="5060117"/>
            <a:ext cx="72644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4205" algn="l"/>
              </a:tabLst>
            </a:pPr>
            <a:r>
              <a:rPr sz="2400" spc="60" dirty="0">
                <a:latin typeface="Times New Roman"/>
                <a:cs typeface="Times New Roman"/>
              </a:rPr>
              <a:t>2	</a:t>
            </a:r>
            <a:r>
              <a:rPr sz="2400" i="1" spc="3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2400" y="0"/>
              <a:ext cx="14478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0"/>
              <a:ext cx="7467600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0"/>
              <a:ext cx="12192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3100" y="1108976"/>
            <a:ext cx="8013700" cy="31648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290"/>
              </a:spcBef>
              <a:tabLst>
                <a:tab pos="364490" algn="l"/>
                <a:tab pos="3824604" algn="l"/>
              </a:tabLst>
            </a:pPr>
            <a:r>
              <a:rPr sz="2350" spc="5" dirty="0">
                <a:latin typeface="Times New Roman"/>
                <a:cs typeface="Times New Roman"/>
              </a:rPr>
              <a:t>6.	</a:t>
            </a:r>
            <a:r>
              <a:rPr sz="2350" dirty="0">
                <a:latin typeface="Times New Roman"/>
                <a:cs typeface="Times New Roman"/>
              </a:rPr>
              <a:t>Diberikan</a:t>
            </a:r>
            <a:r>
              <a:rPr sz="2350" spc="43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masukan</a:t>
            </a:r>
            <a:r>
              <a:rPr sz="2350" spc="43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berupa	rangkaian karakter </a:t>
            </a:r>
            <a:r>
              <a:rPr sz="2350" spc="5" dirty="0">
                <a:latin typeface="Times New Roman"/>
                <a:cs typeface="Times New Roman"/>
              </a:rPr>
              <a:t>dengan </a:t>
            </a:r>
            <a:r>
              <a:rPr sz="2350" dirty="0">
                <a:latin typeface="Times New Roman"/>
                <a:cs typeface="Times New Roman"/>
              </a:rPr>
              <a:t>urutan  </a:t>
            </a:r>
            <a:r>
              <a:rPr sz="2350" spc="5" dirty="0">
                <a:latin typeface="Times New Roman"/>
                <a:cs typeface="Times New Roman"/>
              </a:rPr>
              <a:t>sebagai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berikut: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</a:pPr>
            <a:r>
              <a:rPr sz="2350" i="1" dirty="0">
                <a:latin typeface="Times New Roman"/>
                <a:cs typeface="Times New Roman"/>
              </a:rPr>
              <a:t>P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T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B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F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H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K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S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U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I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D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C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W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O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78790" indent="-466725">
              <a:lnSpc>
                <a:spcPts val="2765"/>
              </a:lnSpc>
              <a:spcBef>
                <a:spcPts val="2330"/>
              </a:spcBef>
              <a:buAutoNum type="alphaLcParenBoth"/>
              <a:tabLst>
                <a:tab pos="478790" algn="l"/>
                <a:tab pos="479425" algn="l"/>
                <a:tab pos="6364605" algn="l"/>
              </a:tabLst>
            </a:pPr>
            <a:r>
              <a:rPr sz="2350" spc="5" dirty="0">
                <a:latin typeface="Times New Roman"/>
                <a:cs typeface="Times New Roman"/>
              </a:rPr>
              <a:t>Gambarkan </a:t>
            </a:r>
            <a:r>
              <a:rPr sz="2350" dirty="0">
                <a:latin typeface="Times New Roman"/>
                <a:cs typeface="Times New Roman"/>
              </a:rPr>
              <a:t>pohon pencarian 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r>
              <a:rPr sz="2350" i="1" spc="5" dirty="0">
                <a:latin typeface="Times New Roman"/>
                <a:cs typeface="Times New Roman"/>
              </a:rPr>
              <a:t>search</a:t>
            </a:r>
            <a:r>
              <a:rPr sz="2350" i="1" spc="4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tree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2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yang	terbentuk.</a:t>
            </a:r>
            <a:endParaRPr sz="2350">
              <a:latin typeface="Times New Roman"/>
              <a:cs typeface="Times New Roman"/>
            </a:endParaRPr>
          </a:p>
          <a:p>
            <a:pPr marL="462280" marR="156845" indent="-462280">
              <a:lnSpc>
                <a:spcPts val="2710"/>
              </a:lnSpc>
              <a:spcBef>
                <a:spcPts val="130"/>
              </a:spcBef>
              <a:buAutoNum type="alphaLcParenBoth"/>
              <a:tabLst>
                <a:tab pos="462280" algn="l"/>
              </a:tabLst>
            </a:pPr>
            <a:r>
              <a:rPr sz="2350" dirty="0">
                <a:latin typeface="Times New Roman"/>
                <a:cs typeface="Times New Roman"/>
              </a:rPr>
              <a:t>Tentukan hasil penelusuran </a:t>
            </a:r>
            <a:r>
              <a:rPr sz="2350" i="1" dirty="0">
                <a:latin typeface="Times New Roman"/>
                <a:cs typeface="Times New Roman"/>
              </a:rPr>
              <a:t>preorder</a:t>
            </a:r>
            <a:r>
              <a:rPr sz="2350" dirty="0">
                <a:latin typeface="Times New Roman"/>
                <a:cs typeface="Times New Roman"/>
              </a:rPr>
              <a:t>, </a:t>
            </a:r>
            <a:r>
              <a:rPr sz="2350" i="1" dirty="0">
                <a:latin typeface="Times New Roman"/>
                <a:cs typeface="Times New Roman"/>
              </a:rPr>
              <a:t>inorder</a:t>
            </a:r>
            <a:r>
              <a:rPr sz="2350" dirty="0">
                <a:latin typeface="Times New Roman"/>
                <a:cs typeface="Times New Roman"/>
              </a:rPr>
              <a:t>, dan </a:t>
            </a:r>
            <a:r>
              <a:rPr sz="2350" i="1" dirty="0">
                <a:latin typeface="Times New Roman"/>
                <a:cs typeface="Times New Roman"/>
              </a:rPr>
              <a:t>postorder</a:t>
            </a:r>
            <a:r>
              <a:rPr sz="2350" dirty="0">
                <a:latin typeface="Times New Roman"/>
                <a:cs typeface="Times New Roman"/>
              </a:rPr>
              <a:t>,  dari pohon </a:t>
            </a:r>
            <a:r>
              <a:rPr sz="2350" spc="5" dirty="0">
                <a:latin typeface="Times New Roman"/>
                <a:cs typeface="Times New Roman"/>
              </a:rPr>
              <a:t>jawaban (a) di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atas.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43000" y="1723447"/>
            <a:ext cx="8153400" cy="457200"/>
          </a:xfrm>
          <a:prstGeom prst="rect">
            <a:avLst/>
          </a:prstGeom>
          <a:solidFill>
            <a:srgbClr val="304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>
            <a:spAutoFit/>
          </a:bodyPr>
          <a:lstStyle/>
          <a:p>
            <a:r>
              <a:rPr lang="en-US" sz="2400" dirty="0" smtClean="0"/>
              <a:t>7. </a:t>
            </a:r>
            <a:r>
              <a:rPr lang="en-US" sz="2400" dirty="0" err="1" smtClean="0">
                <a:solidFill>
                  <a:schemeClr val="bg1"/>
                </a:solidFill>
              </a:rPr>
              <a:t>Konversikan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pohon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pohon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biner</a:t>
            </a:r>
            <a:r>
              <a:rPr lang="en-US" sz="2400" dirty="0" smtClean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321175" y="2744788"/>
            <a:ext cx="654050" cy="6080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590800" y="3429000"/>
            <a:ext cx="6540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Y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256088" y="3505200"/>
            <a:ext cx="6794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019800" y="3505200"/>
            <a:ext cx="6540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730375" y="4191000"/>
            <a:ext cx="701675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443288" y="4267200"/>
            <a:ext cx="6286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029200" y="4267200"/>
            <a:ext cx="773113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4179888" y="4267200"/>
            <a:ext cx="6794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6718300" y="4267200"/>
            <a:ext cx="6286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Z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295400" y="5181600"/>
            <a:ext cx="6540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174875" y="5257800"/>
            <a:ext cx="725488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</a:t>
            </a: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79888" y="5257800"/>
            <a:ext cx="679450" cy="6080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274320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N</a:t>
            </a:r>
          </a:p>
        </p:txBody>
      </p:sp>
      <p:cxnSp>
        <p:nvCxnSpPr>
          <p:cNvPr id="17" name="AutoShape 20"/>
          <p:cNvCxnSpPr>
            <a:cxnSpLocks noChangeShapeType="1"/>
            <a:stCxn id="5" idx="2"/>
            <a:endCxn id="6" idx="7"/>
          </p:cNvCxnSpPr>
          <p:nvPr/>
        </p:nvCxnSpPr>
        <p:spPr bwMode="auto">
          <a:xfrm flipH="1">
            <a:off x="3149600" y="3049588"/>
            <a:ext cx="1171575" cy="468312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1"/>
          <p:cNvCxnSpPr>
            <a:cxnSpLocks noChangeShapeType="1"/>
            <a:stCxn id="5" idx="4"/>
            <a:endCxn id="7" idx="0"/>
          </p:cNvCxnSpPr>
          <p:nvPr/>
        </p:nvCxnSpPr>
        <p:spPr bwMode="auto">
          <a:xfrm flipH="1">
            <a:off x="4595813" y="3352800"/>
            <a:ext cx="52387" cy="1524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2"/>
          <p:cNvCxnSpPr>
            <a:cxnSpLocks noChangeShapeType="1"/>
            <a:stCxn id="5" idx="6"/>
            <a:endCxn id="8" idx="1"/>
          </p:cNvCxnSpPr>
          <p:nvPr/>
        </p:nvCxnSpPr>
        <p:spPr bwMode="auto">
          <a:xfrm>
            <a:off x="4975225" y="3049588"/>
            <a:ext cx="1139825" cy="544512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3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2328863" y="3948113"/>
            <a:ext cx="357187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4"/>
          <p:cNvCxnSpPr>
            <a:cxnSpLocks noChangeShapeType="1"/>
            <a:stCxn id="9" idx="3"/>
            <a:endCxn id="14" idx="0"/>
          </p:cNvCxnSpPr>
          <p:nvPr/>
        </p:nvCxnSpPr>
        <p:spPr bwMode="auto">
          <a:xfrm flipH="1">
            <a:off x="1622425" y="4710113"/>
            <a:ext cx="211138" cy="4714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5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2328863" y="4710113"/>
            <a:ext cx="209550" cy="5476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6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3979863" y="4024313"/>
            <a:ext cx="376237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7"/>
          <p:cNvCxnSpPr>
            <a:cxnSpLocks noChangeShapeType="1"/>
            <a:stCxn id="7" idx="4"/>
          </p:cNvCxnSpPr>
          <p:nvPr/>
        </p:nvCxnSpPr>
        <p:spPr bwMode="auto">
          <a:xfrm flipH="1">
            <a:off x="4572000" y="4113213"/>
            <a:ext cx="23813" cy="1539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8"/>
          <p:cNvCxnSpPr>
            <a:cxnSpLocks noChangeShapeType="1"/>
            <a:stCxn id="7" idx="5"/>
            <a:endCxn id="11" idx="1"/>
          </p:cNvCxnSpPr>
          <p:nvPr/>
        </p:nvCxnSpPr>
        <p:spPr bwMode="auto">
          <a:xfrm>
            <a:off x="4835525" y="4024313"/>
            <a:ext cx="306388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9"/>
          <p:cNvCxnSpPr>
            <a:cxnSpLocks noChangeShapeType="1"/>
            <a:stCxn id="8" idx="5"/>
            <a:endCxn id="13" idx="1"/>
          </p:cNvCxnSpPr>
          <p:nvPr/>
        </p:nvCxnSpPr>
        <p:spPr bwMode="auto">
          <a:xfrm>
            <a:off x="6578600" y="4024313"/>
            <a:ext cx="231775" cy="3317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12" idx="4"/>
            <a:endCxn id="16" idx="0"/>
          </p:cNvCxnSpPr>
          <p:nvPr/>
        </p:nvCxnSpPr>
        <p:spPr bwMode="auto">
          <a:xfrm>
            <a:off x="4519613" y="4875213"/>
            <a:ext cx="0" cy="382587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71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1377090"/>
            <a:ext cx="245237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15" dirty="0"/>
              <a:t>4. </a:t>
            </a:r>
            <a:r>
              <a:rPr sz="2000" spc="20" dirty="0"/>
              <a:t>Upapohon</a:t>
            </a:r>
            <a:r>
              <a:rPr sz="2000" spc="-60" dirty="0"/>
              <a:t> </a:t>
            </a:r>
            <a:r>
              <a:rPr sz="2000" spc="15" dirty="0"/>
              <a:t>(</a:t>
            </a:r>
            <a:r>
              <a:rPr sz="2000" i="1" spc="15" dirty="0">
                <a:latin typeface="Times New Roman"/>
                <a:cs typeface="Times New Roman"/>
              </a:rPr>
              <a:t>subtree</a:t>
            </a:r>
            <a:r>
              <a:rPr sz="2000" spc="15" dirty="0"/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2541" y="2016203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5989" y="2719098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6394" y="3868349"/>
            <a:ext cx="10541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k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2693" y="3422068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8899" y="3422068"/>
            <a:ext cx="698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f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3837" y="2237695"/>
            <a:ext cx="1781810" cy="1785620"/>
            <a:chOff x="3343837" y="2237695"/>
            <a:chExt cx="1781810" cy="1785620"/>
          </a:xfrm>
        </p:grpSpPr>
        <p:sp>
          <p:nvSpPr>
            <p:cNvPr id="14" name="object 14"/>
            <p:cNvSpPr/>
            <p:nvPr/>
          </p:nvSpPr>
          <p:spPr>
            <a:xfrm>
              <a:off x="4492447" y="223960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0906" y="0"/>
                  </a:lnTo>
                  <a:lnTo>
                    <a:pt x="9620" y="5909"/>
                  </a:lnTo>
                  <a:lnTo>
                    <a:pt x="1850" y="15328"/>
                  </a:lnTo>
                  <a:lnTo>
                    <a:pt x="0" y="28994"/>
                  </a:lnTo>
                  <a:lnTo>
                    <a:pt x="1850" y="42107"/>
                  </a:lnTo>
                  <a:lnTo>
                    <a:pt x="9620" y="52080"/>
                  </a:lnTo>
                  <a:lnTo>
                    <a:pt x="20906" y="57435"/>
                  </a:lnTo>
                  <a:lnTo>
                    <a:pt x="34597" y="57435"/>
                  </a:lnTo>
                  <a:lnTo>
                    <a:pt x="45882" y="52080"/>
                  </a:lnTo>
                  <a:lnTo>
                    <a:pt x="53653" y="42107"/>
                  </a:lnTo>
                  <a:lnTo>
                    <a:pt x="57168" y="28994"/>
                  </a:lnTo>
                  <a:lnTo>
                    <a:pt x="53653" y="15328"/>
                  </a:lnTo>
                  <a:lnTo>
                    <a:pt x="45882" y="5909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2447" y="223960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28994"/>
                  </a:moveTo>
                  <a:lnTo>
                    <a:pt x="1850" y="15328"/>
                  </a:lnTo>
                  <a:lnTo>
                    <a:pt x="9620" y="5909"/>
                  </a:lnTo>
                  <a:lnTo>
                    <a:pt x="20906" y="0"/>
                  </a:lnTo>
                  <a:lnTo>
                    <a:pt x="34597" y="0"/>
                  </a:lnTo>
                  <a:lnTo>
                    <a:pt x="45882" y="5909"/>
                  </a:lnTo>
                  <a:lnTo>
                    <a:pt x="53653" y="15328"/>
                  </a:lnTo>
                  <a:lnTo>
                    <a:pt x="57168" y="28994"/>
                  </a:lnTo>
                  <a:lnTo>
                    <a:pt x="53653" y="42107"/>
                  </a:lnTo>
                  <a:lnTo>
                    <a:pt x="45882" y="52080"/>
                  </a:lnTo>
                  <a:lnTo>
                    <a:pt x="34597" y="57435"/>
                  </a:lnTo>
                  <a:lnTo>
                    <a:pt x="20906" y="57435"/>
                  </a:lnTo>
                  <a:lnTo>
                    <a:pt x="9620" y="52080"/>
                  </a:lnTo>
                  <a:lnTo>
                    <a:pt x="1850" y="42107"/>
                  </a:lnTo>
                  <a:lnTo>
                    <a:pt x="0" y="28994"/>
                  </a:lnTo>
                  <a:close/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9465" y="281432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412" y="0"/>
                  </a:moveTo>
                  <a:lnTo>
                    <a:pt x="20721" y="0"/>
                  </a:lnTo>
                  <a:lnTo>
                    <a:pt x="9435" y="5909"/>
                  </a:lnTo>
                  <a:lnTo>
                    <a:pt x="1665" y="15513"/>
                  </a:lnTo>
                  <a:lnTo>
                    <a:pt x="0" y="28625"/>
                  </a:lnTo>
                  <a:lnTo>
                    <a:pt x="1665" y="42107"/>
                  </a:lnTo>
                  <a:lnTo>
                    <a:pt x="9435" y="51710"/>
                  </a:lnTo>
                  <a:lnTo>
                    <a:pt x="20721" y="57435"/>
                  </a:lnTo>
                  <a:lnTo>
                    <a:pt x="34412" y="57435"/>
                  </a:lnTo>
                  <a:lnTo>
                    <a:pt x="45697" y="51710"/>
                  </a:lnTo>
                  <a:lnTo>
                    <a:pt x="53468" y="42107"/>
                  </a:lnTo>
                  <a:lnTo>
                    <a:pt x="57168" y="28625"/>
                  </a:lnTo>
                  <a:lnTo>
                    <a:pt x="53468" y="15513"/>
                  </a:lnTo>
                  <a:lnTo>
                    <a:pt x="45697" y="5909"/>
                  </a:lnTo>
                  <a:lnTo>
                    <a:pt x="34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9465" y="281432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28625"/>
                  </a:moveTo>
                  <a:lnTo>
                    <a:pt x="1665" y="15513"/>
                  </a:lnTo>
                  <a:lnTo>
                    <a:pt x="9435" y="5909"/>
                  </a:lnTo>
                  <a:lnTo>
                    <a:pt x="20721" y="0"/>
                  </a:lnTo>
                  <a:lnTo>
                    <a:pt x="34412" y="0"/>
                  </a:lnTo>
                  <a:lnTo>
                    <a:pt x="45697" y="5909"/>
                  </a:lnTo>
                  <a:lnTo>
                    <a:pt x="53468" y="15513"/>
                  </a:lnTo>
                  <a:lnTo>
                    <a:pt x="57168" y="28625"/>
                  </a:lnTo>
                  <a:lnTo>
                    <a:pt x="53468" y="42107"/>
                  </a:lnTo>
                  <a:lnTo>
                    <a:pt x="45697" y="51710"/>
                  </a:lnTo>
                  <a:lnTo>
                    <a:pt x="34412" y="57435"/>
                  </a:lnTo>
                  <a:lnTo>
                    <a:pt x="20721" y="57435"/>
                  </a:lnTo>
                  <a:lnTo>
                    <a:pt x="9435" y="51710"/>
                  </a:lnTo>
                  <a:lnTo>
                    <a:pt x="1665" y="42107"/>
                  </a:lnTo>
                  <a:lnTo>
                    <a:pt x="0" y="28625"/>
                  </a:lnTo>
                  <a:close/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2447" y="281432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0906" y="0"/>
                  </a:lnTo>
                  <a:lnTo>
                    <a:pt x="9620" y="5909"/>
                  </a:lnTo>
                  <a:lnTo>
                    <a:pt x="1850" y="15513"/>
                  </a:lnTo>
                  <a:lnTo>
                    <a:pt x="0" y="28625"/>
                  </a:lnTo>
                  <a:lnTo>
                    <a:pt x="1850" y="42107"/>
                  </a:lnTo>
                  <a:lnTo>
                    <a:pt x="9620" y="51710"/>
                  </a:lnTo>
                  <a:lnTo>
                    <a:pt x="20906" y="57435"/>
                  </a:lnTo>
                  <a:lnTo>
                    <a:pt x="34597" y="57435"/>
                  </a:lnTo>
                  <a:lnTo>
                    <a:pt x="45882" y="51710"/>
                  </a:lnTo>
                  <a:lnTo>
                    <a:pt x="53653" y="42107"/>
                  </a:lnTo>
                  <a:lnTo>
                    <a:pt x="57168" y="28625"/>
                  </a:lnTo>
                  <a:lnTo>
                    <a:pt x="53653" y="15513"/>
                  </a:lnTo>
                  <a:lnTo>
                    <a:pt x="45882" y="5909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47956" y="2268595"/>
              <a:ext cx="601980" cy="603250"/>
            </a:xfrm>
            <a:custGeom>
              <a:avLst/>
              <a:gdLst/>
              <a:ahLst/>
              <a:cxnLst/>
              <a:rect l="l" t="t" r="r" b="b"/>
              <a:pathLst>
                <a:path w="601979" h="603250">
                  <a:moveTo>
                    <a:pt x="544490" y="574357"/>
                  </a:moveTo>
                  <a:lnTo>
                    <a:pt x="546340" y="561245"/>
                  </a:lnTo>
                  <a:lnTo>
                    <a:pt x="554111" y="551641"/>
                  </a:lnTo>
                  <a:lnTo>
                    <a:pt x="565396" y="545732"/>
                  </a:lnTo>
                  <a:lnTo>
                    <a:pt x="579087" y="545732"/>
                  </a:lnTo>
                  <a:lnTo>
                    <a:pt x="590373" y="551641"/>
                  </a:lnTo>
                  <a:lnTo>
                    <a:pt x="598143" y="561245"/>
                  </a:lnTo>
                  <a:lnTo>
                    <a:pt x="601659" y="574357"/>
                  </a:lnTo>
                  <a:lnTo>
                    <a:pt x="598143" y="587839"/>
                  </a:lnTo>
                  <a:lnTo>
                    <a:pt x="590373" y="597442"/>
                  </a:lnTo>
                  <a:lnTo>
                    <a:pt x="579087" y="603167"/>
                  </a:lnTo>
                  <a:lnTo>
                    <a:pt x="565396" y="603167"/>
                  </a:lnTo>
                  <a:lnTo>
                    <a:pt x="554111" y="597442"/>
                  </a:lnTo>
                  <a:lnTo>
                    <a:pt x="546340" y="587839"/>
                  </a:lnTo>
                  <a:lnTo>
                    <a:pt x="544490" y="574357"/>
                  </a:lnTo>
                  <a:close/>
                </a:path>
                <a:path w="601979" h="603250">
                  <a:moveTo>
                    <a:pt x="573167" y="0"/>
                  </a:moveTo>
                  <a:lnTo>
                    <a:pt x="0" y="574357"/>
                  </a:lnTo>
                </a:path>
                <a:path w="601979" h="603250">
                  <a:moveTo>
                    <a:pt x="573167" y="0"/>
                  </a:moveTo>
                  <a:lnTo>
                    <a:pt x="573167" y="574357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5614" y="281432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412" y="0"/>
                  </a:moveTo>
                  <a:lnTo>
                    <a:pt x="21276" y="0"/>
                  </a:lnTo>
                  <a:lnTo>
                    <a:pt x="9990" y="5909"/>
                  </a:lnTo>
                  <a:lnTo>
                    <a:pt x="2220" y="15513"/>
                  </a:lnTo>
                  <a:lnTo>
                    <a:pt x="0" y="28625"/>
                  </a:lnTo>
                  <a:lnTo>
                    <a:pt x="2220" y="42107"/>
                  </a:lnTo>
                  <a:lnTo>
                    <a:pt x="9990" y="51710"/>
                  </a:lnTo>
                  <a:lnTo>
                    <a:pt x="21276" y="57435"/>
                  </a:lnTo>
                  <a:lnTo>
                    <a:pt x="34412" y="57435"/>
                  </a:lnTo>
                  <a:lnTo>
                    <a:pt x="46253" y="51710"/>
                  </a:lnTo>
                  <a:lnTo>
                    <a:pt x="53468" y="42107"/>
                  </a:lnTo>
                  <a:lnTo>
                    <a:pt x="57538" y="28625"/>
                  </a:lnTo>
                  <a:lnTo>
                    <a:pt x="53468" y="15513"/>
                  </a:lnTo>
                  <a:lnTo>
                    <a:pt x="46253" y="5909"/>
                  </a:lnTo>
                  <a:lnTo>
                    <a:pt x="34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1124" y="2268595"/>
              <a:ext cx="602615" cy="603250"/>
            </a:xfrm>
            <a:custGeom>
              <a:avLst/>
              <a:gdLst/>
              <a:ahLst/>
              <a:cxnLst/>
              <a:rect l="l" t="t" r="r" b="b"/>
              <a:pathLst>
                <a:path w="602614" h="603250">
                  <a:moveTo>
                    <a:pt x="544490" y="574357"/>
                  </a:moveTo>
                  <a:lnTo>
                    <a:pt x="546710" y="561245"/>
                  </a:lnTo>
                  <a:lnTo>
                    <a:pt x="554481" y="551641"/>
                  </a:lnTo>
                  <a:lnTo>
                    <a:pt x="565766" y="545732"/>
                  </a:lnTo>
                  <a:lnTo>
                    <a:pt x="578902" y="545732"/>
                  </a:lnTo>
                  <a:lnTo>
                    <a:pt x="590743" y="551641"/>
                  </a:lnTo>
                  <a:lnTo>
                    <a:pt x="597958" y="561245"/>
                  </a:lnTo>
                  <a:lnTo>
                    <a:pt x="602029" y="574357"/>
                  </a:lnTo>
                  <a:lnTo>
                    <a:pt x="597958" y="587839"/>
                  </a:lnTo>
                  <a:lnTo>
                    <a:pt x="590743" y="597442"/>
                  </a:lnTo>
                  <a:lnTo>
                    <a:pt x="578902" y="603167"/>
                  </a:lnTo>
                  <a:lnTo>
                    <a:pt x="565766" y="603167"/>
                  </a:lnTo>
                  <a:lnTo>
                    <a:pt x="554481" y="597442"/>
                  </a:lnTo>
                  <a:lnTo>
                    <a:pt x="546710" y="587839"/>
                  </a:lnTo>
                  <a:lnTo>
                    <a:pt x="544490" y="574357"/>
                  </a:lnTo>
                  <a:close/>
                </a:path>
                <a:path w="602614" h="603250">
                  <a:moveTo>
                    <a:pt x="0" y="0"/>
                  </a:moveTo>
                  <a:lnTo>
                    <a:pt x="573537" y="574357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79215" y="338872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0906" y="0"/>
                  </a:lnTo>
                  <a:lnTo>
                    <a:pt x="9620" y="5891"/>
                  </a:lnTo>
                  <a:lnTo>
                    <a:pt x="1850" y="15402"/>
                  </a:lnTo>
                  <a:lnTo>
                    <a:pt x="0" y="28976"/>
                  </a:lnTo>
                  <a:lnTo>
                    <a:pt x="1850" y="42550"/>
                  </a:lnTo>
                  <a:lnTo>
                    <a:pt x="9620" y="52061"/>
                  </a:lnTo>
                  <a:lnTo>
                    <a:pt x="20906" y="57491"/>
                  </a:lnTo>
                  <a:lnTo>
                    <a:pt x="34597" y="57491"/>
                  </a:lnTo>
                  <a:lnTo>
                    <a:pt x="45882" y="52061"/>
                  </a:lnTo>
                  <a:lnTo>
                    <a:pt x="53653" y="42550"/>
                  </a:lnTo>
                  <a:lnTo>
                    <a:pt x="57168" y="28976"/>
                  </a:lnTo>
                  <a:lnTo>
                    <a:pt x="53653" y="15402"/>
                  </a:lnTo>
                  <a:lnTo>
                    <a:pt x="45882" y="5891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9215" y="2842952"/>
              <a:ext cx="315595" cy="603885"/>
            </a:xfrm>
            <a:custGeom>
              <a:avLst/>
              <a:gdLst/>
              <a:ahLst/>
              <a:cxnLst/>
              <a:rect l="l" t="t" r="r" b="b"/>
              <a:pathLst>
                <a:path w="315595" h="603885">
                  <a:moveTo>
                    <a:pt x="0" y="574745"/>
                  </a:moveTo>
                  <a:lnTo>
                    <a:pt x="1850" y="561171"/>
                  </a:lnTo>
                  <a:lnTo>
                    <a:pt x="9620" y="551660"/>
                  </a:lnTo>
                  <a:lnTo>
                    <a:pt x="20906" y="545769"/>
                  </a:lnTo>
                  <a:lnTo>
                    <a:pt x="34597" y="545769"/>
                  </a:lnTo>
                  <a:lnTo>
                    <a:pt x="45882" y="551660"/>
                  </a:lnTo>
                  <a:lnTo>
                    <a:pt x="53653" y="561171"/>
                  </a:lnTo>
                  <a:lnTo>
                    <a:pt x="57168" y="574745"/>
                  </a:lnTo>
                  <a:lnTo>
                    <a:pt x="53653" y="588319"/>
                  </a:lnTo>
                  <a:lnTo>
                    <a:pt x="45882" y="597830"/>
                  </a:lnTo>
                  <a:lnTo>
                    <a:pt x="34597" y="603260"/>
                  </a:lnTo>
                  <a:lnTo>
                    <a:pt x="20906" y="603260"/>
                  </a:lnTo>
                  <a:lnTo>
                    <a:pt x="9620" y="597830"/>
                  </a:lnTo>
                  <a:lnTo>
                    <a:pt x="1850" y="588319"/>
                  </a:lnTo>
                  <a:lnTo>
                    <a:pt x="0" y="574745"/>
                  </a:lnTo>
                  <a:close/>
                </a:path>
                <a:path w="315595" h="603885">
                  <a:moveTo>
                    <a:pt x="315445" y="0"/>
                  </a:moveTo>
                  <a:lnTo>
                    <a:pt x="28676" y="574745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2511" y="338872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0906" y="0"/>
                  </a:lnTo>
                  <a:lnTo>
                    <a:pt x="9620" y="5891"/>
                  </a:lnTo>
                  <a:lnTo>
                    <a:pt x="1850" y="15402"/>
                  </a:lnTo>
                  <a:lnTo>
                    <a:pt x="0" y="28976"/>
                  </a:lnTo>
                  <a:lnTo>
                    <a:pt x="1850" y="42550"/>
                  </a:lnTo>
                  <a:lnTo>
                    <a:pt x="9620" y="52061"/>
                  </a:lnTo>
                  <a:lnTo>
                    <a:pt x="20906" y="57491"/>
                  </a:lnTo>
                  <a:lnTo>
                    <a:pt x="34597" y="57491"/>
                  </a:lnTo>
                  <a:lnTo>
                    <a:pt x="45882" y="52061"/>
                  </a:lnTo>
                  <a:lnTo>
                    <a:pt x="53653" y="42550"/>
                  </a:lnTo>
                  <a:lnTo>
                    <a:pt x="57168" y="28976"/>
                  </a:lnTo>
                  <a:lnTo>
                    <a:pt x="53653" y="15402"/>
                  </a:lnTo>
                  <a:lnTo>
                    <a:pt x="45882" y="5891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2511" y="2842952"/>
              <a:ext cx="315595" cy="603885"/>
            </a:xfrm>
            <a:custGeom>
              <a:avLst/>
              <a:gdLst/>
              <a:ahLst/>
              <a:cxnLst/>
              <a:rect l="l" t="t" r="r" b="b"/>
              <a:pathLst>
                <a:path w="315595" h="603885">
                  <a:moveTo>
                    <a:pt x="0" y="574745"/>
                  </a:moveTo>
                  <a:lnTo>
                    <a:pt x="1850" y="561171"/>
                  </a:lnTo>
                  <a:lnTo>
                    <a:pt x="9620" y="551660"/>
                  </a:lnTo>
                  <a:lnTo>
                    <a:pt x="20906" y="545769"/>
                  </a:lnTo>
                  <a:lnTo>
                    <a:pt x="34597" y="545769"/>
                  </a:lnTo>
                  <a:lnTo>
                    <a:pt x="45882" y="551660"/>
                  </a:lnTo>
                  <a:lnTo>
                    <a:pt x="53653" y="561171"/>
                  </a:lnTo>
                  <a:lnTo>
                    <a:pt x="57168" y="574745"/>
                  </a:lnTo>
                  <a:lnTo>
                    <a:pt x="53653" y="588319"/>
                  </a:lnTo>
                  <a:lnTo>
                    <a:pt x="45882" y="597830"/>
                  </a:lnTo>
                  <a:lnTo>
                    <a:pt x="34597" y="603260"/>
                  </a:lnTo>
                  <a:lnTo>
                    <a:pt x="20906" y="603260"/>
                  </a:lnTo>
                  <a:lnTo>
                    <a:pt x="9620" y="597830"/>
                  </a:lnTo>
                  <a:lnTo>
                    <a:pt x="1850" y="588319"/>
                  </a:lnTo>
                  <a:lnTo>
                    <a:pt x="0" y="574745"/>
                  </a:lnTo>
                  <a:close/>
                </a:path>
                <a:path w="315595" h="603885">
                  <a:moveTo>
                    <a:pt x="315445" y="0"/>
                  </a:moveTo>
                  <a:lnTo>
                    <a:pt x="28676" y="574745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5678" y="338872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1276" y="0"/>
                  </a:lnTo>
                  <a:lnTo>
                    <a:pt x="9990" y="5891"/>
                  </a:lnTo>
                  <a:lnTo>
                    <a:pt x="2220" y="15402"/>
                  </a:lnTo>
                  <a:lnTo>
                    <a:pt x="0" y="28976"/>
                  </a:lnTo>
                  <a:lnTo>
                    <a:pt x="2220" y="42550"/>
                  </a:lnTo>
                  <a:lnTo>
                    <a:pt x="9990" y="52061"/>
                  </a:lnTo>
                  <a:lnTo>
                    <a:pt x="21276" y="57491"/>
                  </a:lnTo>
                  <a:lnTo>
                    <a:pt x="34597" y="57491"/>
                  </a:lnTo>
                  <a:lnTo>
                    <a:pt x="46253" y="52061"/>
                  </a:lnTo>
                  <a:lnTo>
                    <a:pt x="53653" y="42550"/>
                  </a:lnTo>
                  <a:lnTo>
                    <a:pt x="57723" y="28976"/>
                  </a:lnTo>
                  <a:lnTo>
                    <a:pt x="53653" y="15402"/>
                  </a:lnTo>
                  <a:lnTo>
                    <a:pt x="46253" y="5891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7956" y="2842952"/>
              <a:ext cx="315595" cy="603885"/>
            </a:xfrm>
            <a:custGeom>
              <a:avLst/>
              <a:gdLst/>
              <a:ahLst/>
              <a:cxnLst/>
              <a:rect l="l" t="t" r="r" b="b"/>
              <a:pathLst>
                <a:path w="315595" h="603885">
                  <a:moveTo>
                    <a:pt x="257721" y="574745"/>
                  </a:moveTo>
                  <a:lnTo>
                    <a:pt x="259941" y="561171"/>
                  </a:lnTo>
                  <a:lnTo>
                    <a:pt x="267712" y="551660"/>
                  </a:lnTo>
                  <a:lnTo>
                    <a:pt x="278998" y="545769"/>
                  </a:lnTo>
                  <a:lnTo>
                    <a:pt x="292318" y="545769"/>
                  </a:lnTo>
                  <a:lnTo>
                    <a:pt x="303974" y="551660"/>
                  </a:lnTo>
                  <a:lnTo>
                    <a:pt x="311375" y="561171"/>
                  </a:lnTo>
                  <a:lnTo>
                    <a:pt x="315445" y="574745"/>
                  </a:lnTo>
                  <a:lnTo>
                    <a:pt x="311375" y="588319"/>
                  </a:lnTo>
                  <a:lnTo>
                    <a:pt x="303974" y="597830"/>
                  </a:lnTo>
                  <a:lnTo>
                    <a:pt x="292318" y="603260"/>
                  </a:lnTo>
                  <a:lnTo>
                    <a:pt x="278998" y="603260"/>
                  </a:lnTo>
                  <a:lnTo>
                    <a:pt x="267712" y="597830"/>
                  </a:lnTo>
                  <a:lnTo>
                    <a:pt x="259941" y="588319"/>
                  </a:lnTo>
                  <a:lnTo>
                    <a:pt x="257721" y="574745"/>
                  </a:lnTo>
                  <a:close/>
                </a:path>
                <a:path w="315595" h="603885">
                  <a:moveTo>
                    <a:pt x="0" y="0"/>
                  </a:moveTo>
                  <a:lnTo>
                    <a:pt x="286768" y="574745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2511" y="396354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0906" y="0"/>
                  </a:lnTo>
                  <a:lnTo>
                    <a:pt x="9620" y="5891"/>
                  </a:lnTo>
                  <a:lnTo>
                    <a:pt x="1850" y="15402"/>
                  </a:lnTo>
                  <a:lnTo>
                    <a:pt x="0" y="28976"/>
                  </a:lnTo>
                  <a:lnTo>
                    <a:pt x="1850" y="42107"/>
                  </a:lnTo>
                  <a:lnTo>
                    <a:pt x="9620" y="51599"/>
                  </a:lnTo>
                  <a:lnTo>
                    <a:pt x="20906" y="57491"/>
                  </a:lnTo>
                  <a:lnTo>
                    <a:pt x="34597" y="57491"/>
                  </a:lnTo>
                  <a:lnTo>
                    <a:pt x="45882" y="51599"/>
                  </a:lnTo>
                  <a:lnTo>
                    <a:pt x="53653" y="42107"/>
                  </a:lnTo>
                  <a:lnTo>
                    <a:pt x="57168" y="28976"/>
                  </a:lnTo>
                  <a:lnTo>
                    <a:pt x="53653" y="15402"/>
                  </a:lnTo>
                  <a:lnTo>
                    <a:pt x="45882" y="5891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2511" y="396354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0" y="28976"/>
                  </a:moveTo>
                  <a:lnTo>
                    <a:pt x="1850" y="15402"/>
                  </a:lnTo>
                  <a:lnTo>
                    <a:pt x="9620" y="5891"/>
                  </a:lnTo>
                  <a:lnTo>
                    <a:pt x="20906" y="0"/>
                  </a:lnTo>
                  <a:lnTo>
                    <a:pt x="34597" y="0"/>
                  </a:lnTo>
                  <a:lnTo>
                    <a:pt x="45882" y="5891"/>
                  </a:lnTo>
                  <a:lnTo>
                    <a:pt x="53653" y="15402"/>
                  </a:lnTo>
                  <a:lnTo>
                    <a:pt x="57168" y="28976"/>
                  </a:lnTo>
                  <a:lnTo>
                    <a:pt x="53653" y="42107"/>
                  </a:lnTo>
                  <a:lnTo>
                    <a:pt x="45882" y="51599"/>
                  </a:lnTo>
                  <a:lnTo>
                    <a:pt x="34597" y="57491"/>
                  </a:lnTo>
                  <a:lnTo>
                    <a:pt x="20906" y="57491"/>
                  </a:lnTo>
                  <a:lnTo>
                    <a:pt x="9620" y="51599"/>
                  </a:lnTo>
                  <a:lnTo>
                    <a:pt x="1850" y="42107"/>
                  </a:lnTo>
                  <a:lnTo>
                    <a:pt x="0" y="28976"/>
                  </a:lnTo>
                  <a:close/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9465" y="396354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412" y="0"/>
                  </a:moveTo>
                  <a:lnTo>
                    <a:pt x="20721" y="0"/>
                  </a:lnTo>
                  <a:lnTo>
                    <a:pt x="9435" y="5891"/>
                  </a:lnTo>
                  <a:lnTo>
                    <a:pt x="1665" y="15402"/>
                  </a:lnTo>
                  <a:lnTo>
                    <a:pt x="0" y="28976"/>
                  </a:lnTo>
                  <a:lnTo>
                    <a:pt x="1665" y="42107"/>
                  </a:lnTo>
                  <a:lnTo>
                    <a:pt x="9435" y="51599"/>
                  </a:lnTo>
                  <a:lnTo>
                    <a:pt x="20721" y="57491"/>
                  </a:lnTo>
                  <a:lnTo>
                    <a:pt x="34412" y="57491"/>
                  </a:lnTo>
                  <a:lnTo>
                    <a:pt x="45697" y="51599"/>
                  </a:lnTo>
                  <a:lnTo>
                    <a:pt x="53468" y="42107"/>
                  </a:lnTo>
                  <a:lnTo>
                    <a:pt x="57168" y="28976"/>
                  </a:lnTo>
                  <a:lnTo>
                    <a:pt x="53468" y="15402"/>
                  </a:lnTo>
                  <a:lnTo>
                    <a:pt x="45697" y="5891"/>
                  </a:lnTo>
                  <a:lnTo>
                    <a:pt x="34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61188" y="3417698"/>
              <a:ext cx="315595" cy="603885"/>
            </a:xfrm>
            <a:custGeom>
              <a:avLst/>
              <a:gdLst/>
              <a:ahLst/>
              <a:cxnLst/>
              <a:rect l="l" t="t" r="r" b="b"/>
              <a:pathLst>
                <a:path w="315595" h="603885">
                  <a:moveTo>
                    <a:pt x="258276" y="574819"/>
                  </a:moveTo>
                  <a:lnTo>
                    <a:pt x="259941" y="561245"/>
                  </a:lnTo>
                  <a:lnTo>
                    <a:pt x="267712" y="551734"/>
                  </a:lnTo>
                  <a:lnTo>
                    <a:pt x="278998" y="545842"/>
                  </a:lnTo>
                  <a:lnTo>
                    <a:pt x="292689" y="545842"/>
                  </a:lnTo>
                  <a:lnTo>
                    <a:pt x="303974" y="551734"/>
                  </a:lnTo>
                  <a:lnTo>
                    <a:pt x="311745" y="561245"/>
                  </a:lnTo>
                  <a:lnTo>
                    <a:pt x="315445" y="574819"/>
                  </a:lnTo>
                  <a:lnTo>
                    <a:pt x="311745" y="587950"/>
                  </a:lnTo>
                  <a:lnTo>
                    <a:pt x="303974" y="597442"/>
                  </a:lnTo>
                  <a:lnTo>
                    <a:pt x="292689" y="603334"/>
                  </a:lnTo>
                  <a:lnTo>
                    <a:pt x="278998" y="603334"/>
                  </a:lnTo>
                  <a:lnTo>
                    <a:pt x="267712" y="597442"/>
                  </a:lnTo>
                  <a:lnTo>
                    <a:pt x="259941" y="587950"/>
                  </a:lnTo>
                  <a:lnTo>
                    <a:pt x="258276" y="574819"/>
                  </a:lnTo>
                  <a:close/>
                </a:path>
                <a:path w="315595" h="603885">
                  <a:moveTo>
                    <a:pt x="0" y="0"/>
                  </a:moveTo>
                  <a:lnTo>
                    <a:pt x="286768" y="574819"/>
                  </a:lnTo>
                </a:path>
                <a:path w="315595" h="603885">
                  <a:moveTo>
                    <a:pt x="0" y="0"/>
                  </a:moveTo>
                  <a:lnTo>
                    <a:pt x="0" y="574819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5742" y="396354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1461" y="0"/>
                  </a:lnTo>
                  <a:lnTo>
                    <a:pt x="9620" y="5891"/>
                  </a:lnTo>
                  <a:lnTo>
                    <a:pt x="2405" y="15402"/>
                  </a:lnTo>
                  <a:lnTo>
                    <a:pt x="0" y="28976"/>
                  </a:lnTo>
                  <a:lnTo>
                    <a:pt x="2405" y="42107"/>
                  </a:lnTo>
                  <a:lnTo>
                    <a:pt x="9620" y="51599"/>
                  </a:lnTo>
                  <a:lnTo>
                    <a:pt x="21461" y="57491"/>
                  </a:lnTo>
                  <a:lnTo>
                    <a:pt x="34597" y="57491"/>
                  </a:lnTo>
                  <a:lnTo>
                    <a:pt x="45882" y="51599"/>
                  </a:lnTo>
                  <a:lnTo>
                    <a:pt x="53653" y="42107"/>
                  </a:lnTo>
                  <a:lnTo>
                    <a:pt x="57723" y="28976"/>
                  </a:lnTo>
                  <a:lnTo>
                    <a:pt x="53653" y="15402"/>
                  </a:lnTo>
                  <a:lnTo>
                    <a:pt x="45882" y="5891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45742" y="3417698"/>
              <a:ext cx="315595" cy="603885"/>
            </a:xfrm>
            <a:custGeom>
              <a:avLst/>
              <a:gdLst/>
              <a:ahLst/>
              <a:cxnLst/>
              <a:rect l="l" t="t" r="r" b="b"/>
              <a:pathLst>
                <a:path w="315595" h="603885">
                  <a:moveTo>
                    <a:pt x="0" y="574819"/>
                  </a:moveTo>
                  <a:lnTo>
                    <a:pt x="2405" y="561245"/>
                  </a:lnTo>
                  <a:lnTo>
                    <a:pt x="9620" y="551734"/>
                  </a:lnTo>
                  <a:lnTo>
                    <a:pt x="21461" y="545842"/>
                  </a:lnTo>
                  <a:lnTo>
                    <a:pt x="34597" y="545842"/>
                  </a:lnTo>
                  <a:lnTo>
                    <a:pt x="45882" y="551734"/>
                  </a:lnTo>
                  <a:lnTo>
                    <a:pt x="53653" y="561245"/>
                  </a:lnTo>
                  <a:lnTo>
                    <a:pt x="57723" y="574819"/>
                  </a:lnTo>
                  <a:lnTo>
                    <a:pt x="53653" y="587950"/>
                  </a:lnTo>
                  <a:lnTo>
                    <a:pt x="45882" y="597442"/>
                  </a:lnTo>
                  <a:lnTo>
                    <a:pt x="34597" y="603334"/>
                  </a:lnTo>
                  <a:lnTo>
                    <a:pt x="21461" y="603334"/>
                  </a:lnTo>
                  <a:lnTo>
                    <a:pt x="9620" y="597442"/>
                  </a:lnTo>
                  <a:lnTo>
                    <a:pt x="2405" y="587950"/>
                  </a:lnTo>
                  <a:lnTo>
                    <a:pt x="0" y="574819"/>
                  </a:lnTo>
                  <a:close/>
                </a:path>
                <a:path w="315595" h="603885">
                  <a:moveTo>
                    <a:pt x="315445" y="0"/>
                  </a:moveTo>
                  <a:lnTo>
                    <a:pt x="29046" y="574819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66611" y="2847636"/>
            <a:ext cx="10541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8788" y="2847636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14802" y="4571263"/>
            <a:ext cx="15811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m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32752" y="4571263"/>
            <a:ext cx="6096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l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59221" y="3293991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6391" y="3996887"/>
            <a:ext cx="66103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20" algn="l"/>
                <a:tab pos="612140" algn="l"/>
              </a:tabLst>
            </a:pPr>
            <a:r>
              <a:rPr sz="1250" i="1" dirty="0">
                <a:latin typeface="Arial"/>
                <a:cs typeface="Arial"/>
              </a:rPr>
              <a:t>h	i	j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61493" y="3417698"/>
            <a:ext cx="563880" cy="1180465"/>
            <a:chOff x="4561493" y="3417698"/>
            <a:chExt cx="563880" cy="1180465"/>
          </a:xfrm>
        </p:grpSpPr>
        <p:sp>
          <p:nvSpPr>
            <p:cNvPr id="41" name="object 41"/>
            <p:cNvSpPr/>
            <p:nvPr/>
          </p:nvSpPr>
          <p:spPr>
            <a:xfrm>
              <a:off x="4779216" y="396354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597" y="0"/>
                  </a:moveTo>
                  <a:lnTo>
                    <a:pt x="20906" y="0"/>
                  </a:lnTo>
                  <a:lnTo>
                    <a:pt x="9620" y="5891"/>
                  </a:lnTo>
                  <a:lnTo>
                    <a:pt x="1850" y="15402"/>
                  </a:lnTo>
                  <a:lnTo>
                    <a:pt x="0" y="28976"/>
                  </a:lnTo>
                  <a:lnTo>
                    <a:pt x="1850" y="42107"/>
                  </a:lnTo>
                  <a:lnTo>
                    <a:pt x="9620" y="51599"/>
                  </a:lnTo>
                  <a:lnTo>
                    <a:pt x="20906" y="57491"/>
                  </a:lnTo>
                  <a:lnTo>
                    <a:pt x="34597" y="57491"/>
                  </a:lnTo>
                  <a:lnTo>
                    <a:pt x="45882" y="51599"/>
                  </a:lnTo>
                  <a:lnTo>
                    <a:pt x="53653" y="42107"/>
                  </a:lnTo>
                  <a:lnTo>
                    <a:pt x="57168" y="28976"/>
                  </a:lnTo>
                  <a:lnTo>
                    <a:pt x="53653" y="15402"/>
                  </a:lnTo>
                  <a:lnTo>
                    <a:pt x="45882" y="5891"/>
                  </a:lnTo>
                  <a:lnTo>
                    <a:pt x="3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79216" y="3417698"/>
              <a:ext cx="57785" cy="603885"/>
            </a:xfrm>
            <a:custGeom>
              <a:avLst/>
              <a:gdLst/>
              <a:ahLst/>
              <a:cxnLst/>
              <a:rect l="l" t="t" r="r" b="b"/>
              <a:pathLst>
                <a:path w="57785" h="603885">
                  <a:moveTo>
                    <a:pt x="0" y="574819"/>
                  </a:moveTo>
                  <a:lnTo>
                    <a:pt x="1850" y="561245"/>
                  </a:lnTo>
                  <a:lnTo>
                    <a:pt x="9620" y="551734"/>
                  </a:lnTo>
                  <a:lnTo>
                    <a:pt x="20906" y="545842"/>
                  </a:lnTo>
                  <a:lnTo>
                    <a:pt x="34597" y="545842"/>
                  </a:lnTo>
                  <a:lnTo>
                    <a:pt x="45882" y="551734"/>
                  </a:lnTo>
                  <a:lnTo>
                    <a:pt x="53653" y="561245"/>
                  </a:lnTo>
                  <a:lnTo>
                    <a:pt x="57168" y="574819"/>
                  </a:lnTo>
                  <a:lnTo>
                    <a:pt x="53653" y="587950"/>
                  </a:lnTo>
                  <a:lnTo>
                    <a:pt x="45882" y="597442"/>
                  </a:lnTo>
                  <a:lnTo>
                    <a:pt x="34597" y="603334"/>
                  </a:lnTo>
                  <a:lnTo>
                    <a:pt x="20906" y="603334"/>
                  </a:lnTo>
                  <a:lnTo>
                    <a:pt x="9620" y="597442"/>
                  </a:lnTo>
                  <a:lnTo>
                    <a:pt x="1850" y="587950"/>
                  </a:lnTo>
                  <a:lnTo>
                    <a:pt x="0" y="574819"/>
                  </a:lnTo>
                  <a:close/>
                </a:path>
                <a:path w="57785" h="603885">
                  <a:moveTo>
                    <a:pt x="28676" y="0"/>
                  </a:moveTo>
                  <a:lnTo>
                    <a:pt x="28676" y="574819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3307" y="453836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412" y="0"/>
                  </a:moveTo>
                  <a:lnTo>
                    <a:pt x="22571" y="0"/>
                  </a:lnTo>
                  <a:lnTo>
                    <a:pt x="11285" y="5429"/>
                  </a:lnTo>
                  <a:lnTo>
                    <a:pt x="1850" y="14940"/>
                  </a:lnTo>
                  <a:lnTo>
                    <a:pt x="0" y="28514"/>
                  </a:lnTo>
                  <a:lnTo>
                    <a:pt x="1850" y="42107"/>
                  </a:lnTo>
                  <a:lnTo>
                    <a:pt x="11285" y="51599"/>
                  </a:lnTo>
                  <a:lnTo>
                    <a:pt x="22571" y="57491"/>
                  </a:lnTo>
                  <a:lnTo>
                    <a:pt x="34412" y="57491"/>
                  </a:lnTo>
                  <a:lnTo>
                    <a:pt x="45882" y="51599"/>
                  </a:lnTo>
                  <a:lnTo>
                    <a:pt x="55318" y="42107"/>
                  </a:lnTo>
                  <a:lnTo>
                    <a:pt x="57168" y="28514"/>
                  </a:lnTo>
                  <a:lnTo>
                    <a:pt x="55318" y="14940"/>
                  </a:lnTo>
                  <a:lnTo>
                    <a:pt x="45882" y="5429"/>
                  </a:lnTo>
                  <a:lnTo>
                    <a:pt x="34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3307" y="3992517"/>
              <a:ext cx="245110" cy="603885"/>
            </a:xfrm>
            <a:custGeom>
              <a:avLst/>
              <a:gdLst/>
              <a:ahLst/>
              <a:cxnLst/>
              <a:rect l="l" t="t" r="r" b="b"/>
              <a:pathLst>
                <a:path w="245110" h="603885">
                  <a:moveTo>
                    <a:pt x="0" y="574357"/>
                  </a:moveTo>
                  <a:lnTo>
                    <a:pt x="1850" y="560783"/>
                  </a:lnTo>
                  <a:lnTo>
                    <a:pt x="11285" y="551272"/>
                  </a:lnTo>
                  <a:lnTo>
                    <a:pt x="22571" y="545842"/>
                  </a:lnTo>
                  <a:lnTo>
                    <a:pt x="34412" y="545842"/>
                  </a:lnTo>
                  <a:lnTo>
                    <a:pt x="45882" y="551272"/>
                  </a:lnTo>
                  <a:lnTo>
                    <a:pt x="55318" y="560783"/>
                  </a:lnTo>
                  <a:lnTo>
                    <a:pt x="57168" y="574357"/>
                  </a:lnTo>
                  <a:lnTo>
                    <a:pt x="55318" y="587950"/>
                  </a:lnTo>
                  <a:lnTo>
                    <a:pt x="45882" y="597442"/>
                  </a:lnTo>
                  <a:lnTo>
                    <a:pt x="34412" y="603334"/>
                  </a:lnTo>
                  <a:lnTo>
                    <a:pt x="22571" y="603334"/>
                  </a:lnTo>
                  <a:lnTo>
                    <a:pt x="11285" y="597442"/>
                  </a:lnTo>
                  <a:lnTo>
                    <a:pt x="1850" y="587950"/>
                  </a:lnTo>
                  <a:lnTo>
                    <a:pt x="0" y="574357"/>
                  </a:lnTo>
                  <a:close/>
                </a:path>
                <a:path w="245110" h="603885">
                  <a:moveTo>
                    <a:pt x="244585" y="0"/>
                  </a:moveTo>
                  <a:lnTo>
                    <a:pt x="28491" y="574357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65614" y="453836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412" y="0"/>
                  </a:moveTo>
                  <a:lnTo>
                    <a:pt x="21276" y="0"/>
                  </a:lnTo>
                  <a:lnTo>
                    <a:pt x="9990" y="5429"/>
                  </a:lnTo>
                  <a:lnTo>
                    <a:pt x="2220" y="14940"/>
                  </a:lnTo>
                  <a:lnTo>
                    <a:pt x="0" y="28514"/>
                  </a:lnTo>
                  <a:lnTo>
                    <a:pt x="2220" y="42107"/>
                  </a:lnTo>
                  <a:lnTo>
                    <a:pt x="9990" y="51599"/>
                  </a:lnTo>
                  <a:lnTo>
                    <a:pt x="21276" y="57491"/>
                  </a:lnTo>
                  <a:lnTo>
                    <a:pt x="34412" y="57491"/>
                  </a:lnTo>
                  <a:lnTo>
                    <a:pt x="46253" y="51599"/>
                  </a:lnTo>
                  <a:lnTo>
                    <a:pt x="53468" y="42107"/>
                  </a:lnTo>
                  <a:lnTo>
                    <a:pt x="57538" y="28514"/>
                  </a:lnTo>
                  <a:lnTo>
                    <a:pt x="53468" y="14940"/>
                  </a:lnTo>
                  <a:lnTo>
                    <a:pt x="46253" y="5429"/>
                  </a:lnTo>
                  <a:lnTo>
                    <a:pt x="34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07893" y="3992517"/>
              <a:ext cx="315595" cy="603885"/>
            </a:xfrm>
            <a:custGeom>
              <a:avLst/>
              <a:gdLst/>
              <a:ahLst/>
              <a:cxnLst/>
              <a:rect l="l" t="t" r="r" b="b"/>
              <a:pathLst>
                <a:path w="315595" h="603885">
                  <a:moveTo>
                    <a:pt x="257721" y="574357"/>
                  </a:moveTo>
                  <a:lnTo>
                    <a:pt x="259941" y="560783"/>
                  </a:lnTo>
                  <a:lnTo>
                    <a:pt x="267712" y="551272"/>
                  </a:lnTo>
                  <a:lnTo>
                    <a:pt x="278998" y="545842"/>
                  </a:lnTo>
                  <a:lnTo>
                    <a:pt x="292133" y="545842"/>
                  </a:lnTo>
                  <a:lnTo>
                    <a:pt x="303974" y="551272"/>
                  </a:lnTo>
                  <a:lnTo>
                    <a:pt x="311190" y="560783"/>
                  </a:lnTo>
                  <a:lnTo>
                    <a:pt x="315260" y="574357"/>
                  </a:lnTo>
                  <a:lnTo>
                    <a:pt x="311190" y="587950"/>
                  </a:lnTo>
                  <a:lnTo>
                    <a:pt x="303974" y="597442"/>
                  </a:lnTo>
                  <a:lnTo>
                    <a:pt x="292133" y="603334"/>
                  </a:lnTo>
                  <a:lnTo>
                    <a:pt x="278998" y="603334"/>
                  </a:lnTo>
                  <a:lnTo>
                    <a:pt x="267712" y="597442"/>
                  </a:lnTo>
                  <a:lnTo>
                    <a:pt x="259941" y="587950"/>
                  </a:lnTo>
                  <a:lnTo>
                    <a:pt x="257721" y="574357"/>
                  </a:lnTo>
                  <a:close/>
                </a:path>
                <a:path w="315595" h="603885">
                  <a:moveTo>
                    <a:pt x="0" y="0"/>
                  </a:moveTo>
                  <a:lnTo>
                    <a:pt x="286768" y="574357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157065" y="2697643"/>
            <a:ext cx="1223010" cy="1727835"/>
            <a:chOff x="3157065" y="2697643"/>
            <a:chExt cx="1223010" cy="1727835"/>
          </a:xfrm>
        </p:grpSpPr>
        <p:sp>
          <p:nvSpPr>
            <p:cNvPr id="48" name="object 48"/>
            <p:cNvSpPr/>
            <p:nvPr/>
          </p:nvSpPr>
          <p:spPr>
            <a:xfrm>
              <a:off x="3158880" y="3492383"/>
              <a:ext cx="1905" cy="69215"/>
            </a:xfrm>
            <a:custGeom>
              <a:avLst/>
              <a:gdLst/>
              <a:ahLst/>
              <a:cxnLst/>
              <a:rect l="l" t="t" r="r" b="b"/>
              <a:pathLst>
                <a:path w="1905" h="69214">
                  <a:moveTo>
                    <a:pt x="0" y="68793"/>
                  </a:moveTo>
                  <a:lnTo>
                    <a:pt x="0" y="61092"/>
                  </a:lnTo>
                </a:path>
                <a:path w="1905" h="69214">
                  <a:moveTo>
                    <a:pt x="0" y="53852"/>
                  </a:moveTo>
                  <a:lnTo>
                    <a:pt x="0" y="46151"/>
                  </a:lnTo>
                </a:path>
                <a:path w="1905" h="69214">
                  <a:moveTo>
                    <a:pt x="0" y="38469"/>
                  </a:moveTo>
                  <a:lnTo>
                    <a:pt x="0" y="30767"/>
                  </a:lnTo>
                </a:path>
                <a:path w="1905" h="69214">
                  <a:moveTo>
                    <a:pt x="1850" y="23085"/>
                  </a:moveTo>
                  <a:lnTo>
                    <a:pt x="1850" y="15383"/>
                  </a:lnTo>
                </a:path>
                <a:path w="1905" h="69214">
                  <a:moveTo>
                    <a:pt x="1850" y="7682"/>
                  </a:moveTo>
                  <a:lnTo>
                    <a:pt x="1850" y="0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60730" y="3476980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1815" y="3850"/>
                  </a:moveTo>
                  <a:lnTo>
                    <a:pt x="1815" y="3850"/>
                  </a:lnTo>
                </a:path>
              </a:pathLst>
            </a:custGeom>
            <a:ln w="7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62580" y="3415888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4" h="53975">
                  <a:moveTo>
                    <a:pt x="0" y="53409"/>
                  </a:moveTo>
                  <a:lnTo>
                    <a:pt x="0" y="45708"/>
                  </a:lnTo>
                </a:path>
                <a:path w="4444" h="53975">
                  <a:moveTo>
                    <a:pt x="0" y="38007"/>
                  </a:moveTo>
                  <a:lnTo>
                    <a:pt x="1665" y="30324"/>
                  </a:lnTo>
                </a:path>
                <a:path w="4444" h="53975">
                  <a:moveTo>
                    <a:pt x="1665" y="23085"/>
                  </a:moveTo>
                  <a:lnTo>
                    <a:pt x="4070" y="15383"/>
                  </a:lnTo>
                </a:path>
                <a:path w="4444" h="53975">
                  <a:moveTo>
                    <a:pt x="4070" y="7682"/>
                  </a:moveTo>
                  <a:lnTo>
                    <a:pt x="4070" y="0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68316" y="3400504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1815" y="3841"/>
                  </a:moveTo>
                  <a:lnTo>
                    <a:pt x="1815" y="3841"/>
                  </a:lnTo>
                </a:path>
              </a:pathLst>
            </a:custGeom>
            <a:ln w="7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70166" y="2699455"/>
              <a:ext cx="1207770" cy="932815"/>
            </a:xfrm>
            <a:custGeom>
              <a:avLst/>
              <a:gdLst/>
              <a:ahLst/>
              <a:cxnLst/>
              <a:rect l="l" t="t" r="r" b="b"/>
              <a:pathLst>
                <a:path w="1207770" h="932814">
                  <a:moveTo>
                    <a:pt x="0" y="693347"/>
                  </a:moveTo>
                  <a:lnTo>
                    <a:pt x="1850" y="685720"/>
                  </a:lnTo>
                </a:path>
                <a:path w="1207770" h="932814">
                  <a:moveTo>
                    <a:pt x="1850" y="677963"/>
                  </a:moveTo>
                  <a:lnTo>
                    <a:pt x="3700" y="670207"/>
                  </a:lnTo>
                </a:path>
                <a:path w="1207770" h="932814">
                  <a:moveTo>
                    <a:pt x="5920" y="662635"/>
                  </a:moveTo>
                  <a:lnTo>
                    <a:pt x="5920" y="654878"/>
                  </a:lnTo>
                </a:path>
                <a:path w="1207770" h="932814">
                  <a:moveTo>
                    <a:pt x="7770" y="647121"/>
                  </a:moveTo>
                  <a:lnTo>
                    <a:pt x="9620" y="639550"/>
                  </a:lnTo>
                </a:path>
                <a:path w="1207770" h="932814">
                  <a:moveTo>
                    <a:pt x="9620" y="632162"/>
                  </a:moveTo>
                  <a:lnTo>
                    <a:pt x="11470" y="626437"/>
                  </a:lnTo>
                  <a:lnTo>
                    <a:pt x="11470" y="624590"/>
                  </a:lnTo>
                </a:path>
                <a:path w="1207770" h="932814">
                  <a:moveTo>
                    <a:pt x="13135" y="616834"/>
                  </a:moveTo>
                  <a:lnTo>
                    <a:pt x="15541" y="609077"/>
                  </a:lnTo>
                </a:path>
                <a:path w="1207770" h="932814">
                  <a:moveTo>
                    <a:pt x="17206" y="601505"/>
                  </a:moveTo>
                  <a:lnTo>
                    <a:pt x="19056" y="593749"/>
                  </a:lnTo>
                </a:path>
                <a:path w="1207770" h="932814">
                  <a:moveTo>
                    <a:pt x="20906" y="585992"/>
                  </a:moveTo>
                  <a:lnTo>
                    <a:pt x="23126" y="578420"/>
                  </a:lnTo>
                </a:path>
                <a:path w="1207770" h="932814">
                  <a:moveTo>
                    <a:pt x="24976" y="570664"/>
                  </a:moveTo>
                  <a:lnTo>
                    <a:pt x="26826" y="562907"/>
                  </a:lnTo>
                </a:path>
                <a:path w="1207770" h="932814">
                  <a:moveTo>
                    <a:pt x="28676" y="555335"/>
                  </a:moveTo>
                  <a:lnTo>
                    <a:pt x="30526" y="549795"/>
                  </a:lnTo>
                  <a:lnTo>
                    <a:pt x="30526" y="547578"/>
                  </a:lnTo>
                </a:path>
                <a:path w="1207770" h="932814">
                  <a:moveTo>
                    <a:pt x="32747" y="539822"/>
                  </a:moveTo>
                  <a:lnTo>
                    <a:pt x="36262" y="532250"/>
                  </a:lnTo>
                </a:path>
                <a:path w="1207770" h="932814">
                  <a:moveTo>
                    <a:pt x="38112" y="525047"/>
                  </a:moveTo>
                  <a:lnTo>
                    <a:pt x="39962" y="517291"/>
                  </a:lnTo>
                </a:path>
                <a:path w="1207770" h="932814">
                  <a:moveTo>
                    <a:pt x="42182" y="509534"/>
                  </a:moveTo>
                  <a:lnTo>
                    <a:pt x="44032" y="501962"/>
                  </a:lnTo>
                </a:path>
                <a:path w="1207770" h="932814">
                  <a:moveTo>
                    <a:pt x="45882" y="494206"/>
                  </a:moveTo>
                  <a:lnTo>
                    <a:pt x="47733" y="486449"/>
                  </a:lnTo>
                </a:path>
                <a:path w="1207770" h="932814">
                  <a:moveTo>
                    <a:pt x="51803" y="478877"/>
                  </a:moveTo>
                  <a:lnTo>
                    <a:pt x="51803" y="477030"/>
                  </a:lnTo>
                  <a:lnTo>
                    <a:pt x="53653" y="471121"/>
                  </a:lnTo>
                </a:path>
                <a:path w="1207770" h="932814">
                  <a:moveTo>
                    <a:pt x="57168" y="463364"/>
                  </a:moveTo>
                  <a:lnTo>
                    <a:pt x="59573" y="455792"/>
                  </a:lnTo>
                </a:path>
                <a:path w="1207770" h="932814">
                  <a:moveTo>
                    <a:pt x="63089" y="449882"/>
                  </a:moveTo>
                  <a:lnTo>
                    <a:pt x="64939" y="442680"/>
                  </a:lnTo>
                </a:path>
                <a:path w="1207770" h="932814">
                  <a:moveTo>
                    <a:pt x="69009" y="434923"/>
                  </a:moveTo>
                  <a:lnTo>
                    <a:pt x="72709" y="427166"/>
                  </a:lnTo>
                </a:path>
                <a:path w="1207770" h="932814">
                  <a:moveTo>
                    <a:pt x="74374" y="419595"/>
                  </a:moveTo>
                  <a:lnTo>
                    <a:pt x="78630" y="411838"/>
                  </a:lnTo>
                </a:path>
                <a:path w="1207770" h="932814">
                  <a:moveTo>
                    <a:pt x="82145" y="404081"/>
                  </a:moveTo>
                  <a:lnTo>
                    <a:pt x="85845" y="396509"/>
                  </a:lnTo>
                </a:path>
                <a:path w="1207770" h="932814">
                  <a:moveTo>
                    <a:pt x="89915" y="388753"/>
                  </a:moveTo>
                  <a:lnTo>
                    <a:pt x="91765" y="380996"/>
                  </a:lnTo>
                </a:path>
                <a:path w="1207770" h="932814">
                  <a:moveTo>
                    <a:pt x="95836" y="375086"/>
                  </a:moveTo>
                  <a:lnTo>
                    <a:pt x="99351" y="367884"/>
                  </a:lnTo>
                </a:path>
                <a:path w="1207770" h="932814">
                  <a:moveTo>
                    <a:pt x="103051" y="360312"/>
                  </a:moveTo>
                  <a:lnTo>
                    <a:pt x="107121" y="352555"/>
                  </a:lnTo>
                </a:path>
                <a:path w="1207770" h="932814">
                  <a:moveTo>
                    <a:pt x="108972" y="344799"/>
                  </a:moveTo>
                  <a:lnTo>
                    <a:pt x="110822" y="342952"/>
                  </a:lnTo>
                  <a:lnTo>
                    <a:pt x="112487" y="338889"/>
                  </a:lnTo>
                </a:path>
                <a:path w="1207770" h="932814">
                  <a:moveTo>
                    <a:pt x="116742" y="332979"/>
                  </a:moveTo>
                  <a:lnTo>
                    <a:pt x="120257" y="327623"/>
                  </a:lnTo>
                </a:path>
                <a:path w="1207770" h="932814">
                  <a:moveTo>
                    <a:pt x="124328" y="319867"/>
                  </a:moveTo>
                  <a:lnTo>
                    <a:pt x="128028" y="314142"/>
                  </a:lnTo>
                </a:path>
                <a:path w="1207770" h="932814">
                  <a:moveTo>
                    <a:pt x="132098" y="308232"/>
                  </a:moveTo>
                  <a:lnTo>
                    <a:pt x="135798" y="300475"/>
                  </a:lnTo>
                </a:path>
                <a:path w="1207770" h="932814">
                  <a:moveTo>
                    <a:pt x="139314" y="295120"/>
                  </a:moveTo>
                  <a:lnTo>
                    <a:pt x="143384" y="287363"/>
                  </a:lnTo>
                </a:path>
                <a:path w="1207770" h="932814">
                  <a:moveTo>
                    <a:pt x="147084" y="281453"/>
                  </a:moveTo>
                  <a:lnTo>
                    <a:pt x="151154" y="275543"/>
                  </a:lnTo>
                </a:path>
                <a:path w="1207770" h="932814">
                  <a:moveTo>
                    <a:pt x="154855" y="270188"/>
                  </a:moveTo>
                  <a:lnTo>
                    <a:pt x="158925" y="264278"/>
                  </a:lnTo>
                </a:path>
                <a:path w="1207770" h="932814">
                  <a:moveTo>
                    <a:pt x="162440" y="258368"/>
                  </a:moveTo>
                  <a:lnTo>
                    <a:pt x="168360" y="253012"/>
                  </a:lnTo>
                </a:path>
                <a:path w="1207770" h="932814">
                  <a:moveTo>
                    <a:pt x="172061" y="245256"/>
                  </a:moveTo>
                  <a:lnTo>
                    <a:pt x="175576" y="239346"/>
                  </a:lnTo>
                </a:path>
                <a:path w="1207770" h="932814">
                  <a:moveTo>
                    <a:pt x="181496" y="233436"/>
                  </a:moveTo>
                  <a:lnTo>
                    <a:pt x="185197" y="225864"/>
                  </a:lnTo>
                </a:path>
                <a:path w="1207770" h="932814">
                  <a:moveTo>
                    <a:pt x="191117" y="220324"/>
                  </a:moveTo>
                  <a:lnTo>
                    <a:pt x="197037" y="214414"/>
                  </a:lnTo>
                </a:path>
                <a:path w="1207770" h="932814">
                  <a:moveTo>
                    <a:pt x="200553" y="208689"/>
                  </a:moveTo>
                  <a:lnTo>
                    <a:pt x="206473" y="203149"/>
                  </a:lnTo>
                </a:path>
                <a:path w="1207770" h="932814">
                  <a:moveTo>
                    <a:pt x="210173" y="197239"/>
                  </a:moveTo>
                  <a:lnTo>
                    <a:pt x="216094" y="191329"/>
                  </a:lnTo>
                </a:path>
                <a:path w="1207770" h="932814">
                  <a:moveTo>
                    <a:pt x="221459" y="185604"/>
                  </a:moveTo>
                  <a:lnTo>
                    <a:pt x="225529" y="180063"/>
                  </a:lnTo>
                </a:path>
                <a:path w="1207770" h="932814">
                  <a:moveTo>
                    <a:pt x="231450" y="174154"/>
                  </a:moveTo>
                  <a:lnTo>
                    <a:pt x="236815" y="168244"/>
                  </a:lnTo>
                </a:path>
                <a:path w="1207770" h="932814">
                  <a:moveTo>
                    <a:pt x="242735" y="162888"/>
                  </a:moveTo>
                  <a:lnTo>
                    <a:pt x="248286" y="156978"/>
                  </a:lnTo>
                </a:path>
                <a:path w="1207770" h="932814">
                  <a:moveTo>
                    <a:pt x="254206" y="151068"/>
                  </a:moveTo>
                  <a:lnTo>
                    <a:pt x="260126" y="145713"/>
                  </a:lnTo>
                </a:path>
                <a:path w="1207770" h="932814">
                  <a:moveTo>
                    <a:pt x="265492" y="139803"/>
                  </a:moveTo>
                  <a:lnTo>
                    <a:pt x="271412" y="133893"/>
                  </a:lnTo>
                </a:path>
                <a:path w="1207770" h="932814">
                  <a:moveTo>
                    <a:pt x="277333" y="128537"/>
                  </a:moveTo>
                  <a:lnTo>
                    <a:pt x="282698" y="124474"/>
                  </a:lnTo>
                </a:path>
                <a:path w="1207770" h="932814">
                  <a:moveTo>
                    <a:pt x="288618" y="118565"/>
                  </a:moveTo>
                  <a:lnTo>
                    <a:pt x="294539" y="114871"/>
                  </a:lnTo>
                </a:path>
                <a:path w="1207770" h="932814">
                  <a:moveTo>
                    <a:pt x="299904" y="110808"/>
                  </a:moveTo>
                  <a:lnTo>
                    <a:pt x="305824" y="105452"/>
                  </a:lnTo>
                </a:path>
                <a:path w="1207770" h="932814">
                  <a:moveTo>
                    <a:pt x="311375" y="101389"/>
                  </a:moveTo>
                  <a:lnTo>
                    <a:pt x="317295" y="97696"/>
                  </a:lnTo>
                </a:path>
                <a:path w="1207770" h="932814">
                  <a:moveTo>
                    <a:pt x="323030" y="91786"/>
                  </a:moveTo>
                  <a:lnTo>
                    <a:pt x="326731" y="89939"/>
                  </a:lnTo>
                  <a:lnTo>
                    <a:pt x="328581" y="88277"/>
                  </a:lnTo>
                </a:path>
                <a:path w="1207770" h="932814">
                  <a:moveTo>
                    <a:pt x="336351" y="84214"/>
                  </a:moveTo>
                  <a:lnTo>
                    <a:pt x="342087" y="80520"/>
                  </a:lnTo>
                </a:path>
                <a:path w="1207770" h="932814">
                  <a:moveTo>
                    <a:pt x="347637" y="76457"/>
                  </a:moveTo>
                  <a:lnTo>
                    <a:pt x="353557" y="72764"/>
                  </a:lnTo>
                </a:path>
                <a:path w="1207770" h="932814">
                  <a:moveTo>
                    <a:pt x="359478" y="68701"/>
                  </a:moveTo>
                  <a:lnTo>
                    <a:pt x="367063" y="65192"/>
                  </a:lnTo>
                </a:path>
                <a:path w="1207770" h="932814">
                  <a:moveTo>
                    <a:pt x="372614" y="61129"/>
                  </a:moveTo>
                  <a:lnTo>
                    <a:pt x="378534" y="57435"/>
                  </a:lnTo>
                </a:path>
                <a:path w="1207770" h="932814">
                  <a:moveTo>
                    <a:pt x="386120" y="53372"/>
                  </a:moveTo>
                  <a:lnTo>
                    <a:pt x="393520" y="49679"/>
                  </a:lnTo>
                </a:path>
                <a:path w="1207770" h="932814">
                  <a:moveTo>
                    <a:pt x="401106" y="47832"/>
                  </a:moveTo>
                  <a:lnTo>
                    <a:pt x="407026" y="43769"/>
                  </a:lnTo>
                </a:path>
                <a:path w="1207770" h="932814">
                  <a:moveTo>
                    <a:pt x="414796" y="40260"/>
                  </a:moveTo>
                  <a:lnTo>
                    <a:pt x="422567" y="36197"/>
                  </a:lnTo>
                </a:path>
                <a:path w="1207770" h="932814">
                  <a:moveTo>
                    <a:pt x="430152" y="34350"/>
                  </a:moveTo>
                  <a:lnTo>
                    <a:pt x="432003" y="32503"/>
                  </a:lnTo>
                  <a:lnTo>
                    <a:pt x="435703" y="30657"/>
                  </a:lnTo>
                </a:path>
                <a:path w="1207770" h="932814">
                  <a:moveTo>
                    <a:pt x="443288" y="28440"/>
                  </a:moveTo>
                  <a:lnTo>
                    <a:pt x="451059" y="26594"/>
                  </a:lnTo>
                </a:path>
                <a:path w="1207770" h="932814">
                  <a:moveTo>
                    <a:pt x="458829" y="24747"/>
                  </a:moveTo>
                  <a:lnTo>
                    <a:pt x="466600" y="21238"/>
                  </a:lnTo>
                </a:path>
                <a:path w="1207770" h="932814">
                  <a:moveTo>
                    <a:pt x="473815" y="19022"/>
                  </a:moveTo>
                  <a:lnTo>
                    <a:pt x="481401" y="17175"/>
                  </a:lnTo>
                </a:path>
                <a:path w="1207770" h="932814">
                  <a:moveTo>
                    <a:pt x="489171" y="15328"/>
                  </a:moveTo>
                  <a:lnTo>
                    <a:pt x="496942" y="13481"/>
                  </a:lnTo>
                </a:path>
                <a:path w="1207770" h="932814">
                  <a:moveTo>
                    <a:pt x="504712" y="11265"/>
                  </a:moveTo>
                  <a:lnTo>
                    <a:pt x="512298" y="9418"/>
                  </a:lnTo>
                </a:path>
                <a:path w="1207770" h="932814">
                  <a:moveTo>
                    <a:pt x="519513" y="7571"/>
                  </a:moveTo>
                  <a:lnTo>
                    <a:pt x="527284" y="5909"/>
                  </a:lnTo>
                </a:path>
                <a:path w="1207770" h="932814">
                  <a:moveTo>
                    <a:pt x="535054" y="5909"/>
                  </a:moveTo>
                  <a:lnTo>
                    <a:pt x="540975" y="3508"/>
                  </a:lnTo>
                  <a:lnTo>
                    <a:pt x="542825" y="3508"/>
                  </a:lnTo>
                </a:path>
                <a:path w="1207770" h="932814">
                  <a:moveTo>
                    <a:pt x="550410" y="3508"/>
                  </a:moveTo>
                  <a:lnTo>
                    <a:pt x="558181" y="1662"/>
                  </a:lnTo>
                </a:path>
                <a:path w="1207770" h="932814">
                  <a:moveTo>
                    <a:pt x="565951" y="1662"/>
                  </a:moveTo>
                  <a:lnTo>
                    <a:pt x="573167" y="1662"/>
                  </a:lnTo>
                </a:path>
                <a:path w="1207770" h="932814">
                  <a:moveTo>
                    <a:pt x="580937" y="1662"/>
                  </a:moveTo>
                  <a:lnTo>
                    <a:pt x="588523" y="0"/>
                  </a:lnTo>
                </a:path>
                <a:path w="1207770" h="932814">
                  <a:moveTo>
                    <a:pt x="596293" y="0"/>
                  </a:moveTo>
                  <a:lnTo>
                    <a:pt x="598143" y="0"/>
                  </a:lnTo>
                  <a:lnTo>
                    <a:pt x="604064" y="0"/>
                  </a:lnTo>
                </a:path>
                <a:path w="1207770" h="932814">
                  <a:moveTo>
                    <a:pt x="611649" y="0"/>
                  </a:moveTo>
                  <a:lnTo>
                    <a:pt x="619050" y="1662"/>
                  </a:lnTo>
                </a:path>
                <a:path w="1207770" h="932814">
                  <a:moveTo>
                    <a:pt x="626635" y="1662"/>
                  </a:moveTo>
                  <a:lnTo>
                    <a:pt x="634406" y="1662"/>
                  </a:lnTo>
                </a:path>
                <a:path w="1207770" h="932814">
                  <a:moveTo>
                    <a:pt x="642176" y="3508"/>
                  </a:moveTo>
                  <a:lnTo>
                    <a:pt x="649762" y="3508"/>
                  </a:lnTo>
                </a:path>
                <a:path w="1207770" h="932814">
                  <a:moveTo>
                    <a:pt x="657532" y="3508"/>
                  </a:moveTo>
                  <a:lnTo>
                    <a:pt x="664748" y="5909"/>
                  </a:lnTo>
                </a:path>
                <a:path w="1207770" h="932814">
                  <a:moveTo>
                    <a:pt x="672518" y="7571"/>
                  </a:moveTo>
                  <a:lnTo>
                    <a:pt x="680289" y="9418"/>
                  </a:lnTo>
                </a:path>
                <a:path w="1207770" h="932814">
                  <a:moveTo>
                    <a:pt x="687874" y="11265"/>
                  </a:moveTo>
                  <a:lnTo>
                    <a:pt x="695645" y="13481"/>
                  </a:lnTo>
                </a:path>
                <a:path w="1207770" h="932814">
                  <a:moveTo>
                    <a:pt x="703415" y="13481"/>
                  </a:moveTo>
                  <a:lnTo>
                    <a:pt x="708781" y="15328"/>
                  </a:lnTo>
                  <a:lnTo>
                    <a:pt x="711001" y="15328"/>
                  </a:lnTo>
                </a:path>
                <a:path w="1207770" h="932814">
                  <a:moveTo>
                    <a:pt x="718401" y="17175"/>
                  </a:moveTo>
                  <a:lnTo>
                    <a:pt x="725987" y="21238"/>
                  </a:lnTo>
                </a:path>
                <a:path w="1207770" h="932814">
                  <a:moveTo>
                    <a:pt x="733757" y="23085"/>
                  </a:moveTo>
                  <a:lnTo>
                    <a:pt x="741528" y="24747"/>
                  </a:lnTo>
                </a:path>
                <a:path w="1207770" h="932814">
                  <a:moveTo>
                    <a:pt x="749298" y="26594"/>
                  </a:moveTo>
                  <a:lnTo>
                    <a:pt x="756884" y="30657"/>
                  </a:lnTo>
                </a:path>
                <a:path w="1207770" h="932814">
                  <a:moveTo>
                    <a:pt x="764099" y="32503"/>
                  </a:moveTo>
                  <a:lnTo>
                    <a:pt x="771870" y="36197"/>
                  </a:lnTo>
                </a:path>
                <a:path w="1207770" h="932814">
                  <a:moveTo>
                    <a:pt x="779640" y="40260"/>
                  </a:moveTo>
                  <a:lnTo>
                    <a:pt x="787411" y="42107"/>
                  </a:lnTo>
                </a:path>
                <a:path w="1207770" h="932814">
                  <a:moveTo>
                    <a:pt x="793146" y="46170"/>
                  </a:moveTo>
                  <a:lnTo>
                    <a:pt x="800547" y="49679"/>
                  </a:lnTo>
                </a:path>
                <a:path w="1207770" h="932814">
                  <a:moveTo>
                    <a:pt x="808132" y="53372"/>
                  </a:moveTo>
                  <a:lnTo>
                    <a:pt x="815903" y="55588"/>
                  </a:lnTo>
                </a:path>
                <a:path w="1207770" h="932814">
                  <a:moveTo>
                    <a:pt x="821823" y="59282"/>
                  </a:moveTo>
                  <a:lnTo>
                    <a:pt x="827188" y="63345"/>
                  </a:lnTo>
                </a:path>
                <a:path w="1207770" h="932814">
                  <a:moveTo>
                    <a:pt x="833109" y="66854"/>
                  </a:moveTo>
                  <a:lnTo>
                    <a:pt x="839029" y="70917"/>
                  </a:lnTo>
                </a:path>
                <a:path w="1207770" h="932814">
                  <a:moveTo>
                    <a:pt x="844579" y="74611"/>
                  </a:moveTo>
                  <a:lnTo>
                    <a:pt x="850315" y="78674"/>
                  </a:lnTo>
                </a:path>
                <a:path w="1207770" h="932814">
                  <a:moveTo>
                    <a:pt x="858085" y="82367"/>
                  </a:moveTo>
                  <a:lnTo>
                    <a:pt x="863636" y="85876"/>
                  </a:lnTo>
                </a:path>
                <a:path w="1207770" h="932814">
                  <a:moveTo>
                    <a:pt x="869371" y="89939"/>
                  </a:moveTo>
                  <a:lnTo>
                    <a:pt x="875291" y="93633"/>
                  </a:lnTo>
                </a:path>
                <a:path w="1207770" h="932814">
                  <a:moveTo>
                    <a:pt x="880842" y="99543"/>
                  </a:moveTo>
                  <a:lnTo>
                    <a:pt x="886762" y="103605"/>
                  </a:lnTo>
                </a:path>
                <a:path w="1207770" h="932814">
                  <a:moveTo>
                    <a:pt x="892683" y="107299"/>
                  </a:moveTo>
                  <a:lnTo>
                    <a:pt x="898048" y="113024"/>
                  </a:lnTo>
                </a:path>
                <a:path w="1207770" h="932814">
                  <a:moveTo>
                    <a:pt x="903968" y="116718"/>
                  </a:moveTo>
                  <a:lnTo>
                    <a:pt x="909889" y="120781"/>
                  </a:lnTo>
                </a:path>
                <a:path w="1207770" h="932814">
                  <a:moveTo>
                    <a:pt x="915254" y="126137"/>
                  </a:moveTo>
                  <a:lnTo>
                    <a:pt x="919324" y="128537"/>
                  </a:lnTo>
                  <a:lnTo>
                    <a:pt x="921174" y="130384"/>
                  </a:lnTo>
                </a:path>
                <a:path w="1207770" h="932814">
                  <a:moveTo>
                    <a:pt x="926540" y="135740"/>
                  </a:moveTo>
                  <a:lnTo>
                    <a:pt x="932460" y="141650"/>
                  </a:lnTo>
                </a:path>
                <a:path w="1207770" h="932814">
                  <a:moveTo>
                    <a:pt x="938380" y="147560"/>
                  </a:moveTo>
                  <a:lnTo>
                    <a:pt x="943931" y="153469"/>
                  </a:lnTo>
                </a:path>
                <a:path w="1207770" h="932814">
                  <a:moveTo>
                    <a:pt x="949851" y="158825"/>
                  </a:moveTo>
                  <a:lnTo>
                    <a:pt x="955587" y="164735"/>
                  </a:lnTo>
                </a:path>
                <a:path w="1207770" h="932814">
                  <a:moveTo>
                    <a:pt x="961137" y="170645"/>
                  </a:moveTo>
                  <a:lnTo>
                    <a:pt x="965207" y="174154"/>
                  </a:lnTo>
                  <a:lnTo>
                    <a:pt x="967057" y="176000"/>
                  </a:lnTo>
                </a:path>
                <a:path w="1207770" h="932814">
                  <a:moveTo>
                    <a:pt x="970573" y="181910"/>
                  </a:moveTo>
                  <a:lnTo>
                    <a:pt x="976493" y="187820"/>
                  </a:lnTo>
                </a:path>
                <a:path w="1207770" h="932814">
                  <a:moveTo>
                    <a:pt x="982413" y="193176"/>
                  </a:moveTo>
                  <a:lnTo>
                    <a:pt x="986114" y="199086"/>
                  </a:lnTo>
                </a:path>
                <a:path w="1207770" h="932814">
                  <a:moveTo>
                    <a:pt x="992034" y="204995"/>
                  </a:moveTo>
                  <a:lnTo>
                    <a:pt x="995549" y="210905"/>
                  </a:lnTo>
                </a:path>
                <a:path w="1207770" h="932814">
                  <a:moveTo>
                    <a:pt x="1001470" y="216261"/>
                  </a:moveTo>
                  <a:lnTo>
                    <a:pt x="1005170" y="222171"/>
                  </a:lnTo>
                </a:path>
                <a:path w="1207770" h="932814">
                  <a:moveTo>
                    <a:pt x="1009240" y="228080"/>
                  </a:moveTo>
                  <a:lnTo>
                    <a:pt x="1014605" y="233436"/>
                  </a:lnTo>
                </a:path>
                <a:path w="1207770" h="932814">
                  <a:moveTo>
                    <a:pt x="1018676" y="241193"/>
                  </a:moveTo>
                  <a:lnTo>
                    <a:pt x="1022376" y="247103"/>
                  </a:lnTo>
                </a:path>
                <a:path w="1207770" h="932814">
                  <a:moveTo>
                    <a:pt x="1028296" y="253012"/>
                  </a:moveTo>
                  <a:lnTo>
                    <a:pt x="1031812" y="260584"/>
                  </a:lnTo>
                </a:path>
                <a:path w="1207770" h="932814">
                  <a:moveTo>
                    <a:pt x="1035512" y="266125"/>
                  </a:moveTo>
                  <a:lnTo>
                    <a:pt x="1041432" y="272034"/>
                  </a:lnTo>
                </a:path>
                <a:path w="1207770" h="932814">
                  <a:moveTo>
                    <a:pt x="1045502" y="279606"/>
                  </a:moveTo>
                  <a:lnTo>
                    <a:pt x="1047353" y="281453"/>
                  </a:lnTo>
                  <a:lnTo>
                    <a:pt x="1049203" y="285516"/>
                  </a:lnTo>
                </a:path>
                <a:path w="1207770" h="932814">
                  <a:moveTo>
                    <a:pt x="1052718" y="291057"/>
                  </a:moveTo>
                  <a:lnTo>
                    <a:pt x="1056788" y="296782"/>
                  </a:lnTo>
                </a:path>
                <a:path w="1207770" h="932814">
                  <a:moveTo>
                    <a:pt x="1060488" y="304538"/>
                  </a:moveTo>
                  <a:lnTo>
                    <a:pt x="1064559" y="310448"/>
                  </a:lnTo>
                </a:path>
                <a:path w="1207770" h="932814">
                  <a:moveTo>
                    <a:pt x="1068259" y="315804"/>
                  </a:moveTo>
                  <a:lnTo>
                    <a:pt x="1071774" y="323560"/>
                  </a:lnTo>
                </a:path>
                <a:path w="1207770" h="932814">
                  <a:moveTo>
                    <a:pt x="1075844" y="329470"/>
                  </a:moveTo>
                  <a:lnTo>
                    <a:pt x="1079545" y="337227"/>
                  </a:lnTo>
                </a:path>
                <a:path w="1207770" h="932814">
                  <a:moveTo>
                    <a:pt x="1083615" y="342952"/>
                  </a:moveTo>
                  <a:lnTo>
                    <a:pt x="1087315" y="350339"/>
                  </a:lnTo>
                </a:path>
                <a:path w="1207770" h="932814">
                  <a:moveTo>
                    <a:pt x="1091385" y="357911"/>
                  </a:moveTo>
                  <a:lnTo>
                    <a:pt x="1094901" y="365668"/>
                  </a:lnTo>
                </a:path>
                <a:path w="1207770" h="932814">
                  <a:moveTo>
                    <a:pt x="1098601" y="373424"/>
                  </a:moveTo>
                  <a:lnTo>
                    <a:pt x="1102671" y="380996"/>
                  </a:lnTo>
                </a:path>
                <a:path w="1207770" h="932814">
                  <a:moveTo>
                    <a:pt x="1106371" y="388753"/>
                  </a:moveTo>
                  <a:lnTo>
                    <a:pt x="1110442" y="396509"/>
                  </a:lnTo>
                </a:path>
                <a:path w="1207770" h="932814">
                  <a:moveTo>
                    <a:pt x="1113957" y="404081"/>
                  </a:moveTo>
                  <a:lnTo>
                    <a:pt x="1115807" y="407775"/>
                  </a:lnTo>
                  <a:lnTo>
                    <a:pt x="1118027" y="411838"/>
                  </a:lnTo>
                </a:path>
                <a:path w="1207770" h="932814">
                  <a:moveTo>
                    <a:pt x="1119877" y="419595"/>
                  </a:moveTo>
                  <a:lnTo>
                    <a:pt x="1123578" y="427166"/>
                  </a:lnTo>
                </a:path>
                <a:path w="1207770" h="932814">
                  <a:moveTo>
                    <a:pt x="1125428" y="434923"/>
                  </a:moveTo>
                  <a:lnTo>
                    <a:pt x="1129498" y="442680"/>
                  </a:lnTo>
                </a:path>
                <a:path w="1207770" h="932814">
                  <a:moveTo>
                    <a:pt x="1131348" y="449882"/>
                  </a:moveTo>
                  <a:lnTo>
                    <a:pt x="1134863" y="457454"/>
                  </a:lnTo>
                </a:path>
                <a:path w="1207770" h="932814">
                  <a:moveTo>
                    <a:pt x="1138934" y="465211"/>
                  </a:moveTo>
                  <a:lnTo>
                    <a:pt x="1140784" y="472967"/>
                  </a:lnTo>
                </a:path>
                <a:path w="1207770" h="932814">
                  <a:moveTo>
                    <a:pt x="1144484" y="480539"/>
                  </a:moveTo>
                  <a:lnTo>
                    <a:pt x="1146704" y="488296"/>
                  </a:lnTo>
                </a:path>
                <a:path w="1207770" h="932814">
                  <a:moveTo>
                    <a:pt x="1148554" y="496052"/>
                  </a:moveTo>
                  <a:lnTo>
                    <a:pt x="1150404" y="503624"/>
                  </a:lnTo>
                </a:path>
                <a:path w="1207770" h="932814">
                  <a:moveTo>
                    <a:pt x="1154475" y="511381"/>
                  </a:moveTo>
                  <a:lnTo>
                    <a:pt x="1156325" y="519138"/>
                  </a:lnTo>
                </a:path>
                <a:path w="1207770" h="932814">
                  <a:moveTo>
                    <a:pt x="1157990" y="526709"/>
                  </a:moveTo>
                  <a:lnTo>
                    <a:pt x="1159840" y="534466"/>
                  </a:lnTo>
                </a:path>
                <a:path w="1207770" h="932814">
                  <a:moveTo>
                    <a:pt x="1163910" y="542223"/>
                  </a:moveTo>
                  <a:lnTo>
                    <a:pt x="1165760" y="549795"/>
                  </a:lnTo>
                </a:path>
                <a:path w="1207770" h="932814">
                  <a:moveTo>
                    <a:pt x="1163910" y="542223"/>
                  </a:moveTo>
                  <a:lnTo>
                    <a:pt x="1165760" y="549795"/>
                  </a:lnTo>
                </a:path>
                <a:path w="1207770" h="932814">
                  <a:moveTo>
                    <a:pt x="1167610" y="557182"/>
                  </a:moveTo>
                  <a:lnTo>
                    <a:pt x="1169461" y="564754"/>
                  </a:lnTo>
                </a:path>
                <a:path w="1207770" h="932814">
                  <a:moveTo>
                    <a:pt x="1171126" y="572510"/>
                  </a:moveTo>
                  <a:lnTo>
                    <a:pt x="1173531" y="580267"/>
                  </a:lnTo>
                </a:path>
                <a:path w="1207770" h="932814">
                  <a:moveTo>
                    <a:pt x="1173531" y="587839"/>
                  </a:moveTo>
                  <a:lnTo>
                    <a:pt x="1175381" y="595595"/>
                  </a:lnTo>
                </a:path>
                <a:path w="1207770" h="932814">
                  <a:moveTo>
                    <a:pt x="1177046" y="603352"/>
                  </a:moveTo>
                  <a:lnTo>
                    <a:pt x="1178896" y="610924"/>
                  </a:lnTo>
                </a:path>
                <a:path w="1207770" h="932814">
                  <a:moveTo>
                    <a:pt x="1181116" y="618681"/>
                  </a:moveTo>
                  <a:lnTo>
                    <a:pt x="1182966" y="626437"/>
                  </a:lnTo>
                </a:path>
                <a:path w="1207770" h="932814">
                  <a:moveTo>
                    <a:pt x="1181116" y="618681"/>
                  </a:moveTo>
                  <a:lnTo>
                    <a:pt x="1182966" y="626437"/>
                  </a:lnTo>
                </a:path>
                <a:path w="1207770" h="932814">
                  <a:moveTo>
                    <a:pt x="1184816" y="634009"/>
                  </a:moveTo>
                  <a:lnTo>
                    <a:pt x="1184816" y="641766"/>
                  </a:lnTo>
                </a:path>
                <a:path w="1207770" h="932814">
                  <a:moveTo>
                    <a:pt x="1186667" y="649522"/>
                  </a:moveTo>
                  <a:lnTo>
                    <a:pt x="1188517" y="657094"/>
                  </a:lnTo>
                </a:path>
                <a:path w="1207770" h="932814">
                  <a:moveTo>
                    <a:pt x="1188517" y="664297"/>
                  </a:moveTo>
                  <a:lnTo>
                    <a:pt x="1190737" y="672053"/>
                  </a:lnTo>
                </a:path>
                <a:path w="1207770" h="932814">
                  <a:moveTo>
                    <a:pt x="1192587" y="679810"/>
                  </a:moveTo>
                  <a:lnTo>
                    <a:pt x="1194437" y="687382"/>
                  </a:lnTo>
                </a:path>
                <a:path w="1207770" h="932814">
                  <a:moveTo>
                    <a:pt x="1194437" y="695157"/>
                  </a:moveTo>
                  <a:lnTo>
                    <a:pt x="1196102" y="702858"/>
                  </a:lnTo>
                </a:path>
                <a:path w="1207770" h="932814">
                  <a:moveTo>
                    <a:pt x="1194437" y="695157"/>
                  </a:moveTo>
                  <a:lnTo>
                    <a:pt x="1196102" y="702858"/>
                  </a:lnTo>
                </a:path>
                <a:path w="1207770" h="932814">
                  <a:moveTo>
                    <a:pt x="1196102" y="710541"/>
                  </a:moveTo>
                  <a:lnTo>
                    <a:pt x="1197952" y="718242"/>
                  </a:lnTo>
                </a:path>
                <a:path w="1207770" h="932814">
                  <a:moveTo>
                    <a:pt x="1197952" y="725943"/>
                  </a:moveTo>
                  <a:lnTo>
                    <a:pt x="1200172" y="733626"/>
                  </a:lnTo>
                </a:path>
                <a:path w="1207770" h="932814">
                  <a:moveTo>
                    <a:pt x="1200172" y="741327"/>
                  </a:moveTo>
                  <a:lnTo>
                    <a:pt x="1200172" y="749010"/>
                  </a:lnTo>
                </a:path>
                <a:path w="1207770" h="932814">
                  <a:moveTo>
                    <a:pt x="1202023" y="756711"/>
                  </a:moveTo>
                  <a:lnTo>
                    <a:pt x="1202023" y="764412"/>
                  </a:lnTo>
                </a:path>
                <a:path w="1207770" h="932814">
                  <a:moveTo>
                    <a:pt x="1203873" y="771652"/>
                  </a:moveTo>
                  <a:lnTo>
                    <a:pt x="1203873" y="779335"/>
                  </a:lnTo>
                </a:path>
                <a:path w="1207770" h="932814">
                  <a:moveTo>
                    <a:pt x="1203873" y="787036"/>
                  </a:moveTo>
                  <a:lnTo>
                    <a:pt x="1203873" y="794737"/>
                  </a:lnTo>
                </a:path>
                <a:path w="1207770" h="932814">
                  <a:moveTo>
                    <a:pt x="1205723" y="802420"/>
                  </a:moveTo>
                  <a:lnTo>
                    <a:pt x="1205723" y="810121"/>
                  </a:lnTo>
                </a:path>
                <a:path w="1207770" h="932814">
                  <a:moveTo>
                    <a:pt x="1205723" y="817822"/>
                  </a:moveTo>
                  <a:lnTo>
                    <a:pt x="1205723" y="825505"/>
                  </a:lnTo>
                </a:path>
                <a:path w="1207770" h="932814">
                  <a:moveTo>
                    <a:pt x="1205723" y="833206"/>
                  </a:moveTo>
                  <a:lnTo>
                    <a:pt x="1205723" y="840907"/>
                  </a:lnTo>
                </a:path>
                <a:path w="1207770" h="932814">
                  <a:moveTo>
                    <a:pt x="1207573" y="848590"/>
                  </a:moveTo>
                  <a:lnTo>
                    <a:pt x="1207573" y="856291"/>
                  </a:lnTo>
                </a:path>
                <a:path w="1207770" h="932814">
                  <a:moveTo>
                    <a:pt x="1207573" y="863974"/>
                  </a:moveTo>
                  <a:lnTo>
                    <a:pt x="1207573" y="871675"/>
                  </a:lnTo>
                </a:path>
                <a:path w="1207770" h="932814">
                  <a:moveTo>
                    <a:pt x="1207573" y="878914"/>
                  </a:moveTo>
                  <a:lnTo>
                    <a:pt x="1205723" y="886616"/>
                  </a:lnTo>
                </a:path>
                <a:path w="1207770" h="932814">
                  <a:moveTo>
                    <a:pt x="1205723" y="894298"/>
                  </a:moveTo>
                  <a:lnTo>
                    <a:pt x="1205723" y="902000"/>
                  </a:lnTo>
                </a:path>
                <a:path w="1207770" h="932814">
                  <a:moveTo>
                    <a:pt x="1205723" y="909701"/>
                  </a:moveTo>
                  <a:lnTo>
                    <a:pt x="1205723" y="917384"/>
                  </a:lnTo>
                </a:path>
                <a:path w="1207770" h="932814">
                  <a:moveTo>
                    <a:pt x="1203873" y="925085"/>
                  </a:moveTo>
                  <a:lnTo>
                    <a:pt x="1203873" y="932786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74039" y="3639924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1815" y="3850"/>
                  </a:moveTo>
                  <a:lnTo>
                    <a:pt x="1815" y="3850"/>
                  </a:lnTo>
                </a:path>
              </a:pathLst>
            </a:custGeom>
            <a:ln w="7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68119" y="3655327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5" h="53975">
                  <a:moveTo>
                    <a:pt x="4070" y="0"/>
                  </a:moveTo>
                  <a:lnTo>
                    <a:pt x="4070" y="7682"/>
                  </a:lnTo>
                </a:path>
                <a:path w="4445" h="53975">
                  <a:moveTo>
                    <a:pt x="4070" y="15383"/>
                  </a:moveTo>
                  <a:lnTo>
                    <a:pt x="2220" y="23066"/>
                  </a:lnTo>
                </a:path>
                <a:path w="4445" h="53975">
                  <a:moveTo>
                    <a:pt x="2220" y="30324"/>
                  </a:moveTo>
                  <a:lnTo>
                    <a:pt x="0" y="38007"/>
                  </a:lnTo>
                </a:path>
                <a:path w="4445" h="53975">
                  <a:moveTo>
                    <a:pt x="0" y="45708"/>
                  </a:moveTo>
                  <a:lnTo>
                    <a:pt x="0" y="53391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66269" y="3716419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1815" y="3850"/>
                  </a:moveTo>
                  <a:lnTo>
                    <a:pt x="1815" y="3850"/>
                  </a:lnTo>
                </a:path>
              </a:pathLst>
            </a:custGeom>
            <a:ln w="7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54983" y="3731803"/>
              <a:ext cx="10160" cy="53975"/>
            </a:xfrm>
            <a:custGeom>
              <a:avLst/>
              <a:gdLst/>
              <a:ahLst/>
              <a:cxnLst/>
              <a:rect l="l" t="t" r="r" b="b"/>
              <a:pathLst>
                <a:path w="10160" h="53975">
                  <a:moveTo>
                    <a:pt x="9620" y="0"/>
                  </a:moveTo>
                  <a:lnTo>
                    <a:pt x="7770" y="7701"/>
                  </a:lnTo>
                </a:path>
                <a:path w="10160" h="53975">
                  <a:moveTo>
                    <a:pt x="7770" y="15402"/>
                  </a:moveTo>
                  <a:lnTo>
                    <a:pt x="5920" y="23085"/>
                  </a:lnTo>
                </a:path>
                <a:path w="10160" h="53975">
                  <a:moveTo>
                    <a:pt x="3700" y="30786"/>
                  </a:moveTo>
                  <a:lnTo>
                    <a:pt x="1850" y="38487"/>
                  </a:lnTo>
                </a:path>
                <a:path w="10160" h="53975">
                  <a:moveTo>
                    <a:pt x="1850" y="46170"/>
                  </a:moveTo>
                  <a:lnTo>
                    <a:pt x="0" y="53409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53133" y="3792914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1815" y="3850"/>
                  </a:moveTo>
                  <a:lnTo>
                    <a:pt x="1815" y="3850"/>
                  </a:lnTo>
                </a:path>
              </a:pathLst>
            </a:custGeom>
            <a:ln w="7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70166" y="3731803"/>
              <a:ext cx="1181735" cy="692150"/>
            </a:xfrm>
            <a:custGeom>
              <a:avLst/>
              <a:gdLst/>
              <a:ahLst/>
              <a:cxnLst/>
              <a:rect l="l" t="t" r="r" b="b"/>
              <a:pathLst>
                <a:path w="1181735" h="692150">
                  <a:moveTo>
                    <a:pt x="1181116" y="76494"/>
                  </a:moveTo>
                  <a:lnTo>
                    <a:pt x="1178896" y="84196"/>
                  </a:lnTo>
                </a:path>
                <a:path w="1181735" h="692150">
                  <a:moveTo>
                    <a:pt x="1177046" y="91878"/>
                  </a:moveTo>
                  <a:lnTo>
                    <a:pt x="1175381" y="99579"/>
                  </a:lnTo>
                </a:path>
                <a:path w="1181735" h="692150">
                  <a:moveTo>
                    <a:pt x="1173531" y="107281"/>
                  </a:moveTo>
                  <a:lnTo>
                    <a:pt x="1171126" y="114963"/>
                  </a:lnTo>
                </a:path>
                <a:path w="1181735" h="692150">
                  <a:moveTo>
                    <a:pt x="1169461" y="122665"/>
                  </a:moveTo>
                  <a:lnTo>
                    <a:pt x="1167610" y="130366"/>
                  </a:lnTo>
                </a:path>
                <a:path w="1181735" h="692150">
                  <a:moveTo>
                    <a:pt x="1165760" y="138048"/>
                  </a:moveTo>
                  <a:lnTo>
                    <a:pt x="1165760" y="141668"/>
                  </a:lnTo>
                  <a:lnTo>
                    <a:pt x="1163910" y="145750"/>
                  </a:lnTo>
                </a:path>
                <a:path w="1181735" h="692150">
                  <a:moveTo>
                    <a:pt x="1161690" y="153451"/>
                  </a:moveTo>
                  <a:lnTo>
                    <a:pt x="1159840" y="160690"/>
                  </a:lnTo>
                </a:path>
                <a:path w="1181735" h="692150">
                  <a:moveTo>
                    <a:pt x="1157990" y="168373"/>
                  </a:moveTo>
                  <a:lnTo>
                    <a:pt x="1154475" y="176074"/>
                  </a:lnTo>
                </a:path>
                <a:path w="1181735" h="692150">
                  <a:moveTo>
                    <a:pt x="1152069" y="183775"/>
                  </a:moveTo>
                  <a:lnTo>
                    <a:pt x="1150404" y="191458"/>
                  </a:lnTo>
                </a:path>
                <a:path w="1181735" h="692150">
                  <a:moveTo>
                    <a:pt x="1148554" y="199159"/>
                  </a:moveTo>
                  <a:lnTo>
                    <a:pt x="1144484" y="206842"/>
                  </a:lnTo>
                </a:path>
                <a:path w="1181735" h="692150">
                  <a:moveTo>
                    <a:pt x="1142634" y="214543"/>
                  </a:moveTo>
                  <a:lnTo>
                    <a:pt x="1140784" y="222245"/>
                  </a:lnTo>
                </a:path>
                <a:path w="1181735" h="692150">
                  <a:moveTo>
                    <a:pt x="1137268" y="229927"/>
                  </a:moveTo>
                  <a:lnTo>
                    <a:pt x="1133013" y="237628"/>
                  </a:lnTo>
                </a:path>
                <a:path w="1181735" h="692150">
                  <a:moveTo>
                    <a:pt x="1131348" y="245330"/>
                  </a:moveTo>
                  <a:lnTo>
                    <a:pt x="1127648" y="253012"/>
                  </a:lnTo>
                </a:path>
                <a:path w="1181735" h="692150">
                  <a:moveTo>
                    <a:pt x="1125428" y="260714"/>
                  </a:moveTo>
                  <a:lnTo>
                    <a:pt x="1121727" y="267953"/>
                  </a:lnTo>
                </a:path>
                <a:path w="1181735" h="692150">
                  <a:moveTo>
                    <a:pt x="1119877" y="275654"/>
                  </a:moveTo>
                  <a:lnTo>
                    <a:pt x="1115807" y="283337"/>
                  </a:lnTo>
                </a:path>
                <a:path w="1181735" h="692150">
                  <a:moveTo>
                    <a:pt x="1119877" y="275654"/>
                  </a:moveTo>
                  <a:lnTo>
                    <a:pt x="1115807" y="283337"/>
                  </a:lnTo>
                </a:path>
                <a:path w="1181735" h="692150">
                  <a:moveTo>
                    <a:pt x="1112292" y="291038"/>
                  </a:moveTo>
                  <a:lnTo>
                    <a:pt x="1108222" y="298739"/>
                  </a:lnTo>
                </a:path>
                <a:path w="1181735" h="692150">
                  <a:moveTo>
                    <a:pt x="1104521" y="306422"/>
                  </a:moveTo>
                  <a:lnTo>
                    <a:pt x="1100821" y="314123"/>
                  </a:lnTo>
                </a:path>
                <a:path w="1181735" h="692150">
                  <a:moveTo>
                    <a:pt x="1096751" y="321806"/>
                  </a:moveTo>
                  <a:lnTo>
                    <a:pt x="1093236" y="329507"/>
                  </a:lnTo>
                </a:path>
                <a:path w="1181735" h="692150">
                  <a:moveTo>
                    <a:pt x="1089165" y="337208"/>
                  </a:moveTo>
                  <a:lnTo>
                    <a:pt x="1085465" y="344891"/>
                  </a:lnTo>
                </a:path>
                <a:path w="1181735" h="692150">
                  <a:moveTo>
                    <a:pt x="1081765" y="352592"/>
                  </a:moveTo>
                  <a:lnTo>
                    <a:pt x="1077695" y="358022"/>
                  </a:lnTo>
                </a:path>
                <a:path w="1181735" h="692150">
                  <a:moveTo>
                    <a:pt x="1074179" y="363913"/>
                  </a:moveTo>
                  <a:lnTo>
                    <a:pt x="1070109" y="371596"/>
                  </a:lnTo>
                </a:path>
                <a:path w="1181735" h="692150">
                  <a:moveTo>
                    <a:pt x="1066409" y="377487"/>
                  </a:moveTo>
                  <a:lnTo>
                    <a:pt x="1062339" y="382917"/>
                  </a:lnTo>
                </a:path>
                <a:path w="1181735" h="692150">
                  <a:moveTo>
                    <a:pt x="1058638" y="390618"/>
                  </a:moveTo>
                  <a:lnTo>
                    <a:pt x="1055123" y="396491"/>
                  </a:lnTo>
                </a:path>
                <a:path w="1181735" h="692150">
                  <a:moveTo>
                    <a:pt x="1051053" y="404192"/>
                  </a:moveTo>
                  <a:lnTo>
                    <a:pt x="1047353" y="410065"/>
                  </a:lnTo>
                </a:path>
                <a:path w="1181735" h="692150">
                  <a:moveTo>
                    <a:pt x="1043282" y="415513"/>
                  </a:moveTo>
                  <a:lnTo>
                    <a:pt x="1039582" y="421386"/>
                  </a:lnTo>
                </a:path>
                <a:path w="1181735" h="692150">
                  <a:moveTo>
                    <a:pt x="1035512" y="427277"/>
                  </a:moveTo>
                  <a:lnTo>
                    <a:pt x="1031812" y="432707"/>
                  </a:lnTo>
                </a:path>
                <a:path w="1181735" h="692150">
                  <a:moveTo>
                    <a:pt x="1026076" y="438580"/>
                  </a:moveTo>
                  <a:lnTo>
                    <a:pt x="1022376" y="446281"/>
                  </a:lnTo>
                </a:path>
                <a:path w="1181735" h="692150">
                  <a:moveTo>
                    <a:pt x="1018676" y="452172"/>
                  </a:moveTo>
                  <a:lnTo>
                    <a:pt x="1012755" y="457602"/>
                  </a:lnTo>
                </a:path>
                <a:path w="1181735" h="692150">
                  <a:moveTo>
                    <a:pt x="1009240" y="465285"/>
                  </a:moveTo>
                  <a:lnTo>
                    <a:pt x="1007020" y="467556"/>
                  </a:lnTo>
                  <a:lnTo>
                    <a:pt x="1003320" y="471176"/>
                  </a:lnTo>
                </a:path>
                <a:path w="1181735" h="692150">
                  <a:moveTo>
                    <a:pt x="999249" y="477067"/>
                  </a:moveTo>
                  <a:lnTo>
                    <a:pt x="993699" y="482497"/>
                  </a:lnTo>
                </a:path>
                <a:path w="1181735" h="692150">
                  <a:moveTo>
                    <a:pt x="989629" y="488370"/>
                  </a:moveTo>
                  <a:lnTo>
                    <a:pt x="984263" y="494261"/>
                  </a:lnTo>
                </a:path>
                <a:path w="1181735" h="692150">
                  <a:moveTo>
                    <a:pt x="980193" y="500152"/>
                  </a:moveTo>
                  <a:lnTo>
                    <a:pt x="974643" y="505582"/>
                  </a:lnTo>
                </a:path>
                <a:path w="1181735" h="692150">
                  <a:moveTo>
                    <a:pt x="968907" y="511455"/>
                  </a:moveTo>
                  <a:lnTo>
                    <a:pt x="965207" y="517346"/>
                  </a:lnTo>
                </a:path>
                <a:path w="1181735" h="692150">
                  <a:moveTo>
                    <a:pt x="959287" y="522776"/>
                  </a:moveTo>
                  <a:lnTo>
                    <a:pt x="953366" y="528667"/>
                  </a:lnTo>
                </a:path>
                <a:path w="1181735" h="692150">
                  <a:moveTo>
                    <a:pt x="948001" y="534540"/>
                  </a:moveTo>
                  <a:lnTo>
                    <a:pt x="942081" y="539970"/>
                  </a:lnTo>
                </a:path>
                <a:path w="1181735" h="692150">
                  <a:moveTo>
                    <a:pt x="936160" y="545861"/>
                  </a:moveTo>
                  <a:lnTo>
                    <a:pt x="930795" y="551734"/>
                  </a:lnTo>
                </a:path>
                <a:path w="1181735" h="692150">
                  <a:moveTo>
                    <a:pt x="924875" y="557182"/>
                  </a:moveTo>
                  <a:lnTo>
                    <a:pt x="919324" y="563055"/>
                  </a:lnTo>
                </a:path>
                <a:path w="1181735" h="692150">
                  <a:moveTo>
                    <a:pt x="924875" y="557182"/>
                  </a:moveTo>
                  <a:lnTo>
                    <a:pt x="919324" y="563055"/>
                  </a:lnTo>
                </a:path>
                <a:path w="1181735" h="692150">
                  <a:moveTo>
                    <a:pt x="913404" y="567136"/>
                  </a:moveTo>
                  <a:lnTo>
                    <a:pt x="907483" y="572566"/>
                  </a:lnTo>
                </a:path>
                <a:path w="1181735" h="692150">
                  <a:moveTo>
                    <a:pt x="902118" y="576629"/>
                  </a:moveTo>
                  <a:lnTo>
                    <a:pt x="896198" y="580248"/>
                  </a:lnTo>
                </a:path>
                <a:path w="1181735" h="692150">
                  <a:moveTo>
                    <a:pt x="890277" y="586140"/>
                  </a:moveTo>
                  <a:lnTo>
                    <a:pt x="884912" y="589760"/>
                  </a:lnTo>
                </a:path>
                <a:path w="1181735" h="692150">
                  <a:moveTo>
                    <a:pt x="878992" y="593841"/>
                  </a:moveTo>
                  <a:lnTo>
                    <a:pt x="873626" y="599714"/>
                  </a:lnTo>
                </a:path>
                <a:path w="1181735" h="692150">
                  <a:moveTo>
                    <a:pt x="867706" y="603334"/>
                  </a:moveTo>
                  <a:lnTo>
                    <a:pt x="859935" y="607415"/>
                  </a:lnTo>
                </a:path>
                <a:path w="1181735" h="692150">
                  <a:moveTo>
                    <a:pt x="854015" y="611035"/>
                  </a:moveTo>
                  <a:lnTo>
                    <a:pt x="848650" y="614655"/>
                  </a:lnTo>
                </a:path>
                <a:path w="1181735" h="692150">
                  <a:moveTo>
                    <a:pt x="842729" y="618736"/>
                  </a:moveTo>
                  <a:lnTo>
                    <a:pt x="836809" y="622356"/>
                  </a:lnTo>
                </a:path>
                <a:path w="1181735" h="692150">
                  <a:moveTo>
                    <a:pt x="829593" y="626419"/>
                  </a:moveTo>
                  <a:lnTo>
                    <a:pt x="823673" y="630038"/>
                  </a:lnTo>
                </a:path>
                <a:path w="1181735" h="692150">
                  <a:moveTo>
                    <a:pt x="817753" y="634120"/>
                  </a:moveTo>
                  <a:lnTo>
                    <a:pt x="810537" y="637740"/>
                  </a:lnTo>
                </a:path>
                <a:path w="1181735" h="692150">
                  <a:moveTo>
                    <a:pt x="802767" y="641821"/>
                  </a:moveTo>
                  <a:lnTo>
                    <a:pt x="794996" y="643631"/>
                  </a:lnTo>
                </a:path>
                <a:path w="1181735" h="692150">
                  <a:moveTo>
                    <a:pt x="789076" y="647251"/>
                  </a:moveTo>
                  <a:lnTo>
                    <a:pt x="781490" y="651314"/>
                  </a:lnTo>
                </a:path>
                <a:path w="1181735" h="692150">
                  <a:moveTo>
                    <a:pt x="774090" y="654933"/>
                  </a:moveTo>
                  <a:lnTo>
                    <a:pt x="766504" y="657205"/>
                  </a:lnTo>
                </a:path>
                <a:path w="1181735" h="692150">
                  <a:moveTo>
                    <a:pt x="760584" y="660825"/>
                  </a:moveTo>
                  <a:lnTo>
                    <a:pt x="752813" y="662635"/>
                  </a:lnTo>
                </a:path>
                <a:path w="1181735" h="692150">
                  <a:moveTo>
                    <a:pt x="745043" y="664445"/>
                  </a:moveTo>
                  <a:lnTo>
                    <a:pt x="737827" y="666698"/>
                  </a:lnTo>
                </a:path>
                <a:path w="1181735" h="692150">
                  <a:moveTo>
                    <a:pt x="730057" y="668507"/>
                  </a:moveTo>
                  <a:lnTo>
                    <a:pt x="722471" y="672146"/>
                  </a:lnTo>
                </a:path>
                <a:path w="1181735" h="692150">
                  <a:moveTo>
                    <a:pt x="714701" y="674399"/>
                  </a:moveTo>
                  <a:lnTo>
                    <a:pt x="708781" y="676209"/>
                  </a:lnTo>
                  <a:lnTo>
                    <a:pt x="706930" y="676209"/>
                  </a:lnTo>
                </a:path>
                <a:path w="1181735" h="692150">
                  <a:moveTo>
                    <a:pt x="699345" y="678019"/>
                  </a:moveTo>
                  <a:lnTo>
                    <a:pt x="691574" y="679828"/>
                  </a:lnTo>
                </a:path>
                <a:path w="1181735" h="692150">
                  <a:moveTo>
                    <a:pt x="684359" y="682100"/>
                  </a:moveTo>
                  <a:lnTo>
                    <a:pt x="676588" y="683910"/>
                  </a:lnTo>
                </a:path>
                <a:path w="1181735" h="692150">
                  <a:moveTo>
                    <a:pt x="668818" y="683910"/>
                  </a:moveTo>
                  <a:lnTo>
                    <a:pt x="661232" y="685720"/>
                  </a:lnTo>
                </a:path>
                <a:path w="1181735" h="692150">
                  <a:moveTo>
                    <a:pt x="653462" y="687530"/>
                  </a:moveTo>
                  <a:lnTo>
                    <a:pt x="645691" y="687530"/>
                  </a:lnTo>
                </a:path>
                <a:path w="1181735" h="692150">
                  <a:moveTo>
                    <a:pt x="638476" y="689340"/>
                  </a:moveTo>
                  <a:lnTo>
                    <a:pt x="630705" y="689340"/>
                  </a:lnTo>
                </a:path>
                <a:path w="1181735" h="692150">
                  <a:moveTo>
                    <a:pt x="623120" y="689340"/>
                  </a:moveTo>
                  <a:lnTo>
                    <a:pt x="615349" y="689340"/>
                  </a:lnTo>
                </a:path>
                <a:path w="1181735" h="692150">
                  <a:moveTo>
                    <a:pt x="607579" y="691593"/>
                  </a:moveTo>
                  <a:lnTo>
                    <a:pt x="599993" y="691593"/>
                  </a:lnTo>
                </a:path>
                <a:path w="1181735" h="692150">
                  <a:moveTo>
                    <a:pt x="592223" y="691593"/>
                  </a:moveTo>
                  <a:lnTo>
                    <a:pt x="585008" y="691593"/>
                  </a:lnTo>
                </a:path>
                <a:path w="1181735" h="692150">
                  <a:moveTo>
                    <a:pt x="577237" y="689340"/>
                  </a:moveTo>
                  <a:lnTo>
                    <a:pt x="569467" y="689340"/>
                  </a:lnTo>
                </a:path>
                <a:path w="1181735" h="692150">
                  <a:moveTo>
                    <a:pt x="561881" y="689340"/>
                  </a:moveTo>
                  <a:lnTo>
                    <a:pt x="554111" y="687530"/>
                  </a:lnTo>
                </a:path>
                <a:path w="1181735" h="692150">
                  <a:moveTo>
                    <a:pt x="546340" y="687530"/>
                  </a:moveTo>
                  <a:lnTo>
                    <a:pt x="540975" y="687530"/>
                  </a:lnTo>
                  <a:lnTo>
                    <a:pt x="539125" y="687530"/>
                  </a:lnTo>
                </a:path>
                <a:path w="1181735" h="692150">
                  <a:moveTo>
                    <a:pt x="531354" y="685720"/>
                  </a:moveTo>
                  <a:lnTo>
                    <a:pt x="523769" y="683910"/>
                  </a:lnTo>
                </a:path>
                <a:path w="1181735" h="692150">
                  <a:moveTo>
                    <a:pt x="515998" y="682100"/>
                  </a:moveTo>
                  <a:lnTo>
                    <a:pt x="508228" y="679828"/>
                  </a:lnTo>
                </a:path>
                <a:path w="1181735" h="692150">
                  <a:moveTo>
                    <a:pt x="500457" y="679828"/>
                  </a:moveTo>
                  <a:lnTo>
                    <a:pt x="492872" y="678019"/>
                  </a:lnTo>
                </a:path>
                <a:path w="1181735" h="692150">
                  <a:moveTo>
                    <a:pt x="485656" y="676209"/>
                  </a:moveTo>
                  <a:lnTo>
                    <a:pt x="477886" y="674399"/>
                  </a:lnTo>
                </a:path>
                <a:path w="1181735" h="692150">
                  <a:moveTo>
                    <a:pt x="470115" y="672146"/>
                  </a:moveTo>
                  <a:lnTo>
                    <a:pt x="462345" y="668507"/>
                  </a:lnTo>
                </a:path>
                <a:path w="1181735" h="692150">
                  <a:moveTo>
                    <a:pt x="454759" y="666698"/>
                  </a:moveTo>
                  <a:lnTo>
                    <a:pt x="446989" y="664445"/>
                  </a:lnTo>
                </a:path>
                <a:path w="1181735" h="692150">
                  <a:moveTo>
                    <a:pt x="439773" y="660825"/>
                  </a:moveTo>
                  <a:lnTo>
                    <a:pt x="432003" y="659015"/>
                  </a:lnTo>
                </a:path>
                <a:path w="1181735" h="692150">
                  <a:moveTo>
                    <a:pt x="439773" y="660825"/>
                  </a:moveTo>
                  <a:lnTo>
                    <a:pt x="432003" y="659015"/>
                  </a:lnTo>
                </a:path>
                <a:path w="1181735" h="692150">
                  <a:moveTo>
                    <a:pt x="424232" y="654933"/>
                  </a:moveTo>
                  <a:lnTo>
                    <a:pt x="416647" y="651314"/>
                  </a:lnTo>
                </a:path>
                <a:path w="1181735" h="692150">
                  <a:moveTo>
                    <a:pt x="408876" y="649504"/>
                  </a:moveTo>
                  <a:lnTo>
                    <a:pt x="403511" y="645441"/>
                  </a:lnTo>
                </a:path>
                <a:path w="1181735" h="692150">
                  <a:moveTo>
                    <a:pt x="395740" y="641821"/>
                  </a:moveTo>
                  <a:lnTo>
                    <a:pt x="387970" y="637740"/>
                  </a:lnTo>
                </a:path>
                <a:path w="1181735" h="692150">
                  <a:moveTo>
                    <a:pt x="380384" y="635930"/>
                  </a:moveTo>
                  <a:lnTo>
                    <a:pt x="378534" y="634120"/>
                  </a:lnTo>
                  <a:lnTo>
                    <a:pt x="374464" y="632310"/>
                  </a:lnTo>
                </a:path>
                <a:path w="1181735" h="692150">
                  <a:moveTo>
                    <a:pt x="368913" y="628229"/>
                  </a:moveTo>
                  <a:lnTo>
                    <a:pt x="362993" y="624609"/>
                  </a:lnTo>
                </a:path>
                <a:path w="1181735" h="692150">
                  <a:moveTo>
                    <a:pt x="357073" y="620546"/>
                  </a:moveTo>
                  <a:lnTo>
                    <a:pt x="351707" y="616926"/>
                  </a:lnTo>
                </a:path>
                <a:path w="1181735" h="692150">
                  <a:moveTo>
                    <a:pt x="345787" y="612845"/>
                  </a:moveTo>
                  <a:lnTo>
                    <a:pt x="338016" y="609225"/>
                  </a:lnTo>
                </a:path>
                <a:path w="1181735" h="692150">
                  <a:moveTo>
                    <a:pt x="332651" y="605143"/>
                  </a:moveTo>
                  <a:lnTo>
                    <a:pt x="326731" y="601524"/>
                  </a:lnTo>
                </a:path>
                <a:path w="1181735" h="692150">
                  <a:moveTo>
                    <a:pt x="320810" y="597461"/>
                  </a:moveTo>
                  <a:lnTo>
                    <a:pt x="315445" y="592031"/>
                  </a:lnTo>
                </a:path>
                <a:path w="1181735" h="692150">
                  <a:moveTo>
                    <a:pt x="309525" y="587950"/>
                  </a:moveTo>
                  <a:lnTo>
                    <a:pt x="303974" y="584330"/>
                  </a:lnTo>
                </a:path>
                <a:path w="1181735" h="692150">
                  <a:moveTo>
                    <a:pt x="298239" y="578439"/>
                  </a:moveTo>
                  <a:lnTo>
                    <a:pt x="292318" y="574819"/>
                  </a:lnTo>
                </a:path>
                <a:path w="1181735" h="692150">
                  <a:moveTo>
                    <a:pt x="286768" y="570756"/>
                  </a:moveTo>
                  <a:lnTo>
                    <a:pt x="280848" y="564865"/>
                  </a:lnTo>
                </a:path>
                <a:path w="1181735" h="692150">
                  <a:moveTo>
                    <a:pt x="275112" y="561245"/>
                  </a:moveTo>
                  <a:lnTo>
                    <a:pt x="269562" y="555372"/>
                  </a:lnTo>
                </a:path>
                <a:path w="1181735" h="692150">
                  <a:moveTo>
                    <a:pt x="263642" y="549924"/>
                  </a:moveTo>
                  <a:lnTo>
                    <a:pt x="257721" y="544051"/>
                  </a:lnTo>
                </a:path>
                <a:path w="1181735" h="692150">
                  <a:moveTo>
                    <a:pt x="252356" y="538160"/>
                  </a:moveTo>
                  <a:lnTo>
                    <a:pt x="246436" y="532287"/>
                  </a:lnTo>
                </a:path>
                <a:path w="1181735" h="692150">
                  <a:moveTo>
                    <a:pt x="241070" y="526857"/>
                  </a:moveTo>
                  <a:lnTo>
                    <a:pt x="235150" y="520966"/>
                  </a:lnTo>
                </a:path>
                <a:path w="1181735" h="692150">
                  <a:moveTo>
                    <a:pt x="229229" y="515075"/>
                  </a:moveTo>
                  <a:lnTo>
                    <a:pt x="223679" y="509645"/>
                  </a:lnTo>
                </a:path>
                <a:path w="1181735" h="692150">
                  <a:moveTo>
                    <a:pt x="219609" y="503772"/>
                  </a:moveTo>
                  <a:lnTo>
                    <a:pt x="214243" y="497881"/>
                  </a:lnTo>
                </a:path>
                <a:path w="1181735" h="692150">
                  <a:moveTo>
                    <a:pt x="208323" y="492451"/>
                  </a:moveTo>
                  <a:lnTo>
                    <a:pt x="204623" y="486560"/>
                  </a:lnTo>
                </a:path>
                <a:path w="1181735" h="692150">
                  <a:moveTo>
                    <a:pt x="198702" y="480687"/>
                  </a:moveTo>
                  <a:lnTo>
                    <a:pt x="192967" y="475257"/>
                  </a:lnTo>
                </a:path>
                <a:path w="1181735" h="692150">
                  <a:moveTo>
                    <a:pt x="189267" y="469366"/>
                  </a:moveTo>
                  <a:lnTo>
                    <a:pt x="187417" y="467556"/>
                  </a:lnTo>
                  <a:lnTo>
                    <a:pt x="185197" y="463475"/>
                  </a:lnTo>
                </a:path>
                <a:path w="1181735" h="692150">
                  <a:moveTo>
                    <a:pt x="179646" y="457602"/>
                  </a:moveTo>
                  <a:lnTo>
                    <a:pt x="175576" y="449901"/>
                  </a:lnTo>
                </a:path>
                <a:path w="1181735" h="692150">
                  <a:moveTo>
                    <a:pt x="172061" y="444471"/>
                  </a:moveTo>
                  <a:lnTo>
                    <a:pt x="166140" y="438580"/>
                  </a:lnTo>
                </a:path>
                <a:path w="1181735" h="692150">
                  <a:moveTo>
                    <a:pt x="162440" y="430897"/>
                  </a:moveTo>
                  <a:lnTo>
                    <a:pt x="158925" y="425006"/>
                  </a:lnTo>
                </a:path>
                <a:path w="1181735" h="692150">
                  <a:moveTo>
                    <a:pt x="153004" y="419576"/>
                  </a:moveTo>
                  <a:lnTo>
                    <a:pt x="148934" y="411893"/>
                  </a:lnTo>
                </a:path>
                <a:path w="1181735" h="692150">
                  <a:moveTo>
                    <a:pt x="145234" y="406002"/>
                  </a:moveTo>
                  <a:lnTo>
                    <a:pt x="141534" y="400111"/>
                  </a:lnTo>
                </a:path>
                <a:path w="1181735" h="692150">
                  <a:moveTo>
                    <a:pt x="137463" y="394681"/>
                  </a:moveTo>
                  <a:lnTo>
                    <a:pt x="133948" y="386998"/>
                  </a:lnTo>
                </a:path>
                <a:path w="1181735" h="692150">
                  <a:moveTo>
                    <a:pt x="129878" y="381107"/>
                  </a:moveTo>
                  <a:lnTo>
                    <a:pt x="126178" y="375216"/>
                  </a:lnTo>
                </a:path>
                <a:path w="1181735" h="692150">
                  <a:moveTo>
                    <a:pt x="122477" y="367976"/>
                  </a:moveTo>
                  <a:lnTo>
                    <a:pt x="118407" y="362103"/>
                  </a:lnTo>
                </a:path>
                <a:path w="1181735" h="692150">
                  <a:moveTo>
                    <a:pt x="114892" y="354402"/>
                  </a:moveTo>
                  <a:lnTo>
                    <a:pt x="110822" y="348511"/>
                  </a:lnTo>
                </a:path>
                <a:path w="1181735" h="692150">
                  <a:moveTo>
                    <a:pt x="107121" y="340828"/>
                  </a:moveTo>
                  <a:lnTo>
                    <a:pt x="103051" y="333127"/>
                  </a:lnTo>
                </a:path>
                <a:path w="1181735" h="692150">
                  <a:moveTo>
                    <a:pt x="99351" y="325426"/>
                  </a:moveTo>
                  <a:lnTo>
                    <a:pt x="97686" y="317743"/>
                  </a:lnTo>
                </a:path>
                <a:path w="1181735" h="692150">
                  <a:moveTo>
                    <a:pt x="93431" y="312313"/>
                  </a:moveTo>
                  <a:lnTo>
                    <a:pt x="89915" y="304612"/>
                  </a:lnTo>
                </a:path>
                <a:path w="1181735" h="692150">
                  <a:moveTo>
                    <a:pt x="85845" y="296929"/>
                  </a:moveTo>
                  <a:lnTo>
                    <a:pt x="83995" y="289228"/>
                  </a:lnTo>
                </a:path>
                <a:path w="1181735" h="692150">
                  <a:moveTo>
                    <a:pt x="80295" y="283337"/>
                  </a:moveTo>
                  <a:lnTo>
                    <a:pt x="76224" y="275654"/>
                  </a:lnTo>
                </a:path>
                <a:path w="1181735" h="692150">
                  <a:moveTo>
                    <a:pt x="74374" y="267953"/>
                  </a:moveTo>
                  <a:lnTo>
                    <a:pt x="70859" y="260714"/>
                  </a:lnTo>
                </a:path>
                <a:path w="1181735" h="692150">
                  <a:moveTo>
                    <a:pt x="66789" y="253012"/>
                  </a:moveTo>
                  <a:lnTo>
                    <a:pt x="64939" y="245330"/>
                  </a:lnTo>
                </a:path>
                <a:path w="1181735" h="692150">
                  <a:moveTo>
                    <a:pt x="61238" y="237628"/>
                  </a:moveTo>
                  <a:lnTo>
                    <a:pt x="57168" y="229927"/>
                  </a:lnTo>
                </a:path>
                <a:path w="1181735" h="692150">
                  <a:moveTo>
                    <a:pt x="55318" y="222245"/>
                  </a:moveTo>
                  <a:lnTo>
                    <a:pt x="51803" y="214543"/>
                  </a:lnTo>
                </a:path>
                <a:path w="1181735" h="692150">
                  <a:moveTo>
                    <a:pt x="55318" y="222245"/>
                  </a:moveTo>
                  <a:lnTo>
                    <a:pt x="51803" y="214543"/>
                  </a:lnTo>
                </a:path>
                <a:path w="1181735" h="692150">
                  <a:moveTo>
                    <a:pt x="49583" y="206842"/>
                  </a:moveTo>
                  <a:lnTo>
                    <a:pt x="47733" y="199159"/>
                  </a:lnTo>
                </a:path>
                <a:path w="1181735" h="692150">
                  <a:moveTo>
                    <a:pt x="45882" y="191458"/>
                  </a:moveTo>
                  <a:lnTo>
                    <a:pt x="42182" y="183775"/>
                  </a:lnTo>
                </a:path>
                <a:path w="1181735" h="692150">
                  <a:moveTo>
                    <a:pt x="39962" y="176074"/>
                  </a:moveTo>
                  <a:lnTo>
                    <a:pt x="38112" y="168373"/>
                  </a:lnTo>
                </a:path>
                <a:path w="1181735" h="692150">
                  <a:moveTo>
                    <a:pt x="36262" y="160690"/>
                  </a:moveTo>
                  <a:lnTo>
                    <a:pt x="34597" y="153451"/>
                  </a:lnTo>
                </a:path>
                <a:path w="1181735" h="692150">
                  <a:moveTo>
                    <a:pt x="32747" y="145750"/>
                  </a:moveTo>
                  <a:lnTo>
                    <a:pt x="30526" y="141668"/>
                  </a:lnTo>
                  <a:lnTo>
                    <a:pt x="30526" y="138048"/>
                  </a:lnTo>
                </a:path>
                <a:path w="1181735" h="692150">
                  <a:moveTo>
                    <a:pt x="28676" y="130366"/>
                  </a:moveTo>
                  <a:lnTo>
                    <a:pt x="26826" y="122665"/>
                  </a:lnTo>
                </a:path>
                <a:path w="1181735" h="692150">
                  <a:moveTo>
                    <a:pt x="24976" y="114963"/>
                  </a:moveTo>
                  <a:lnTo>
                    <a:pt x="23126" y="107281"/>
                  </a:lnTo>
                </a:path>
                <a:path w="1181735" h="692150">
                  <a:moveTo>
                    <a:pt x="20906" y="99579"/>
                  </a:moveTo>
                  <a:lnTo>
                    <a:pt x="19056" y="91878"/>
                  </a:lnTo>
                </a:path>
                <a:path w="1181735" h="692150">
                  <a:moveTo>
                    <a:pt x="17206" y="84196"/>
                  </a:moveTo>
                  <a:lnTo>
                    <a:pt x="15541" y="76494"/>
                  </a:lnTo>
                </a:path>
                <a:path w="1181735" h="692150">
                  <a:moveTo>
                    <a:pt x="13135" y="68812"/>
                  </a:moveTo>
                  <a:lnTo>
                    <a:pt x="11470" y="65173"/>
                  </a:lnTo>
                  <a:lnTo>
                    <a:pt x="11470" y="61110"/>
                  </a:lnTo>
                </a:path>
                <a:path w="1181735" h="692150">
                  <a:moveTo>
                    <a:pt x="9620" y="53409"/>
                  </a:moveTo>
                  <a:lnTo>
                    <a:pt x="7770" y="46170"/>
                  </a:lnTo>
                </a:path>
                <a:path w="1181735" h="692150">
                  <a:moveTo>
                    <a:pt x="7770" y="38487"/>
                  </a:moveTo>
                  <a:lnTo>
                    <a:pt x="5920" y="30786"/>
                  </a:lnTo>
                </a:path>
                <a:path w="1181735" h="692150">
                  <a:moveTo>
                    <a:pt x="3700" y="23085"/>
                  </a:moveTo>
                  <a:lnTo>
                    <a:pt x="1850" y="15402"/>
                  </a:lnTo>
                </a:path>
                <a:path w="1181735" h="692150">
                  <a:moveTo>
                    <a:pt x="1850" y="7701"/>
                  </a:moveTo>
                  <a:lnTo>
                    <a:pt x="0" y="0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68316" y="3716419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1815" y="3850"/>
                  </a:moveTo>
                  <a:lnTo>
                    <a:pt x="1815" y="3850"/>
                  </a:lnTo>
                </a:path>
              </a:pathLst>
            </a:custGeom>
            <a:ln w="7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62580" y="3655327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4" h="53975">
                  <a:moveTo>
                    <a:pt x="4070" y="53391"/>
                  </a:moveTo>
                  <a:lnTo>
                    <a:pt x="4070" y="45708"/>
                  </a:lnTo>
                </a:path>
                <a:path w="4444" h="53975">
                  <a:moveTo>
                    <a:pt x="4070" y="38007"/>
                  </a:moveTo>
                  <a:lnTo>
                    <a:pt x="1665" y="30324"/>
                  </a:lnTo>
                </a:path>
                <a:path w="4444" h="53975">
                  <a:moveTo>
                    <a:pt x="1665" y="23066"/>
                  </a:moveTo>
                  <a:lnTo>
                    <a:pt x="0" y="15383"/>
                  </a:lnTo>
                </a:path>
                <a:path w="4444" h="53975">
                  <a:moveTo>
                    <a:pt x="0" y="7682"/>
                  </a:moveTo>
                  <a:lnTo>
                    <a:pt x="0" y="0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60730" y="3639924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1815" y="3850"/>
                  </a:moveTo>
                  <a:lnTo>
                    <a:pt x="1815" y="3850"/>
                  </a:lnTo>
                </a:path>
              </a:pathLst>
            </a:custGeom>
            <a:ln w="7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58880" y="3563429"/>
              <a:ext cx="1905" cy="69215"/>
            </a:xfrm>
            <a:custGeom>
              <a:avLst/>
              <a:gdLst/>
              <a:ahLst/>
              <a:cxnLst/>
              <a:rect l="l" t="t" r="r" b="b"/>
              <a:pathLst>
                <a:path w="1905" h="69214">
                  <a:moveTo>
                    <a:pt x="1850" y="68812"/>
                  </a:moveTo>
                  <a:lnTo>
                    <a:pt x="1850" y="61110"/>
                  </a:lnTo>
                </a:path>
                <a:path w="1905" h="69214">
                  <a:moveTo>
                    <a:pt x="1850" y="53409"/>
                  </a:moveTo>
                  <a:lnTo>
                    <a:pt x="1850" y="45726"/>
                  </a:lnTo>
                </a:path>
                <a:path w="1905" h="69214">
                  <a:moveTo>
                    <a:pt x="1850" y="38025"/>
                  </a:moveTo>
                  <a:lnTo>
                    <a:pt x="0" y="30324"/>
                  </a:lnTo>
                </a:path>
                <a:path w="1905" h="69214">
                  <a:moveTo>
                    <a:pt x="0" y="22641"/>
                  </a:moveTo>
                  <a:lnTo>
                    <a:pt x="0" y="14940"/>
                  </a:lnTo>
                </a:path>
                <a:path w="1905" h="69214">
                  <a:moveTo>
                    <a:pt x="0" y="7701"/>
                  </a:moveTo>
                  <a:lnTo>
                    <a:pt x="0" y="0"/>
                  </a:lnTo>
                </a:path>
              </a:pathLst>
            </a:custGeom>
            <a:ln w="3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4100" y="731055"/>
            <a:ext cx="20199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/>
              <a:t>5. Derajat</a:t>
            </a:r>
            <a:r>
              <a:rPr sz="1950" spc="-55" dirty="0"/>
              <a:t> </a:t>
            </a:r>
            <a:r>
              <a:rPr sz="1950" spc="15" dirty="0"/>
              <a:t>(</a:t>
            </a:r>
            <a:r>
              <a:rPr sz="1950" i="1" spc="15" dirty="0">
                <a:latin typeface="Times New Roman"/>
                <a:cs typeface="Times New Roman"/>
              </a:rPr>
              <a:t>degree</a:t>
            </a:r>
            <a:r>
              <a:rPr sz="1950" spc="15" dirty="0"/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100" y="1114144"/>
            <a:ext cx="67970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82344" algn="l"/>
                <a:tab pos="1826895" algn="l"/>
                <a:tab pos="2656205" algn="l"/>
                <a:tab pos="3457575" algn="l"/>
                <a:tab pos="4300220" algn="l"/>
                <a:tab pos="5438140" algn="l"/>
                <a:tab pos="6085205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Derajat	</a:t>
            </a:r>
            <a:r>
              <a:rPr sz="1950" spc="10" dirty="0">
                <a:latin typeface="Times New Roman"/>
                <a:cs typeface="Times New Roman"/>
              </a:rPr>
              <a:t>sebuah	simpul	adalah	jumlah	upap</a:t>
            </a:r>
            <a:r>
              <a:rPr sz="1950" spc="20" dirty="0">
                <a:latin typeface="Times New Roman"/>
                <a:cs typeface="Times New Roman"/>
              </a:rPr>
              <a:t>o</a:t>
            </a:r>
            <a:r>
              <a:rPr sz="1950" spc="15" dirty="0">
                <a:latin typeface="Times New Roman"/>
                <a:cs typeface="Times New Roman"/>
              </a:rPr>
              <a:t>hon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Times New Roman"/>
                <a:cs typeface="Times New Roman"/>
              </a:rPr>
              <a:t>(atau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Times New Roman"/>
                <a:cs typeface="Times New Roman"/>
              </a:rPr>
              <a:t>jumlah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100" y="1321103"/>
            <a:ext cx="6133465" cy="14624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50" spc="10" dirty="0">
                <a:latin typeface="Times New Roman"/>
                <a:cs typeface="Times New Roman"/>
              </a:rPr>
              <a:t>anak) pada simpul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tersebut.</a:t>
            </a:r>
            <a:endParaRPr sz="1950">
              <a:latin typeface="Times New Roman"/>
              <a:cs typeface="Times New Roman"/>
            </a:endParaRPr>
          </a:p>
          <a:p>
            <a:pPr marL="12700" marR="1670050">
              <a:lnSpc>
                <a:spcPts val="2280"/>
              </a:lnSpc>
              <a:spcBef>
                <a:spcPts val="800"/>
              </a:spcBef>
            </a:pPr>
            <a:r>
              <a:rPr sz="1950" spc="10" dirty="0">
                <a:latin typeface="Times New Roman"/>
                <a:cs typeface="Times New Roman"/>
              </a:rPr>
              <a:t>Derajat </a:t>
            </a:r>
            <a:r>
              <a:rPr sz="1950" i="1" spc="15" dirty="0">
                <a:latin typeface="Times New Roman"/>
                <a:cs typeface="Times New Roman"/>
              </a:rPr>
              <a:t>a </a:t>
            </a:r>
            <a:r>
              <a:rPr sz="1950" spc="10" dirty="0">
                <a:latin typeface="Times New Roman"/>
                <a:cs typeface="Times New Roman"/>
              </a:rPr>
              <a:t>adalah 3, derajat </a:t>
            </a:r>
            <a:r>
              <a:rPr sz="1950" i="1" spc="15" dirty="0">
                <a:latin typeface="Times New Roman"/>
                <a:cs typeface="Times New Roman"/>
              </a:rPr>
              <a:t>b </a:t>
            </a:r>
            <a:r>
              <a:rPr sz="1950" spc="10" dirty="0">
                <a:latin typeface="Times New Roman"/>
                <a:cs typeface="Times New Roman"/>
              </a:rPr>
              <a:t>adalah 2,  Derajat </a:t>
            </a:r>
            <a:r>
              <a:rPr sz="1950" i="1" spc="15" dirty="0">
                <a:latin typeface="Times New Roman"/>
                <a:cs typeface="Times New Roman"/>
              </a:rPr>
              <a:t>d </a:t>
            </a:r>
            <a:r>
              <a:rPr sz="1950" spc="10" dirty="0">
                <a:latin typeface="Times New Roman"/>
                <a:cs typeface="Times New Roman"/>
              </a:rPr>
              <a:t>adalah satu </a:t>
            </a:r>
            <a:r>
              <a:rPr sz="1950" spc="15" dirty="0">
                <a:latin typeface="Times New Roman"/>
                <a:cs typeface="Times New Roman"/>
              </a:rPr>
              <a:t>dan </a:t>
            </a:r>
            <a:r>
              <a:rPr sz="1950" spc="10" dirty="0">
                <a:latin typeface="Times New Roman"/>
                <a:cs typeface="Times New Roman"/>
              </a:rPr>
              <a:t>derajat </a:t>
            </a:r>
            <a:r>
              <a:rPr sz="1950" i="1" spc="10" dirty="0">
                <a:latin typeface="Times New Roman"/>
                <a:cs typeface="Times New Roman"/>
              </a:rPr>
              <a:t>c </a:t>
            </a:r>
            <a:r>
              <a:rPr sz="1950" spc="10" dirty="0">
                <a:latin typeface="Times New Roman"/>
                <a:cs typeface="Times New Roman"/>
              </a:rPr>
              <a:t>adalah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10" dirty="0">
                <a:latin typeface="Times New Roman"/>
                <a:cs typeface="Times New Roman"/>
              </a:rPr>
              <a:t>Jadi, derajat yang </a:t>
            </a:r>
            <a:r>
              <a:rPr sz="1950" spc="15" dirty="0">
                <a:latin typeface="Times New Roman"/>
                <a:cs typeface="Times New Roman"/>
              </a:rPr>
              <a:t>dimaksudkan </a:t>
            </a:r>
            <a:r>
              <a:rPr sz="1950" spc="10" dirty="0">
                <a:latin typeface="Times New Roman"/>
                <a:cs typeface="Times New Roman"/>
              </a:rPr>
              <a:t>di sini adalah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derajat-keluar.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3032566"/>
            <a:ext cx="6800850" cy="615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65"/>
              </a:spcBef>
            </a:pPr>
            <a:r>
              <a:rPr sz="1950" spc="10" dirty="0">
                <a:latin typeface="Times New Roman"/>
                <a:cs typeface="Times New Roman"/>
              </a:rPr>
              <a:t>Derajat </a:t>
            </a:r>
            <a:r>
              <a:rPr sz="1950" spc="15" dirty="0">
                <a:latin typeface="Times New Roman"/>
                <a:cs typeface="Times New Roman"/>
              </a:rPr>
              <a:t>maksimum </a:t>
            </a:r>
            <a:r>
              <a:rPr sz="1950" spc="10" dirty="0">
                <a:latin typeface="Times New Roman"/>
                <a:cs typeface="Times New Roman"/>
              </a:rPr>
              <a:t>dari </a:t>
            </a:r>
            <a:r>
              <a:rPr sz="1950" spc="15" dirty="0">
                <a:latin typeface="Times New Roman"/>
                <a:cs typeface="Times New Roman"/>
              </a:rPr>
              <a:t>semua </a:t>
            </a:r>
            <a:r>
              <a:rPr sz="1950" spc="10" dirty="0">
                <a:latin typeface="Times New Roman"/>
                <a:cs typeface="Times New Roman"/>
              </a:rPr>
              <a:t>simpul </a:t>
            </a:r>
            <a:r>
              <a:rPr sz="1950" spc="15" dirty="0">
                <a:latin typeface="Times New Roman"/>
                <a:cs typeface="Times New Roman"/>
              </a:rPr>
              <a:t>merupakan </a:t>
            </a:r>
            <a:r>
              <a:rPr sz="1950" spc="10" dirty="0">
                <a:latin typeface="Times New Roman"/>
                <a:cs typeface="Times New Roman"/>
              </a:rPr>
              <a:t>derajat </a:t>
            </a:r>
            <a:r>
              <a:rPr sz="1950" spc="15" dirty="0">
                <a:latin typeface="Times New Roman"/>
                <a:cs typeface="Times New Roman"/>
              </a:rPr>
              <a:t>pohon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itu  sendiri. Pohon di atas berderajat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6102" y="3983535"/>
            <a:ext cx="9525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2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2960" y="4538017"/>
            <a:ext cx="9525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2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6872" y="5444650"/>
            <a:ext cx="8826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15" dirty="0"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3736" y="5092610"/>
            <a:ext cx="9525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20" dirty="0">
                <a:latin typeface="Arial"/>
                <a:cs typeface="Arial"/>
              </a:rPr>
              <a:t>g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7217" y="5092610"/>
            <a:ext cx="60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10" dirty="0">
                <a:latin typeface="Arial"/>
                <a:cs typeface="Arial"/>
              </a:rPr>
              <a:t>f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18356" y="4161111"/>
            <a:ext cx="1399540" cy="1408430"/>
            <a:chOff x="3218356" y="4161111"/>
            <a:chExt cx="1399540" cy="1408430"/>
          </a:xfrm>
        </p:grpSpPr>
        <p:sp>
          <p:nvSpPr>
            <p:cNvPr id="17" name="object 17"/>
            <p:cNvSpPr/>
            <p:nvPr/>
          </p:nvSpPr>
          <p:spPr>
            <a:xfrm>
              <a:off x="4120720" y="416269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6973" y="0"/>
                  </a:moveTo>
                  <a:lnTo>
                    <a:pt x="16466" y="0"/>
                  </a:lnTo>
                  <a:lnTo>
                    <a:pt x="7684" y="4233"/>
                  </a:lnTo>
                  <a:lnTo>
                    <a:pt x="1568" y="11917"/>
                  </a:lnTo>
                  <a:lnTo>
                    <a:pt x="0" y="22267"/>
                  </a:lnTo>
                  <a:lnTo>
                    <a:pt x="1568" y="33087"/>
                  </a:lnTo>
                  <a:lnTo>
                    <a:pt x="7684" y="40770"/>
                  </a:lnTo>
                  <a:lnTo>
                    <a:pt x="16466" y="45004"/>
                  </a:lnTo>
                  <a:lnTo>
                    <a:pt x="26973" y="45004"/>
                  </a:lnTo>
                  <a:lnTo>
                    <a:pt x="36068" y="40770"/>
                  </a:lnTo>
                  <a:lnTo>
                    <a:pt x="41871" y="33087"/>
                  </a:lnTo>
                  <a:lnTo>
                    <a:pt x="45007" y="22267"/>
                  </a:lnTo>
                  <a:lnTo>
                    <a:pt x="41871" y="11917"/>
                  </a:lnTo>
                  <a:lnTo>
                    <a:pt x="36068" y="4233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0720" y="416269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267"/>
                  </a:moveTo>
                  <a:lnTo>
                    <a:pt x="1568" y="11917"/>
                  </a:lnTo>
                  <a:lnTo>
                    <a:pt x="7684" y="4233"/>
                  </a:lnTo>
                  <a:lnTo>
                    <a:pt x="16466" y="0"/>
                  </a:lnTo>
                  <a:lnTo>
                    <a:pt x="26973" y="0"/>
                  </a:lnTo>
                  <a:lnTo>
                    <a:pt x="36068" y="4233"/>
                  </a:lnTo>
                  <a:lnTo>
                    <a:pt x="41871" y="11917"/>
                  </a:lnTo>
                  <a:lnTo>
                    <a:pt x="45007" y="22267"/>
                  </a:lnTo>
                  <a:lnTo>
                    <a:pt x="41871" y="33087"/>
                  </a:lnTo>
                  <a:lnTo>
                    <a:pt x="36068" y="40770"/>
                  </a:lnTo>
                  <a:lnTo>
                    <a:pt x="26973" y="45004"/>
                  </a:lnTo>
                  <a:lnTo>
                    <a:pt x="16466" y="45004"/>
                  </a:lnTo>
                  <a:lnTo>
                    <a:pt x="7684" y="40770"/>
                  </a:lnTo>
                  <a:lnTo>
                    <a:pt x="1568" y="33087"/>
                  </a:lnTo>
                  <a:lnTo>
                    <a:pt x="0" y="222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70332" y="4615725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466" y="0"/>
                  </a:lnTo>
                  <a:lnTo>
                    <a:pt x="7684" y="4704"/>
                  </a:lnTo>
                  <a:lnTo>
                    <a:pt x="1568" y="11917"/>
                  </a:lnTo>
                  <a:lnTo>
                    <a:pt x="0" y="22737"/>
                  </a:lnTo>
                  <a:lnTo>
                    <a:pt x="1568" y="33087"/>
                  </a:lnTo>
                  <a:lnTo>
                    <a:pt x="7684" y="40770"/>
                  </a:lnTo>
                  <a:lnTo>
                    <a:pt x="16466" y="45475"/>
                  </a:lnTo>
                  <a:lnTo>
                    <a:pt x="26973" y="45475"/>
                  </a:lnTo>
                  <a:lnTo>
                    <a:pt x="36068" y="40770"/>
                  </a:lnTo>
                  <a:lnTo>
                    <a:pt x="41871" y="33087"/>
                  </a:lnTo>
                  <a:lnTo>
                    <a:pt x="45007" y="22737"/>
                  </a:lnTo>
                  <a:lnTo>
                    <a:pt x="41871" y="11917"/>
                  </a:lnTo>
                  <a:lnTo>
                    <a:pt x="36068" y="4704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0332" y="4615725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0" y="22737"/>
                  </a:moveTo>
                  <a:lnTo>
                    <a:pt x="1568" y="11917"/>
                  </a:lnTo>
                  <a:lnTo>
                    <a:pt x="7684" y="4704"/>
                  </a:lnTo>
                  <a:lnTo>
                    <a:pt x="16466" y="0"/>
                  </a:lnTo>
                  <a:lnTo>
                    <a:pt x="26973" y="0"/>
                  </a:lnTo>
                  <a:lnTo>
                    <a:pt x="36068" y="4704"/>
                  </a:lnTo>
                  <a:lnTo>
                    <a:pt x="41871" y="11917"/>
                  </a:lnTo>
                  <a:lnTo>
                    <a:pt x="45007" y="22737"/>
                  </a:lnTo>
                  <a:lnTo>
                    <a:pt x="41871" y="33087"/>
                  </a:lnTo>
                  <a:lnTo>
                    <a:pt x="36068" y="40770"/>
                  </a:lnTo>
                  <a:lnTo>
                    <a:pt x="26973" y="45475"/>
                  </a:lnTo>
                  <a:lnTo>
                    <a:pt x="16466" y="45475"/>
                  </a:lnTo>
                  <a:lnTo>
                    <a:pt x="7684" y="40770"/>
                  </a:lnTo>
                  <a:lnTo>
                    <a:pt x="1568" y="33087"/>
                  </a:lnTo>
                  <a:lnTo>
                    <a:pt x="0" y="227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0720" y="4615725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466" y="0"/>
                  </a:lnTo>
                  <a:lnTo>
                    <a:pt x="7684" y="4704"/>
                  </a:lnTo>
                  <a:lnTo>
                    <a:pt x="1568" y="11917"/>
                  </a:lnTo>
                  <a:lnTo>
                    <a:pt x="0" y="22737"/>
                  </a:lnTo>
                  <a:lnTo>
                    <a:pt x="1568" y="33087"/>
                  </a:lnTo>
                  <a:lnTo>
                    <a:pt x="7684" y="40770"/>
                  </a:lnTo>
                  <a:lnTo>
                    <a:pt x="16466" y="45475"/>
                  </a:lnTo>
                  <a:lnTo>
                    <a:pt x="26973" y="45475"/>
                  </a:lnTo>
                  <a:lnTo>
                    <a:pt x="36068" y="40770"/>
                  </a:lnTo>
                  <a:lnTo>
                    <a:pt x="41871" y="33087"/>
                  </a:lnTo>
                  <a:lnTo>
                    <a:pt x="45007" y="22737"/>
                  </a:lnTo>
                  <a:lnTo>
                    <a:pt x="41871" y="11917"/>
                  </a:lnTo>
                  <a:lnTo>
                    <a:pt x="36068" y="4704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93071" y="4184966"/>
              <a:ext cx="473075" cy="476250"/>
            </a:xfrm>
            <a:custGeom>
              <a:avLst/>
              <a:gdLst/>
              <a:ahLst/>
              <a:cxnLst/>
              <a:rect l="l" t="t" r="r" b="b"/>
              <a:pathLst>
                <a:path w="473075" h="476250">
                  <a:moveTo>
                    <a:pt x="427649" y="453496"/>
                  </a:moveTo>
                  <a:lnTo>
                    <a:pt x="429217" y="442676"/>
                  </a:lnTo>
                  <a:lnTo>
                    <a:pt x="435333" y="435463"/>
                  </a:lnTo>
                  <a:lnTo>
                    <a:pt x="444115" y="430759"/>
                  </a:lnTo>
                  <a:lnTo>
                    <a:pt x="454622" y="430759"/>
                  </a:lnTo>
                  <a:lnTo>
                    <a:pt x="463717" y="435463"/>
                  </a:lnTo>
                  <a:lnTo>
                    <a:pt x="469520" y="442676"/>
                  </a:lnTo>
                  <a:lnTo>
                    <a:pt x="472656" y="453496"/>
                  </a:lnTo>
                  <a:lnTo>
                    <a:pt x="469520" y="463846"/>
                  </a:lnTo>
                  <a:lnTo>
                    <a:pt x="463717" y="471529"/>
                  </a:lnTo>
                  <a:lnTo>
                    <a:pt x="454622" y="476234"/>
                  </a:lnTo>
                  <a:lnTo>
                    <a:pt x="444115" y="476234"/>
                  </a:lnTo>
                  <a:lnTo>
                    <a:pt x="435333" y="471529"/>
                  </a:lnTo>
                  <a:lnTo>
                    <a:pt x="429217" y="463846"/>
                  </a:lnTo>
                  <a:lnTo>
                    <a:pt x="427649" y="453496"/>
                  </a:lnTo>
                  <a:close/>
                </a:path>
                <a:path w="473075" h="476250">
                  <a:moveTo>
                    <a:pt x="450388" y="0"/>
                  </a:moveTo>
                  <a:lnTo>
                    <a:pt x="0" y="453496"/>
                  </a:lnTo>
                </a:path>
                <a:path w="473075" h="476250">
                  <a:moveTo>
                    <a:pt x="450388" y="0"/>
                  </a:moveTo>
                  <a:lnTo>
                    <a:pt x="450388" y="4534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1109" y="4615725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466" y="0"/>
                  </a:lnTo>
                  <a:lnTo>
                    <a:pt x="7684" y="4704"/>
                  </a:lnTo>
                  <a:lnTo>
                    <a:pt x="1568" y="11917"/>
                  </a:lnTo>
                  <a:lnTo>
                    <a:pt x="0" y="22737"/>
                  </a:lnTo>
                  <a:lnTo>
                    <a:pt x="1568" y="33087"/>
                  </a:lnTo>
                  <a:lnTo>
                    <a:pt x="7684" y="40770"/>
                  </a:lnTo>
                  <a:lnTo>
                    <a:pt x="16466" y="45475"/>
                  </a:lnTo>
                  <a:lnTo>
                    <a:pt x="26973" y="45475"/>
                  </a:lnTo>
                  <a:lnTo>
                    <a:pt x="36068" y="40770"/>
                  </a:lnTo>
                  <a:lnTo>
                    <a:pt x="42341" y="33087"/>
                  </a:lnTo>
                  <a:lnTo>
                    <a:pt x="45007" y="22737"/>
                  </a:lnTo>
                  <a:lnTo>
                    <a:pt x="42341" y="11917"/>
                  </a:lnTo>
                  <a:lnTo>
                    <a:pt x="36068" y="4704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3459" y="4184966"/>
              <a:ext cx="473075" cy="476250"/>
            </a:xfrm>
            <a:custGeom>
              <a:avLst/>
              <a:gdLst/>
              <a:ahLst/>
              <a:cxnLst/>
              <a:rect l="l" t="t" r="r" b="b"/>
              <a:pathLst>
                <a:path w="473075" h="476250">
                  <a:moveTo>
                    <a:pt x="427649" y="453496"/>
                  </a:moveTo>
                  <a:lnTo>
                    <a:pt x="429217" y="442676"/>
                  </a:lnTo>
                  <a:lnTo>
                    <a:pt x="435333" y="435463"/>
                  </a:lnTo>
                  <a:lnTo>
                    <a:pt x="444115" y="430759"/>
                  </a:lnTo>
                  <a:lnTo>
                    <a:pt x="454622" y="430759"/>
                  </a:lnTo>
                  <a:lnTo>
                    <a:pt x="463717" y="435463"/>
                  </a:lnTo>
                  <a:lnTo>
                    <a:pt x="469990" y="442676"/>
                  </a:lnTo>
                  <a:lnTo>
                    <a:pt x="472656" y="453496"/>
                  </a:lnTo>
                  <a:lnTo>
                    <a:pt x="469990" y="463846"/>
                  </a:lnTo>
                  <a:lnTo>
                    <a:pt x="463717" y="471529"/>
                  </a:lnTo>
                  <a:lnTo>
                    <a:pt x="454622" y="476234"/>
                  </a:lnTo>
                  <a:lnTo>
                    <a:pt x="444115" y="476234"/>
                  </a:lnTo>
                  <a:lnTo>
                    <a:pt x="435333" y="471529"/>
                  </a:lnTo>
                  <a:lnTo>
                    <a:pt x="429217" y="463846"/>
                  </a:lnTo>
                  <a:lnTo>
                    <a:pt x="427649" y="453496"/>
                  </a:lnTo>
                  <a:close/>
                </a:path>
                <a:path w="473075" h="476250">
                  <a:moveTo>
                    <a:pt x="0" y="0"/>
                  </a:moveTo>
                  <a:lnTo>
                    <a:pt x="450388" y="4534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6071" y="5068908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622" y="0"/>
                  </a:lnTo>
                  <a:lnTo>
                    <a:pt x="7370" y="4610"/>
                  </a:lnTo>
                  <a:lnTo>
                    <a:pt x="1568" y="12293"/>
                  </a:lnTo>
                  <a:lnTo>
                    <a:pt x="0" y="22674"/>
                  </a:lnTo>
                  <a:lnTo>
                    <a:pt x="1568" y="33432"/>
                  </a:lnTo>
                  <a:lnTo>
                    <a:pt x="7370" y="40723"/>
                  </a:lnTo>
                  <a:lnTo>
                    <a:pt x="16622" y="45349"/>
                  </a:lnTo>
                  <a:lnTo>
                    <a:pt x="26973" y="45349"/>
                  </a:lnTo>
                  <a:lnTo>
                    <a:pt x="35755" y="40723"/>
                  </a:lnTo>
                  <a:lnTo>
                    <a:pt x="41871" y="33432"/>
                  </a:lnTo>
                  <a:lnTo>
                    <a:pt x="45007" y="22674"/>
                  </a:lnTo>
                  <a:lnTo>
                    <a:pt x="41871" y="12293"/>
                  </a:lnTo>
                  <a:lnTo>
                    <a:pt x="35755" y="4610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46071" y="4638463"/>
              <a:ext cx="248285" cy="476250"/>
            </a:xfrm>
            <a:custGeom>
              <a:avLst/>
              <a:gdLst/>
              <a:ahLst/>
              <a:cxnLst/>
              <a:rect l="l" t="t" r="r" b="b"/>
              <a:pathLst>
                <a:path w="248285" h="476250">
                  <a:moveTo>
                    <a:pt x="0" y="453120"/>
                  </a:moveTo>
                  <a:lnTo>
                    <a:pt x="1568" y="442739"/>
                  </a:lnTo>
                  <a:lnTo>
                    <a:pt x="7370" y="435055"/>
                  </a:lnTo>
                  <a:lnTo>
                    <a:pt x="16622" y="430445"/>
                  </a:lnTo>
                  <a:lnTo>
                    <a:pt x="26973" y="430445"/>
                  </a:lnTo>
                  <a:lnTo>
                    <a:pt x="35755" y="435055"/>
                  </a:lnTo>
                  <a:lnTo>
                    <a:pt x="41871" y="442739"/>
                  </a:lnTo>
                  <a:lnTo>
                    <a:pt x="45007" y="453120"/>
                  </a:lnTo>
                  <a:lnTo>
                    <a:pt x="41871" y="463877"/>
                  </a:lnTo>
                  <a:lnTo>
                    <a:pt x="35755" y="471169"/>
                  </a:lnTo>
                  <a:lnTo>
                    <a:pt x="26973" y="475795"/>
                  </a:lnTo>
                  <a:lnTo>
                    <a:pt x="16622" y="475795"/>
                  </a:lnTo>
                  <a:lnTo>
                    <a:pt x="7370" y="471169"/>
                  </a:lnTo>
                  <a:lnTo>
                    <a:pt x="1568" y="463877"/>
                  </a:lnTo>
                  <a:lnTo>
                    <a:pt x="0" y="453120"/>
                  </a:lnTo>
                  <a:close/>
                </a:path>
                <a:path w="248285" h="476250">
                  <a:moveTo>
                    <a:pt x="247776" y="0"/>
                  </a:moveTo>
                  <a:lnTo>
                    <a:pt x="22268" y="453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4981" y="506890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7286" y="0"/>
                  </a:moveTo>
                  <a:lnTo>
                    <a:pt x="16466" y="0"/>
                  </a:lnTo>
                  <a:lnTo>
                    <a:pt x="7684" y="4610"/>
                  </a:lnTo>
                  <a:lnTo>
                    <a:pt x="1411" y="12293"/>
                  </a:lnTo>
                  <a:lnTo>
                    <a:pt x="0" y="22674"/>
                  </a:lnTo>
                  <a:lnTo>
                    <a:pt x="1411" y="33432"/>
                  </a:lnTo>
                  <a:lnTo>
                    <a:pt x="7684" y="40723"/>
                  </a:lnTo>
                  <a:lnTo>
                    <a:pt x="16466" y="45349"/>
                  </a:lnTo>
                  <a:lnTo>
                    <a:pt x="27286" y="45349"/>
                  </a:lnTo>
                  <a:lnTo>
                    <a:pt x="36068" y="40723"/>
                  </a:lnTo>
                  <a:lnTo>
                    <a:pt x="42184" y="33432"/>
                  </a:lnTo>
                  <a:lnTo>
                    <a:pt x="45321" y="22674"/>
                  </a:lnTo>
                  <a:lnTo>
                    <a:pt x="42184" y="12293"/>
                  </a:lnTo>
                  <a:lnTo>
                    <a:pt x="36068" y="4610"/>
                  </a:lnTo>
                  <a:lnTo>
                    <a:pt x="27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4981" y="4638463"/>
              <a:ext cx="248285" cy="476250"/>
            </a:xfrm>
            <a:custGeom>
              <a:avLst/>
              <a:gdLst/>
              <a:ahLst/>
              <a:cxnLst/>
              <a:rect l="l" t="t" r="r" b="b"/>
              <a:pathLst>
                <a:path w="248285" h="476250">
                  <a:moveTo>
                    <a:pt x="0" y="453120"/>
                  </a:moveTo>
                  <a:lnTo>
                    <a:pt x="1411" y="442739"/>
                  </a:lnTo>
                  <a:lnTo>
                    <a:pt x="7684" y="435055"/>
                  </a:lnTo>
                  <a:lnTo>
                    <a:pt x="16466" y="430445"/>
                  </a:lnTo>
                  <a:lnTo>
                    <a:pt x="27286" y="430445"/>
                  </a:lnTo>
                  <a:lnTo>
                    <a:pt x="36068" y="435055"/>
                  </a:lnTo>
                  <a:lnTo>
                    <a:pt x="42184" y="442739"/>
                  </a:lnTo>
                  <a:lnTo>
                    <a:pt x="45321" y="453120"/>
                  </a:lnTo>
                  <a:lnTo>
                    <a:pt x="42184" y="463877"/>
                  </a:lnTo>
                  <a:lnTo>
                    <a:pt x="36068" y="471169"/>
                  </a:lnTo>
                  <a:lnTo>
                    <a:pt x="27286" y="475795"/>
                  </a:lnTo>
                  <a:lnTo>
                    <a:pt x="16466" y="475795"/>
                  </a:lnTo>
                  <a:lnTo>
                    <a:pt x="7684" y="471169"/>
                  </a:lnTo>
                  <a:lnTo>
                    <a:pt x="1411" y="463877"/>
                  </a:lnTo>
                  <a:lnTo>
                    <a:pt x="0" y="453120"/>
                  </a:lnTo>
                  <a:close/>
                </a:path>
                <a:path w="248285" h="476250">
                  <a:moveTo>
                    <a:pt x="248089" y="0"/>
                  </a:moveTo>
                  <a:lnTo>
                    <a:pt x="22582" y="453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5683" y="5068908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152" y="0"/>
                  </a:lnTo>
                  <a:lnTo>
                    <a:pt x="7370" y="4610"/>
                  </a:lnTo>
                  <a:lnTo>
                    <a:pt x="1097" y="12293"/>
                  </a:lnTo>
                  <a:lnTo>
                    <a:pt x="0" y="22674"/>
                  </a:lnTo>
                  <a:lnTo>
                    <a:pt x="1097" y="33432"/>
                  </a:lnTo>
                  <a:lnTo>
                    <a:pt x="7370" y="40723"/>
                  </a:lnTo>
                  <a:lnTo>
                    <a:pt x="16152" y="45349"/>
                  </a:lnTo>
                  <a:lnTo>
                    <a:pt x="26973" y="45349"/>
                  </a:lnTo>
                  <a:lnTo>
                    <a:pt x="35755" y="40723"/>
                  </a:lnTo>
                  <a:lnTo>
                    <a:pt x="41871" y="33432"/>
                  </a:lnTo>
                  <a:lnTo>
                    <a:pt x="45007" y="22674"/>
                  </a:lnTo>
                  <a:lnTo>
                    <a:pt x="41871" y="12293"/>
                  </a:lnTo>
                  <a:lnTo>
                    <a:pt x="35755" y="4610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93071" y="4638463"/>
              <a:ext cx="247650" cy="476250"/>
            </a:xfrm>
            <a:custGeom>
              <a:avLst/>
              <a:gdLst/>
              <a:ahLst/>
              <a:cxnLst/>
              <a:rect l="l" t="t" r="r" b="b"/>
              <a:pathLst>
                <a:path w="247650" h="476250">
                  <a:moveTo>
                    <a:pt x="202611" y="453120"/>
                  </a:moveTo>
                  <a:lnTo>
                    <a:pt x="203709" y="442739"/>
                  </a:lnTo>
                  <a:lnTo>
                    <a:pt x="209982" y="435055"/>
                  </a:lnTo>
                  <a:lnTo>
                    <a:pt x="218764" y="430445"/>
                  </a:lnTo>
                  <a:lnTo>
                    <a:pt x="229585" y="430445"/>
                  </a:lnTo>
                  <a:lnTo>
                    <a:pt x="238367" y="435055"/>
                  </a:lnTo>
                  <a:lnTo>
                    <a:pt x="244483" y="442739"/>
                  </a:lnTo>
                  <a:lnTo>
                    <a:pt x="247619" y="453120"/>
                  </a:lnTo>
                  <a:lnTo>
                    <a:pt x="244483" y="463877"/>
                  </a:lnTo>
                  <a:lnTo>
                    <a:pt x="238367" y="471169"/>
                  </a:lnTo>
                  <a:lnTo>
                    <a:pt x="229585" y="475795"/>
                  </a:lnTo>
                  <a:lnTo>
                    <a:pt x="218764" y="475795"/>
                  </a:lnTo>
                  <a:lnTo>
                    <a:pt x="209982" y="471169"/>
                  </a:lnTo>
                  <a:lnTo>
                    <a:pt x="203709" y="463877"/>
                  </a:lnTo>
                  <a:lnTo>
                    <a:pt x="202611" y="453120"/>
                  </a:lnTo>
                  <a:close/>
                </a:path>
                <a:path w="247650" h="476250">
                  <a:moveTo>
                    <a:pt x="0" y="0"/>
                  </a:moveTo>
                  <a:lnTo>
                    <a:pt x="224880" y="453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4981" y="55219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7286" y="0"/>
                  </a:moveTo>
                  <a:lnTo>
                    <a:pt x="16466" y="0"/>
                  </a:lnTo>
                  <a:lnTo>
                    <a:pt x="7684" y="4610"/>
                  </a:lnTo>
                  <a:lnTo>
                    <a:pt x="1411" y="12309"/>
                  </a:lnTo>
                  <a:lnTo>
                    <a:pt x="0" y="22674"/>
                  </a:lnTo>
                  <a:lnTo>
                    <a:pt x="1411" y="33447"/>
                  </a:lnTo>
                  <a:lnTo>
                    <a:pt x="7684" y="41131"/>
                  </a:lnTo>
                  <a:lnTo>
                    <a:pt x="16466" y="45349"/>
                  </a:lnTo>
                  <a:lnTo>
                    <a:pt x="27286" y="45349"/>
                  </a:lnTo>
                  <a:lnTo>
                    <a:pt x="36068" y="41131"/>
                  </a:lnTo>
                  <a:lnTo>
                    <a:pt x="42184" y="33447"/>
                  </a:lnTo>
                  <a:lnTo>
                    <a:pt x="45321" y="22674"/>
                  </a:lnTo>
                  <a:lnTo>
                    <a:pt x="42184" y="12309"/>
                  </a:lnTo>
                  <a:lnTo>
                    <a:pt x="36068" y="4610"/>
                  </a:lnTo>
                  <a:lnTo>
                    <a:pt x="27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4981" y="552199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674"/>
                  </a:moveTo>
                  <a:lnTo>
                    <a:pt x="1411" y="12309"/>
                  </a:lnTo>
                  <a:lnTo>
                    <a:pt x="7684" y="4610"/>
                  </a:lnTo>
                  <a:lnTo>
                    <a:pt x="16466" y="0"/>
                  </a:lnTo>
                  <a:lnTo>
                    <a:pt x="27286" y="0"/>
                  </a:lnTo>
                  <a:lnTo>
                    <a:pt x="36068" y="4610"/>
                  </a:lnTo>
                  <a:lnTo>
                    <a:pt x="42184" y="12309"/>
                  </a:lnTo>
                  <a:lnTo>
                    <a:pt x="45321" y="22674"/>
                  </a:lnTo>
                  <a:lnTo>
                    <a:pt x="42184" y="33447"/>
                  </a:lnTo>
                  <a:lnTo>
                    <a:pt x="36068" y="41131"/>
                  </a:lnTo>
                  <a:lnTo>
                    <a:pt x="27286" y="45349"/>
                  </a:lnTo>
                  <a:lnTo>
                    <a:pt x="16466" y="45349"/>
                  </a:lnTo>
                  <a:lnTo>
                    <a:pt x="7684" y="41131"/>
                  </a:lnTo>
                  <a:lnTo>
                    <a:pt x="1411" y="33447"/>
                  </a:lnTo>
                  <a:lnTo>
                    <a:pt x="0" y="226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70332" y="5521997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466" y="0"/>
                  </a:lnTo>
                  <a:lnTo>
                    <a:pt x="7684" y="4610"/>
                  </a:lnTo>
                  <a:lnTo>
                    <a:pt x="1568" y="12309"/>
                  </a:lnTo>
                  <a:lnTo>
                    <a:pt x="0" y="22674"/>
                  </a:lnTo>
                  <a:lnTo>
                    <a:pt x="1568" y="33447"/>
                  </a:lnTo>
                  <a:lnTo>
                    <a:pt x="7684" y="41131"/>
                  </a:lnTo>
                  <a:lnTo>
                    <a:pt x="16466" y="45349"/>
                  </a:lnTo>
                  <a:lnTo>
                    <a:pt x="26973" y="45349"/>
                  </a:lnTo>
                  <a:lnTo>
                    <a:pt x="36068" y="41131"/>
                  </a:lnTo>
                  <a:lnTo>
                    <a:pt x="41871" y="33447"/>
                  </a:lnTo>
                  <a:lnTo>
                    <a:pt x="45007" y="22674"/>
                  </a:lnTo>
                  <a:lnTo>
                    <a:pt x="41871" y="12309"/>
                  </a:lnTo>
                  <a:lnTo>
                    <a:pt x="36068" y="4610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563" y="5091583"/>
              <a:ext cx="248285" cy="476250"/>
            </a:xfrm>
            <a:custGeom>
              <a:avLst/>
              <a:gdLst/>
              <a:ahLst/>
              <a:cxnLst/>
              <a:rect l="l" t="t" r="r" b="b"/>
              <a:pathLst>
                <a:path w="248285" h="476250">
                  <a:moveTo>
                    <a:pt x="202768" y="453088"/>
                  </a:moveTo>
                  <a:lnTo>
                    <a:pt x="204337" y="442723"/>
                  </a:lnTo>
                  <a:lnTo>
                    <a:pt x="210452" y="435024"/>
                  </a:lnTo>
                  <a:lnTo>
                    <a:pt x="219234" y="430414"/>
                  </a:lnTo>
                  <a:lnTo>
                    <a:pt x="229741" y="430414"/>
                  </a:lnTo>
                  <a:lnTo>
                    <a:pt x="238837" y="435024"/>
                  </a:lnTo>
                  <a:lnTo>
                    <a:pt x="244639" y="442723"/>
                  </a:lnTo>
                  <a:lnTo>
                    <a:pt x="247776" y="453088"/>
                  </a:lnTo>
                  <a:lnTo>
                    <a:pt x="244639" y="463861"/>
                  </a:lnTo>
                  <a:lnTo>
                    <a:pt x="238837" y="471545"/>
                  </a:lnTo>
                  <a:lnTo>
                    <a:pt x="229741" y="475763"/>
                  </a:lnTo>
                  <a:lnTo>
                    <a:pt x="219234" y="475763"/>
                  </a:lnTo>
                  <a:lnTo>
                    <a:pt x="210452" y="471545"/>
                  </a:lnTo>
                  <a:lnTo>
                    <a:pt x="204337" y="463861"/>
                  </a:lnTo>
                  <a:lnTo>
                    <a:pt x="202768" y="453088"/>
                  </a:lnTo>
                  <a:close/>
                </a:path>
                <a:path w="248285" h="476250">
                  <a:moveTo>
                    <a:pt x="0" y="0"/>
                  </a:moveTo>
                  <a:lnTo>
                    <a:pt x="225507" y="453088"/>
                  </a:lnTo>
                </a:path>
                <a:path w="248285" h="476250">
                  <a:moveTo>
                    <a:pt x="0" y="0"/>
                  </a:moveTo>
                  <a:lnTo>
                    <a:pt x="0" y="4530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19944" y="5521997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466" y="0"/>
                  </a:lnTo>
                  <a:lnTo>
                    <a:pt x="7213" y="4610"/>
                  </a:lnTo>
                  <a:lnTo>
                    <a:pt x="1568" y="12309"/>
                  </a:lnTo>
                  <a:lnTo>
                    <a:pt x="0" y="22674"/>
                  </a:lnTo>
                  <a:lnTo>
                    <a:pt x="1568" y="33447"/>
                  </a:lnTo>
                  <a:lnTo>
                    <a:pt x="7213" y="41131"/>
                  </a:lnTo>
                  <a:lnTo>
                    <a:pt x="16466" y="45349"/>
                  </a:lnTo>
                  <a:lnTo>
                    <a:pt x="26973" y="45349"/>
                  </a:lnTo>
                  <a:lnTo>
                    <a:pt x="36068" y="41131"/>
                  </a:lnTo>
                  <a:lnTo>
                    <a:pt x="41871" y="33447"/>
                  </a:lnTo>
                  <a:lnTo>
                    <a:pt x="45007" y="22674"/>
                  </a:lnTo>
                  <a:lnTo>
                    <a:pt x="41871" y="12309"/>
                  </a:lnTo>
                  <a:lnTo>
                    <a:pt x="36068" y="4610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19944" y="5091583"/>
              <a:ext cx="247650" cy="476250"/>
            </a:xfrm>
            <a:custGeom>
              <a:avLst/>
              <a:gdLst/>
              <a:ahLst/>
              <a:cxnLst/>
              <a:rect l="l" t="t" r="r" b="b"/>
              <a:pathLst>
                <a:path w="247650" h="476250">
                  <a:moveTo>
                    <a:pt x="0" y="453088"/>
                  </a:moveTo>
                  <a:lnTo>
                    <a:pt x="1568" y="442723"/>
                  </a:lnTo>
                  <a:lnTo>
                    <a:pt x="7213" y="435024"/>
                  </a:lnTo>
                  <a:lnTo>
                    <a:pt x="16466" y="430414"/>
                  </a:lnTo>
                  <a:lnTo>
                    <a:pt x="26973" y="430414"/>
                  </a:lnTo>
                  <a:lnTo>
                    <a:pt x="36068" y="435024"/>
                  </a:lnTo>
                  <a:lnTo>
                    <a:pt x="41871" y="442723"/>
                  </a:lnTo>
                  <a:lnTo>
                    <a:pt x="45007" y="453088"/>
                  </a:lnTo>
                  <a:lnTo>
                    <a:pt x="41871" y="463861"/>
                  </a:lnTo>
                  <a:lnTo>
                    <a:pt x="36068" y="471545"/>
                  </a:lnTo>
                  <a:lnTo>
                    <a:pt x="26973" y="475763"/>
                  </a:lnTo>
                  <a:lnTo>
                    <a:pt x="16466" y="475763"/>
                  </a:lnTo>
                  <a:lnTo>
                    <a:pt x="7213" y="471545"/>
                  </a:lnTo>
                  <a:lnTo>
                    <a:pt x="1568" y="463861"/>
                  </a:lnTo>
                  <a:lnTo>
                    <a:pt x="0" y="453088"/>
                  </a:lnTo>
                  <a:close/>
                </a:path>
                <a:path w="247650" h="476250">
                  <a:moveTo>
                    <a:pt x="247619" y="0"/>
                  </a:moveTo>
                  <a:lnTo>
                    <a:pt x="22268" y="4530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99081" y="4639161"/>
            <a:ext cx="8826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15" dirty="0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01848" y="4639161"/>
            <a:ext cx="9525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20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28456" y="5998819"/>
            <a:ext cx="13017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30" dirty="0">
                <a:latin typeface="Arial"/>
                <a:cs typeface="Arial"/>
              </a:rPr>
              <a:t>m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29556" y="5998819"/>
            <a:ext cx="533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5" dirty="0">
                <a:latin typeface="Arial"/>
                <a:cs typeface="Arial"/>
              </a:rPr>
              <a:t>l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7609" y="4991153"/>
            <a:ext cx="9525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20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95325" y="5545714"/>
            <a:ext cx="5245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8445" algn="l"/>
                <a:tab pos="483234" algn="l"/>
              </a:tabLst>
            </a:pPr>
            <a:r>
              <a:rPr sz="950" i="1" spc="20" dirty="0">
                <a:latin typeface="Arial"/>
                <a:cs typeface="Arial"/>
              </a:rPr>
              <a:t>h	</a:t>
            </a:r>
            <a:r>
              <a:rPr sz="950" i="1" spc="5" dirty="0">
                <a:latin typeface="Arial"/>
                <a:cs typeface="Arial"/>
              </a:rPr>
              <a:t>i	j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75010" y="5091583"/>
            <a:ext cx="443230" cy="930910"/>
            <a:chOff x="4175010" y="5091583"/>
            <a:chExt cx="443230" cy="930910"/>
          </a:xfrm>
        </p:grpSpPr>
        <p:sp>
          <p:nvSpPr>
            <p:cNvPr id="44" name="object 44"/>
            <p:cNvSpPr/>
            <p:nvPr/>
          </p:nvSpPr>
          <p:spPr>
            <a:xfrm>
              <a:off x="4346071" y="5521997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622" y="0"/>
                  </a:lnTo>
                  <a:lnTo>
                    <a:pt x="7370" y="4610"/>
                  </a:lnTo>
                  <a:lnTo>
                    <a:pt x="1568" y="12309"/>
                  </a:lnTo>
                  <a:lnTo>
                    <a:pt x="0" y="22674"/>
                  </a:lnTo>
                  <a:lnTo>
                    <a:pt x="1568" y="33447"/>
                  </a:lnTo>
                  <a:lnTo>
                    <a:pt x="7370" y="41131"/>
                  </a:lnTo>
                  <a:lnTo>
                    <a:pt x="16622" y="45349"/>
                  </a:lnTo>
                  <a:lnTo>
                    <a:pt x="26973" y="45349"/>
                  </a:lnTo>
                  <a:lnTo>
                    <a:pt x="35755" y="41131"/>
                  </a:lnTo>
                  <a:lnTo>
                    <a:pt x="41871" y="33447"/>
                  </a:lnTo>
                  <a:lnTo>
                    <a:pt x="45007" y="22674"/>
                  </a:lnTo>
                  <a:lnTo>
                    <a:pt x="41871" y="12309"/>
                  </a:lnTo>
                  <a:lnTo>
                    <a:pt x="35755" y="4610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46071" y="5091583"/>
              <a:ext cx="45085" cy="476250"/>
            </a:xfrm>
            <a:custGeom>
              <a:avLst/>
              <a:gdLst/>
              <a:ahLst/>
              <a:cxnLst/>
              <a:rect l="l" t="t" r="r" b="b"/>
              <a:pathLst>
                <a:path w="45085" h="476250">
                  <a:moveTo>
                    <a:pt x="0" y="453088"/>
                  </a:moveTo>
                  <a:lnTo>
                    <a:pt x="1568" y="442723"/>
                  </a:lnTo>
                  <a:lnTo>
                    <a:pt x="7370" y="435024"/>
                  </a:lnTo>
                  <a:lnTo>
                    <a:pt x="16622" y="430414"/>
                  </a:lnTo>
                  <a:lnTo>
                    <a:pt x="26973" y="430414"/>
                  </a:lnTo>
                  <a:lnTo>
                    <a:pt x="35755" y="435024"/>
                  </a:lnTo>
                  <a:lnTo>
                    <a:pt x="41871" y="442723"/>
                  </a:lnTo>
                  <a:lnTo>
                    <a:pt x="45007" y="453088"/>
                  </a:lnTo>
                  <a:lnTo>
                    <a:pt x="41871" y="463861"/>
                  </a:lnTo>
                  <a:lnTo>
                    <a:pt x="35755" y="471545"/>
                  </a:lnTo>
                  <a:lnTo>
                    <a:pt x="26973" y="475763"/>
                  </a:lnTo>
                  <a:lnTo>
                    <a:pt x="16622" y="475763"/>
                  </a:lnTo>
                  <a:lnTo>
                    <a:pt x="7370" y="471545"/>
                  </a:lnTo>
                  <a:lnTo>
                    <a:pt x="1568" y="463861"/>
                  </a:lnTo>
                  <a:lnTo>
                    <a:pt x="0" y="453088"/>
                  </a:lnTo>
                  <a:close/>
                </a:path>
                <a:path w="45085" h="476250">
                  <a:moveTo>
                    <a:pt x="22268" y="0"/>
                  </a:moveTo>
                  <a:lnTo>
                    <a:pt x="22268" y="4530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76548" y="5975493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8384" y="0"/>
                  </a:moveTo>
                  <a:lnTo>
                    <a:pt x="17563" y="0"/>
                  </a:lnTo>
                  <a:lnTo>
                    <a:pt x="8781" y="4218"/>
                  </a:lnTo>
                  <a:lnTo>
                    <a:pt x="2665" y="11901"/>
                  </a:lnTo>
                  <a:lnTo>
                    <a:pt x="0" y="22674"/>
                  </a:lnTo>
                  <a:lnTo>
                    <a:pt x="2665" y="33040"/>
                  </a:lnTo>
                  <a:lnTo>
                    <a:pt x="8781" y="40723"/>
                  </a:lnTo>
                  <a:lnTo>
                    <a:pt x="17563" y="45349"/>
                  </a:lnTo>
                  <a:lnTo>
                    <a:pt x="28384" y="45349"/>
                  </a:lnTo>
                  <a:lnTo>
                    <a:pt x="37166" y="40723"/>
                  </a:lnTo>
                  <a:lnTo>
                    <a:pt x="43439" y="33040"/>
                  </a:lnTo>
                  <a:lnTo>
                    <a:pt x="44850" y="22674"/>
                  </a:lnTo>
                  <a:lnTo>
                    <a:pt x="43439" y="11901"/>
                  </a:lnTo>
                  <a:lnTo>
                    <a:pt x="37166" y="4218"/>
                  </a:lnTo>
                  <a:lnTo>
                    <a:pt x="28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76548" y="5544672"/>
              <a:ext cx="192405" cy="476250"/>
            </a:xfrm>
            <a:custGeom>
              <a:avLst/>
              <a:gdLst/>
              <a:ahLst/>
              <a:cxnLst/>
              <a:rect l="l" t="t" r="r" b="b"/>
              <a:pathLst>
                <a:path w="192404" h="476250">
                  <a:moveTo>
                    <a:pt x="0" y="453496"/>
                  </a:moveTo>
                  <a:lnTo>
                    <a:pt x="2665" y="442723"/>
                  </a:lnTo>
                  <a:lnTo>
                    <a:pt x="8781" y="435039"/>
                  </a:lnTo>
                  <a:lnTo>
                    <a:pt x="17563" y="430821"/>
                  </a:lnTo>
                  <a:lnTo>
                    <a:pt x="28384" y="430821"/>
                  </a:lnTo>
                  <a:lnTo>
                    <a:pt x="37166" y="435039"/>
                  </a:lnTo>
                  <a:lnTo>
                    <a:pt x="43439" y="442723"/>
                  </a:lnTo>
                  <a:lnTo>
                    <a:pt x="44850" y="453496"/>
                  </a:lnTo>
                  <a:lnTo>
                    <a:pt x="43439" y="463861"/>
                  </a:lnTo>
                  <a:lnTo>
                    <a:pt x="37166" y="471545"/>
                  </a:lnTo>
                  <a:lnTo>
                    <a:pt x="28384" y="476171"/>
                  </a:lnTo>
                  <a:lnTo>
                    <a:pt x="17563" y="476171"/>
                  </a:lnTo>
                  <a:lnTo>
                    <a:pt x="8781" y="471545"/>
                  </a:lnTo>
                  <a:lnTo>
                    <a:pt x="2665" y="463861"/>
                  </a:lnTo>
                  <a:lnTo>
                    <a:pt x="0" y="453496"/>
                  </a:lnTo>
                  <a:close/>
                </a:path>
                <a:path w="192404" h="476250">
                  <a:moveTo>
                    <a:pt x="191791" y="0"/>
                  </a:moveTo>
                  <a:lnTo>
                    <a:pt x="22268" y="4534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71108" y="5975493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26973" y="0"/>
                  </a:moveTo>
                  <a:lnTo>
                    <a:pt x="16466" y="0"/>
                  </a:lnTo>
                  <a:lnTo>
                    <a:pt x="7684" y="4218"/>
                  </a:lnTo>
                  <a:lnTo>
                    <a:pt x="1568" y="11901"/>
                  </a:lnTo>
                  <a:lnTo>
                    <a:pt x="0" y="22674"/>
                  </a:lnTo>
                  <a:lnTo>
                    <a:pt x="1568" y="33040"/>
                  </a:lnTo>
                  <a:lnTo>
                    <a:pt x="7684" y="40723"/>
                  </a:lnTo>
                  <a:lnTo>
                    <a:pt x="16466" y="45349"/>
                  </a:lnTo>
                  <a:lnTo>
                    <a:pt x="26973" y="45349"/>
                  </a:lnTo>
                  <a:lnTo>
                    <a:pt x="36068" y="40723"/>
                  </a:lnTo>
                  <a:lnTo>
                    <a:pt x="42341" y="33040"/>
                  </a:lnTo>
                  <a:lnTo>
                    <a:pt x="45007" y="22674"/>
                  </a:lnTo>
                  <a:lnTo>
                    <a:pt x="42341" y="11901"/>
                  </a:lnTo>
                  <a:lnTo>
                    <a:pt x="36068" y="4218"/>
                  </a:lnTo>
                  <a:lnTo>
                    <a:pt x="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68340" y="5544672"/>
              <a:ext cx="248285" cy="476250"/>
            </a:xfrm>
            <a:custGeom>
              <a:avLst/>
              <a:gdLst/>
              <a:ahLst/>
              <a:cxnLst/>
              <a:rect l="l" t="t" r="r" b="b"/>
              <a:pathLst>
                <a:path w="248285" h="476250">
                  <a:moveTo>
                    <a:pt x="202768" y="453496"/>
                  </a:moveTo>
                  <a:lnTo>
                    <a:pt x="204337" y="442723"/>
                  </a:lnTo>
                  <a:lnTo>
                    <a:pt x="210452" y="435039"/>
                  </a:lnTo>
                  <a:lnTo>
                    <a:pt x="219234" y="430821"/>
                  </a:lnTo>
                  <a:lnTo>
                    <a:pt x="229741" y="430821"/>
                  </a:lnTo>
                  <a:lnTo>
                    <a:pt x="238837" y="435039"/>
                  </a:lnTo>
                  <a:lnTo>
                    <a:pt x="245110" y="442723"/>
                  </a:lnTo>
                  <a:lnTo>
                    <a:pt x="247776" y="453496"/>
                  </a:lnTo>
                  <a:lnTo>
                    <a:pt x="245110" y="463861"/>
                  </a:lnTo>
                  <a:lnTo>
                    <a:pt x="238837" y="471545"/>
                  </a:lnTo>
                  <a:lnTo>
                    <a:pt x="229741" y="476171"/>
                  </a:lnTo>
                  <a:lnTo>
                    <a:pt x="219234" y="476171"/>
                  </a:lnTo>
                  <a:lnTo>
                    <a:pt x="210452" y="471545"/>
                  </a:lnTo>
                  <a:lnTo>
                    <a:pt x="204337" y="463861"/>
                  </a:lnTo>
                  <a:lnTo>
                    <a:pt x="202768" y="453496"/>
                  </a:lnTo>
                  <a:close/>
                </a:path>
                <a:path w="248285" h="476250">
                  <a:moveTo>
                    <a:pt x="0" y="0"/>
                  </a:moveTo>
                  <a:lnTo>
                    <a:pt x="225507" y="4534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803818"/>
            <a:ext cx="1815464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5" dirty="0"/>
              <a:t>6. </a:t>
            </a:r>
            <a:r>
              <a:rPr sz="2400" spc="10" dirty="0"/>
              <a:t>Daun</a:t>
            </a:r>
            <a:r>
              <a:rPr sz="2400" spc="-75" dirty="0"/>
              <a:t> </a:t>
            </a:r>
            <a:r>
              <a:rPr sz="2400" spc="5" dirty="0"/>
              <a:t>(</a:t>
            </a:r>
            <a:r>
              <a:rPr sz="2400" i="1" spc="5" dirty="0">
                <a:latin typeface="Times New Roman"/>
                <a:cs typeface="Times New Roman"/>
              </a:rPr>
              <a:t>leaf</a:t>
            </a:r>
            <a:r>
              <a:rPr sz="2400" spc="5" dirty="0"/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25"/>
              </a:spcBef>
            </a:pPr>
            <a:r>
              <a:rPr spc="10" dirty="0"/>
              <a:t>Simpul</a:t>
            </a:r>
            <a:r>
              <a:rPr spc="295" dirty="0"/>
              <a:t> </a:t>
            </a:r>
            <a:r>
              <a:rPr spc="15" dirty="0"/>
              <a:t>yang</a:t>
            </a:r>
            <a:r>
              <a:rPr spc="285" dirty="0"/>
              <a:t> </a:t>
            </a:r>
            <a:r>
              <a:rPr spc="10" dirty="0"/>
              <a:t>berderajat</a:t>
            </a:r>
            <a:r>
              <a:rPr spc="280" dirty="0"/>
              <a:t> </a:t>
            </a:r>
            <a:r>
              <a:rPr spc="10" dirty="0"/>
              <a:t>nol</a:t>
            </a:r>
            <a:r>
              <a:rPr spc="285" dirty="0"/>
              <a:t> </a:t>
            </a:r>
            <a:r>
              <a:rPr spc="10" dirty="0"/>
              <a:t>(atau</a:t>
            </a:r>
            <a:r>
              <a:rPr spc="290" dirty="0"/>
              <a:t> </a:t>
            </a:r>
            <a:r>
              <a:rPr spc="10" dirty="0"/>
              <a:t>tidak</a:t>
            </a:r>
            <a:r>
              <a:rPr spc="290" dirty="0"/>
              <a:t> </a:t>
            </a:r>
            <a:r>
              <a:rPr spc="15" dirty="0"/>
              <a:t>mempunyai</a:t>
            </a:r>
            <a:r>
              <a:rPr spc="280" dirty="0"/>
              <a:t> </a:t>
            </a:r>
            <a:r>
              <a:rPr spc="10" dirty="0"/>
              <a:t>anak)</a:t>
            </a:r>
            <a:r>
              <a:rPr spc="290" dirty="0"/>
              <a:t> </a:t>
            </a:r>
            <a:r>
              <a:rPr spc="10" dirty="0"/>
              <a:t>disebut</a:t>
            </a:r>
          </a:p>
          <a:p>
            <a:pPr marL="12700">
              <a:lnSpc>
                <a:spcPts val="2830"/>
              </a:lnSpc>
            </a:pPr>
            <a:r>
              <a:rPr b="1" spc="5" dirty="0">
                <a:latin typeface="Times New Roman"/>
                <a:cs typeface="Times New Roman"/>
              </a:rPr>
              <a:t>daun</a:t>
            </a:r>
            <a:r>
              <a:rPr spc="5" dirty="0"/>
              <a:t>. </a:t>
            </a:r>
            <a:r>
              <a:rPr spc="10" dirty="0"/>
              <a:t>Simpul </a:t>
            </a:r>
            <a:r>
              <a:rPr i="1" spc="10" dirty="0">
                <a:latin typeface="Times New Roman"/>
                <a:cs typeface="Times New Roman"/>
              </a:rPr>
              <a:t>h</a:t>
            </a:r>
            <a:r>
              <a:rPr spc="10" dirty="0"/>
              <a:t>, </a:t>
            </a:r>
            <a:r>
              <a:rPr i="1" spc="5" dirty="0">
                <a:latin typeface="Times New Roman"/>
                <a:cs typeface="Times New Roman"/>
              </a:rPr>
              <a:t>i</a:t>
            </a:r>
            <a:r>
              <a:rPr spc="5" dirty="0"/>
              <a:t>, </a:t>
            </a:r>
            <a:r>
              <a:rPr i="1" spc="5" dirty="0">
                <a:latin typeface="Times New Roman"/>
                <a:cs typeface="Times New Roman"/>
              </a:rPr>
              <a:t>j</a:t>
            </a:r>
            <a:r>
              <a:rPr spc="5" dirty="0"/>
              <a:t>, </a:t>
            </a:r>
            <a:r>
              <a:rPr i="1" spc="5" dirty="0">
                <a:latin typeface="Times New Roman"/>
                <a:cs typeface="Times New Roman"/>
              </a:rPr>
              <a:t>f</a:t>
            </a:r>
            <a:r>
              <a:rPr spc="5" dirty="0"/>
              <a:t>, </a:t>
            </a:r>
            <a:r>
              <a:rPr i="1" spc="10" dirty="0">
                <a:latin typeface="Times New Roman"/>
                <a:cs typeface="Times New Roman"/>
              </a:rPr>
              <a:t>c</a:t>
            </a:r>
            <a:r>
              <a:rPr spc="10" dirty="0"/>
              <a:t>, </a:t>
            </a:r>
            <a:r>
              <a:rPr i="1" spc="5" dirty="0">
                <a:latin typeface="Times New Roman"/>
                <a:cs typeface="Times New Roman"/>
              </a:rPr>
              <a:t>l</a:t>
            </a:r>
            <a:r>
              <a:rPr spc="5" dirty="0"/>
              <a:t>, </a:t>
            </a:r>
            <a:r>
              <a:rPr spc="15" dirty="0"/>
              <a:t>dan </a:t>
            </a:r>
            <a:r>
              <a:rPr i="1" spc="25" dirty="0">
                <a:latin typeface="Times New Roman"/>
                <a:cs typeface="Times New Roman"/>
              </a:rPr>
              <a:t>m </a:t>
            </a:r>
            <a:r>
              <a:rPr spc="10" dirty="0"/>
              <a:t>adalah</a:t>
            </a:r>
            <a:r>
              <a:rPr spc="-60" dirty="0"/>
              <a:t> </a:t>
            </a:r>
            <a:r>
              <a:rPr spc="10" dirty="0"/>
              <a:t>daun.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/>
          </a:p>
          <a:p>
            <a:pPr marL="12700">
              <a:lnSpc>
                <a:spcPct val="100000"/>
              </a:lnSpc>
            </a:pPr>
            <a:r>
              <a:rPr b="1" spc="15" dirty="0">
                <a:latin typeface="Times New Roman"/>
                <a:cs typeface="Times New Roman"/>
              </a:rPr>
              <a:t>7. </a:t>
            </a:r>
            <a:r>
              <a:rPr b="1" spc="5" dirty="0">
                <a:latin typeface="Times New Roman"/>
                <a:cs typeface="Times New Roman"/>
              </a:rPr>
              <a:t>Simpul </a:t>
            </a:r>
            <a:r>
              <a:rPr b="1" spc="15" dirty="0">
                <a:latin typeface="Times New Roman"/>
                <a:cs typeface="Times New Roman"/>
              </a:rPr>
              <a:t>Dalam </a:t>
            </a:r>
            <a:r>
              <a:rPr b="1" spc="5" dirty="0">
                <a:latin typeface="Times New Roman"/>
                <a:cs typeface="Times New Roman"/>
              </a:rPr>
              <a:t>(</a:t>
            </a:r>
            <a:r>
              <a:rPr b="1" i="1" spc="5" dirty="0">
                <a:latin typeface="Times New Roman"/>
                <a:cs typeface="Times New Roman"/>
              </a:rPr>
              <a:t>internal</a:t>
            </a:r>
            <a:r>
              <a:rPr b="1" i="1" spc="-55" dirty="0">
                <a:latin typeface="Times New Roman"/>
                <a:cs typeface="Times New Roman"/>
              </a:rPr>
              <a:t> </a:t>
            </a:r>
            <a:r>
              <a:rPr b="1" i="1" spc="10" dirty="0">
                <a:latin typeface="Times New Roman"/>
                <a:cs typeface="Times New Roman"/>
              </a:rPr>
              <a:t>nodes</a:t>
            </a:r>
            <a:r>
              <a:rPr b="1" spc="1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pc="10" dirty="0"/>
              <a:t>Simpul </a:t>
            </a:r>
            <a:r>
              <a:rPr spc="15" dirty="0"/>
              <a:t>yang mempunyai anak </a:t>
            </a:r>
            <a:r>
              <a:rPr spc="10" dirty="0"/>
              <a:t>disebut </a:t>
            </a:r>
            <a:r>
              <a:rPr b="1" spc="5" dirty="0">
                <a:latin typeface="Times New Roman"/>
                <a:cs typeface="Times New Roman"/>
              </a:rPr>
              <a:t>simpul </a:t>
            </a:r>
            <a:r>
              <a:rPr b="1" spc="10" dirty="0">
                <a:latin typeface="Times New Roman"/>
                <a:cs typeface="Times New Roman"/>
              </a:rPr>
              <a:t>dalam</a:t>
            </a:r>
            <a:r>
              <a:rPr spc="10" dirty="0"/>
              <a:t>. Simpul </a:t>
            </a:r>
            <a:r>
              <a:rPr i="1" spc="10" dirty="0">
                <a:latin typeface="Times New Roman"/>
                <a:cs typeface="Times New Roman"/>
              </a:rPr>
              <a:t>b</a:t>
            </a:r>
            <a:r>
              <a:rPr spc="10" dirty="0"/>
              <a:t>,</a:t>
            </a:r>
            <a:r>
              <a:rPr spc="250" dirty="0"/>
              <a:t> </a:t>
            </a:r>
            <a:r>
              <a:rPr i="1" spc="10" dirty="0">
                <a:latin typeface="Times New Roman"/>
                <a:cs typeface="Times New Roman"/>
              </a:rPr>
              <a:t>d</a:t>
            </a:r>
            <a:r>
              <a:rPr spc="10" dirty="0"/>
              <a:t>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300" y="3390245"/>
            <a:ext cx="399478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1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i="1" spc="10" dirty="0">
                <a:latin typeface="Times New Roman"/>
                <a:cs typeface="Times New Roman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, </a:t>
            </a:r>
            <a:r>
              <a:rPr sz="2400" spc="15" dirty="0">
                <a:latin typeface="Times New Roman"/>
                <a:cs typeface="Times New Roman"/>
              </a:rPr>
              <a:t>dan </a:t>
            </a:r>
            <a:r>
              <a:rPr sz="2400" i="1" spc="15" dirty="0">
                <a:latin typeface="Times New Roman"/>
                <a:cs typeface="Times New Roman"/>
              </a:rPr>
              <a:t>k </a:t>
            </a:r>
            <a:r>
              <a:rPr sz="2400" spc="10" dirty="0">
                <a:latin typeface="Times New Roman"/>
                <a:cs typeface="Times New Roman"/>
              </a:rPr>
              <a:t>adalah simpul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dalam.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4418" y="3565039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3276" y="4280470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7710" y="5451923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k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2834" y="4996146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5474" y="4996146"/>
            <a:ext cx="711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5" dirty="0">
                <a:latin typeface="Arial"/>
                <a:cs typeface="Arial"/>
              </a:rPr>
              <a:t>f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81137" y="3790111"/>
            <a:ext cx="1816735" cy="1819910"/>
            <a:chOff x="5481137" y="3790111"/>
            <a:chExt cx="1816735" cy="1819910"/>
          </a:xfrm>
        </p:grpSpPr>
        <p:sp>
          <p:nvSpPr>
            <p:cNvPr id="16" name="object 16"/>
            <p:cNvSpPr/>
            <p:nvPr/>
          </p:nvSpPr>
          <p:spPr>
            <a:xfrm>
              <a:off x="6652708" y="379206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68" y="0"/>
                  </a:lnTo>
                  <a:lnTo>
                    <a:pt x="14614" y="4062"/>
                  </a:lnTo>
                  <a:lnTo>
                    <a:pt x="6827" y="10886"/>
                  </a:lnTo>
                  <a:lnTo>
                    <a:pt x="1950" y="19660"/>
                  </a:lnTo>
                  <a:lnTo>
                    <a:pt x="0" y="29410"/>
                  </a:lnTo>
                  <a:lnTo>
                    <a:pt x="1950" y="39159"/>
                  </a:lnTo>
                  <a:lnTo>
                    <a:pt x="6827" y="47933"/>
                  </a:lnTo>
                  <a:lnTo>
                    <a:pt x="14614" y="54758"/>
                  </a:lnTo>
                  <a:lnTo>
                    <a:pt x="24368" y="58657"/>
                  </a:lnTo>
                  <a:lnTo>
                    <a:pt x="35081" y="58657"/>
                  </a:lnTo>
                  <a:lnTo>
                    <a:pt x="43843" y="54758"/>
                  </a:lnTo>
                  <a:lnTo>
                    <a:pt x="51646" y="47933"/>
                  </a:lnTo>
                  <a:lnTo>
                    <a:pt x="57498" y="39159"/>
                  </a:lnTo>
                  <a:lnTo>
                    <a:pt x="58473" y="29410"/>
                  </a:lnTo>
                  <a:lnTo>
                    <a:pt x="57498" y="19660"/>
                  </a:lnTo>
                  <a:lnTo>
                    <a:pt x="51646" y="10886"/>
                  </a:lnTo>
                  <a:lnTo>
                    <a:pt x="43843" y="4062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2708" y="379206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0" y="29410"/>
                  </a:moveTo>
                  <a:lnTo>
                    <a:pt x="1950" y="19660"/>
                  </a:lnTo>
                  <a:lnTo>
                    <a:pt x="6827" y="10886"/>
                  </a:lnTo>
                  <a:lnTo>
                    <a:pt x="14614" y="4062"/>
                  </a:lnTo>
                  <a:lnTo>
                    <a:pt x="24368" y="0"/>
                  </a:lnTo>
                  <a:lnTo>
                    <a:pt x="35081" y="0"/>
                  </a:lnTo>
                  <a:lnTo>
                    <a:pt x="43843" y="4062"/>
                  </a:lnTo>
                  <a:lnTo>
                    <a:pt x="51646" y="10886"/>
                  </a:lnTo>
                  <a:lnTo>
                    <a:pt x="57498" y="19660"/>
                  </a:lnTo>
                  <a:lnTo>
                    <a:pt x="58473" y="29410"/>
                  </a:lnTo>
                  <a:lnTo>
                    <a:pt x="57498" y="39159"/>
                  </a:lnTo>
                  <a:lnTo>
                    <a:pt x="51646" y="47933"/>
                  </a:lnTo>
                  <a:lnTo>
                    <a:pt x="43843" y="54758"/>
                  </a:lnTo>
                  <a:lnTo>
                    <a:pt x="35081" y="58657"/>
                  </a:lnTo>
                  <a:lnTo>
                    <a:pt x="24368" y="58657"/>
                  </a:lnTo>
                  <a:lnTo>
                    <a:pt x="14614" y="54758"/>
                  </a:lnTo>
                  <a:lnTo>
                    <a:pt x="6827" y="47933"/>
                  </a:lnTo>
                  <a:lnTo>
                    <a:pt x="1950" y="39159"/>
                  </a:lnTo>
                  <a:lnTo>
                    <a:pt x="0" y="29410"/>
                  </a:lnTo>
                  <a:close/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68067" y="437766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64" y="0"/>
                  </a:moveTo>
                  <a:lnTo>
                    <a:pt x="24351" y="0"/>
                  </a:lnTo>
                  <a:lnTo>
                    <a:pt x="14614" y="3899"/>
                  </a:lnTo>
                  <a:lnTo>
                    <a:pt x="6811" y="10724"/>
                  </a:lnTo>
                  <a:lnTo>
                    <a:pt x="1934" y="19498"/>
                  </a:lnTo>
                  <a:lnTo>
                    <a:pt x="0" y="29247"/>
                  </a:lnTo>
                  <a:lnTo>
                    <a:pt x="1934" y="39159"/>
                  </a:lnTo>
                  <a:lnTo>
                    <a:pt x="6811" y="47933"/>
                  </a:lnTo>
                  <a:lnTo>
                    <a:pt x="14614" y="54758"/>
                  </a:lnTo>
                  <a:lnTo>
                    <a:pt x="24351" y="58657"/>
                  </a:lnTo>
                  <a:lnTo>
                    <a:pt x="35064" y="58657"/>
                  </a:lnTo>
                  <a:lnTo>
                    <a:pt x="43843" y="54758"/>
                  </a:lnTo>
                  <a:lnTo>
                    <a:pt x="51629" y="47933"/>
                  </a:lnTo>
                  <a:lnTo>
                    <a:pt x="57482" y="39159"/>
                  </a:lnTo>
                  <a:lnTo>
                    <a:pt x="58457" y="29247"/>
                  </a:lnTo>
                  <a:lnTo>
                    <a:pt x="57482" y="19498"/>
                  </a:lnTo>
                  <a:lnTo>
                    <a:pt x="51629" y="10724"/>
                  </a:lnTo>
                  <a:lnTo>
                    <a:pt x="43843" y="3899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68067" y="437766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0" y="29247"/>
                  </a:moveTo>
                  <a:lnTo>
                    <a:pt x="1934" y="19498"/>
                  </a:lnTo>
                  <a:lnTo>
                    <a:pt x="6811" y="10724"/>
                  </a:lnTo>
                  <a:lnTo>
                    <a:pt x="14614" y="3899"/>
                  </a:lnTo>
                  <a:lnTo>
                    <a:pt x="24351" y="0"/>
                  </a:lnTo>
                  <a:lnTo>
                    <a:pt x="35064" y="0"/>
                  </a:lnTo>
                  <a:lnTo>
                    <a:pt x="43843" y="3899"/>
                  </a:lnTo>
                  <a:lnTo>
                    <a:pt x="51629" y="10724"/>
                  </a:lnTo>
                  <a:lnTo>
                    <a:pt x="57482" y="19498"/>
                  </a:lnTo>
                  <a:lnTo>
                    <a:pt x="58457" y="29247"/>
                  </a:lnTo>
                  <a:lnTo>
                    <a:pt x="57482" y="39159"/>
                  </a:lnTo>
                  <a:lnTo>
                    <a:pt x="51629" y="47933"/>
                  </a:lnTo>
                  <a:lnTo>
                    <a:pt x="43843" y="54758"/>
                  </a:lnTo>
                  <a:lnTo>
                    <a:pt x="35064" y="58657"/>
                  </a:lnTo>
                  <a:lnTo>
                    <a:pt x="24351" y="58657"/>
                  </a:lnTo>
                  <a:lnTo>
                    <a:pt x="14614" y="54758"/>
                  </a:lnTo>
                  <a:lnTo>
                    <a:pt x="6811" y="47933"/>
                  </a:lnTo>
                  <a:lnTo>
                    <a:pt x="1934" y="39159"/>
                  </a:lnTo>
                  <a:lnTo>
                    <a:pt x="0" y="29247"/>
                  </a:lnTo>
                  <a:close/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52708" y="437766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68" y="0"/>
                  </a:lnTo>
                  <a:lnTo>
                    <a:pt x="14614" y="3899"/>
                  </a:lnTo>
                  <a:lnTo>
                    <a:pt x="6827" y="10724"/>
                  </a:lnTo>
                  <a:lnTo>
                    <a:pt x="1950" y="19498"/>
                  </a:lnTo>
                  <a:lnTo>
                    <a:pt x="0" y="29247"/>
                  </a:lnTo>
                  <a:lnTo>
                    <a:pt x="1950" y="39159"/>
                  </a:lnTo>
                  <a:lnTo>
                    <a:pt x="6827" y="47933"/>
                  </a:lnTo>
                  <a:lnTo>
                    <a:pt x="14614" y="54758"/>
                  </a:lnTo>
                  <a:lnTo>
                    <a:pt x="24368" y="58657"/>
                  </a:lnTo>
                  <a:lnTo>
                    <a:pt x="35081" y="58657"/>
                  </a:lnTo>
                  <a:lnTo>
                    <a:pt x="43843" y="54758"/>
                  </a:lnTo>
                  <a:lnTo>
                    <a:pt x="51646" y="47933"/>
                  </a:lnTo>
                  <a:lnTo>
                    <a:pt x="57498" y="39159"/>
                  </a:lnTo>
                  <a:lnTo>
                    <a:pt x="58473" y="29247"/>
                  </a:lnTo>
                  <a:lnTo>
                    <a:pt x="57498" y="19498"/>
                  </a:lnTo>
                  <a:lnTo>
                    <a:pt x="51646" y="10724"/>
                  </a:lnTo>
                  <a:lnTo>
                    <a:pt x="43843" y="3899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7296" y="3821470"/>
              <a:ext cx="614045" cy="615315"/>
            </a:xfrm>
            <a:custGeom>
              <a:avLst/>
              <a:gdLst/>
              <a:ahLst/>
              <a:cxnLst/>
              <a:rect l="l" t="t" r="r" b="b"/>
              <a:pathLst>
                <a:path w="614045" h="615314">
                  <a:moveTo>
                    <a:pt x="555411" y="585441"/>
                  </a:moveTo>
                  <a:lnTo>
                    <a:pt x="557362" y="575692"/>
                  </a:lnTo>
                  <a:lnTo>
                    <a:pt x="562239" y="566918"/>
                  </a:lnTo>
                  <a:lnTo>
                    <a:pt x="570025" y="560093"/>
                  </a:lnTo>
                  <a:lnTo>
                    <a:pt x="579779" y="556194"/>
                  </a:lnTo>
                  <a:lnTo>
                    <a:pt x="590492" y="556194"/>
                  </a:lnTo>
                  <a:lnTo>
                    <a:pt x="599254" y="560093"/>
                  </a:lnTo>
                  <a:lnTo>
                    <a:pt x="607057" y="566918"/>
                  </a:lnTo>
                  <a:lnTo>
                    <a:pt x="612909" y="575692"/>
                  </a:lnTo>
                  <a:lnTo>
                    <a:pt x="613885" y="585441"/>
                  </a:lnTo>
                  <a:lnTo>
                    <a:pt x="612909" y="595353"/>
                  </a:lnTo>
                  <a:lnTo>
                    <a:pt x="607057" y="604127"/>
                  </a:lnTo>
                  <a:lnTo>
                    <a:pt x="599254" y="610952"/>
                  </a:lnTo>
                  <a:lnTo>
                    <a:pt x="590492" y="614851"/>
                  </a:lnTo>
                  <a:lnTo>
                    <a:pt x="579779" y="614851"/>
                  </a:lnTo>
                  <a:lnTo>
                    <a:pt x="570025" y="610952"/>
                  </a:lnTo>
                  <a:lnTo>
                    <a:pt x="562239" y="604127"/>
                  </a:lnTo>
                  <a:lnTo>
                    <a:pt x="557362" y="595353"/>
                  </a:lnTo>
                  <a:lnTo>
                    <a:pt x="555411" y="585441"/>
                  </a:lnTo>
                  <a:close/>
                </a:path>
                <a:path w="614045" h="615314">
                  <a:moveTo>
                    <a:pt x="584640" y="0"/>
                  </a:moveTo>
                  <a:lnTo>
                    <a:pt x="0" y="585441"/>
                  </a:lnTo>
                </a:path>
                <a:path w="614045" h="615314">
                  <a:moveTo>
                    <a:pt x="584640" y="0"/>
                  </a:moveTo>
                  <a:lnTo>
                    <a:pt x="584640" y="58544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7283" y="437766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113" y="0"/>
                  </a:moveTo>
                  <a:lnTo>
                    <a:pt x="24384" y="0"/>
                  </a:lnTo>
                  <a:lnTo>
                    <a:pt x="14630" y="3899"/>
                  </a:lnTo>
                  <a:lnTo>
                    <a:pt x="6827" y="10724"/>
                  </a:lnTo>
                  <a:lnTo>
                    <a:pt x="1950" y="19498"/>
                  </a:lnTo>
                  <a:lnTo>
                    <a:pt x="0" y="29247"/>
                  </a:lnTo>
                  <a:lnTo>
                    <a:pt x="1950" y="39159"/>
                  </a:lnTo>
                  <a:lnTo>
                    <a:pt x="6827" y="47933"/>
                  </a:lnTo>
                  <a:lnTo>
                    <a:pt x="14630" y="54758"/>
                  </a:lnTo>
                  <a:lnTo>
                    <a:pt x="24384" y="58657"/>
                  </a:lnTo>
                  <a:lnTo>
                    <a:pt x="35113" y="58657"/>
                  </a:lnTo>
                  <a:lnTo>
                    <a:pt x="43891" y="54758"/>
                  </a:lnTo>
                  <a:lnTo>
                    <a:pt x="51694" y="47933"/>
                  </a:lnTo>
                  <a:lnTo>
                    <a:pt x="57547" y="39159"/>
                  </a:lnTo>
                  <a:lnTo>
                    <a:pt x="58522" y="29247"/>
                  </a:lnTo>
                  <a:lnTo>
                    <a:pt x="57547" y="19498"/>
                  </a:lnTo>
                  <a:lnTo>
                    <a:pt x="51694" y="10724"/>
                  </a:lnTo>
                  <a:lnTo>
                    <a:pt x="43891" y="3899"/>
                  </a:lnTo>
                  <a:lnTo>
                    <a:pt x="35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1937" y="3821470"/>
              <a:ext cx="614045" cy="615315"/>
            </a:xfrm>
            <a:custGeom>
              <a:avLst/>
              <a:gdLst/>
              <a:ahLst/>
              <a:cxnLst/>
              <a:rect l="l" t="t" r="r" b="b"/>
              <a:pathLst>
                <a:path w="614045" h="615314">
                  <a:moveTo>
                    <a:pt x="555346" y="585441"/>
                  </a:moveTo>
                  <a:lnTo>
                    <a:pt x="557297" y="575692"/>
                  </a:lnTo>
                  <a:lnTo>
                    <a:pt x="562174" y="566918"/>
                  </a:lnTo>
                  <a:lnTo>
                    <a:pt x="569977" y="560093"/>
                  </a:lnTo>
                  <a:lnTo>
                    <a:pt x="579730" y="556194"/>
                  </a:lnTo>
                  <a:lnTo>
                    <a:pt x="590460" y="556194"/>
                  </a:lnTo>
                  <a:lnTo>
                    <a:pt x="599238" y="560093"/>
                  </a:lnTo>
                  <a:lnTo>
                    <a:pt x="607041" y="566918"/>
                  </a:lnTo>
                  <a:lnTo>
                    <a:pt x="612893" y="575692"/>
                  </a:lnTo>
                  <a:lnTo>
                    <a:pt x="613869" y="585441"/>
                  </a:lnTo>
                  <a:lnTo>
                    <a:pt x="612893" y="595353"/>
                  </a:lnTo>
                  <a:lnTo>
                    <a:pt x="607041" y="604127"/>
                  </a:lnTo>
                  <a:lnTo>
                    <a:pt x="599238" y="610952"/>
                  </a:lnTo>
                  <a:lnTo>
                    <a:pt x="590460" y="614851"/>
                  </a:lnTo>
                  <a:lnTo>
                    <a:pt x="579730" y="614851"/>
                  </a:lnTo>
                  <a:lnTo>
                    <a:pt x="569977" y="610952"/>
                  </a:lnTo>
                  <a:lnTo>
                    <a:pt x="562174" y="604127"/>
                  </a:lnTo>
                  <a:lnTo>
                    <a:pt x="557297" y="595353"/>
                  </a:lnTo>
                  <a:lnTo>
                    <a:pt x="555346" y="585441"/>
                  </a:lnTo>
                  <a:close/>
                </a:path>
                <a:path w="614045" h="615314">
                  <a:moveTo>
                    <a:pt x="0" y="0"/>
                  </a:moveTo>
                  <a:lnTo>
                    <a:pt x="584607" y="58544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5028" y="496360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51" y="0"/>
                  </a:lnTo>
                  <a:lnTo>
                    <a:pt x="14598" y="3915"/>
                  </a:lnTo>
                  <a:lnTo>
                    <a:pt x="6827" y="10740"/>
                  </a:lnTo>
                  <a:lnTo>
                    <a:pt x="1950" y="19530"/>
                  </a:lnTo>
                  <a:lnTo>
                    <a:pt x="0" y="29280"/>
                  </a:lnTo>
                  <a:lnTo>
                    <a:pt x="1950" y="39045"/>
                  </a:lnTo>
                  <a:lnTo>
                    <a:pt x="6827" y="47820"/>
                  </a:lnTo>
                  <a:lnTo>
                    <a:pt x="14598" y="54660"/>
                  </a:lnTo>
                  <a:lnTo>
                    <a:pt x="24351" y="58560"/>
                  </a:lnTo>
                  <a:lnTo>
                    <a:pt x="35081" y="58560"/>
                  </a:lnTo>
                  <a:lnTo>
                    <a:pt x="43859" y="54660"/>
                  </a:lnTo>
                  <a:lnTo>
                    <a:pt x="51662" y="47820"/>
                  </a:lnTo>
                  <a:lnTo>
                    <a:pt x="57514" y="39045"/>
                  </a:lnTo>
                  <a:lnTo>
                    <a:pt x="58490" y="29280"/>
                  </a:lnTo>
                  <a:lnTo>
                    <a:pt x="57514" y="19530"/>
                  </a:lnTo>
                  <a:lnTo>
                    <a:pt x="51662" y="10740"/>
                  </a:lnTo>
                  <a:lnTo>
                    <a:pt x="43859" y="3915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5028" y="4406911"/>
              <a:ext cx="321945" cy="615315"/>
            </a:xfrm>
            <a:custGeom>
              <a:avLst/>
              <a:gdLst/>
              <a:ahLst/>
              <a:cxnLst/>
              <a:rect l="l" t="t" r="r" b="b"/>
              <a:pathLst>
                <a:path w="321945" h="615314">
                  <a:moveTo>
                    <a:pt x="0" y="585977"/>
                  </a:moveTo>
                  <a:lnTo>
                    <a:pt x="1950" y="576228"/>
                  </a:lnTo>
                  <a:lnTo>
                    <a:pt x="6827" y="567438"/>
                  </a:lnTo>
                  <a:lnTo>
                    <a:pt x="14598" y="560613"/>
                  </a:lnTo>
                  <a:lnTo>
                    <a:pt x="24351" y="556697"/>
                  </a:lnTo>
                  <a:lnTo>
                    <a:pt x="35081" y="556697"/>
                  </a:lnTo>
                  <a:lnTo>
                    <a:pt x="43859" y="560613"/>
                  </a:lnTo>
                  <a:lnTo>
                    <a:pt x="51662" y="567438"/>
                  </a:lnTo>
                  <a:lnTo>
                    <a:pt x="57514" y="576228"/>
                  </a:lnTo>
                  <a:lnTo>
                    <a:pt x="58490" y="585977"/>
                  </a:lnTo>
                  <a:lnTo>
                    <a:pt x="57514" y="595743"/>
                  </a:lnTo>
                  <a:lnTo>
                    <a:pt x="51662" y="604517"/>
                  </a:lnTo>
                  <a:lnTo>
                    <a:pt x="43859" y="611358"/>
                  </a:lnTo>
                  <a:lnTo>
                    <a:pt x="35081" y="615258"/>
                  </a:lnTo>
                  <a:lnTo>
                    <a:pt x="24351" y="615258"/>
                  </a:lnTo>
                  <a:lnTo>
                    <a:pt x="14598" y="611358"/>
                  </a:lnTo>
                  <a:lnTo>
                    <a:pt x="6827" y="604517"/>
                  </a:lnTo>
                  <a:lnTo>
                    <a:pt x="1950" y="595743"/>
                  </a:lnTo>
                  <a:lnTo>
                    <a:pt x="0" y="585977"/>
                  </a:lnTo>
                  <a:close/>
                </a:path>
                <a:path w="321945" h="615314">
                  <a:moveTo>
                    <a:pt x="321516" y="0"/>
                  </a:moveTo>
                  <a:lnTo>
                    <a:pt x="29228" y="58597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5406" y="496360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68" y="0"/>
                  </a:lnTo>
                  <a:lnTo>
                    <a:pt x="14614" y="3915"/>
                  </a:lnTo>
                  <a:lnTo>
                    <a:pt x="6827" y="10740"/>
                  </a:lnTo>
                  <a:lnTo>
                    <a:pt x="1950" y="19530"/>
                  </a:lnTo>
                  <a:lnTo>
                    <a:pt x="0" y="29280"/>
                  </a:lnTo>
                  <a:lnTo>
                    <a:pt x="1950" y="39045"/>
                  </a:lnTo>
                  <a:lnTo>
                    <a:pt x="6827" y="47820"/>
                  </a:lnTo>
                  <a:lnTo>
                    <a:pt x="14614" y="54660"/>
                  </a:lnTo>
                  <a:lnTo>
                    <a:pt x="24368" y="58560"/>
                  </a:lnTo>
                  <a:lnTo>
                    <a:pt x="35081" y="58560"/>
                  </a:lnTo>
                  <a:lnTo>
                    <a:pt x="43859" y="54660"/>
                  </a:lnTo>
                  <a:lnTo>
                    <a:pt x="51646" y="47820"/>
                  </a:lnTo>
                  <a:lnTo>
                    <a:pt x="57498" y="39045"/>
                  </a:lnTo>
                  <a:lnTo>
                    <a:pt x="58473" y="29280"/>
                  </a:lnTo>
                  <a:lnTo>
                    <a:pt x="57498" y="19530"/>
                  </a:lnTo>
                  <a:lnTo>
                    <a:pt x="51646" y="10740"/>
                  </a:lnTo>
                  <a:lnTo>
                    <a:pt x="43859" y="3915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75406" y="4406911"/>
              <a:ext cx="321945" cy="615315"/>
            </a:xfrm>
            <a:custGeom>
              <a:avLst/>
              <a:gdLst/>
              <a:ahLst/>
              <a:cxnLst/>
              <a:rect l="l" t="t" r="r" b="b"/>
              <a:pathLst>
                <a:path w="321945" h="615314">
                  <a:moveTo>
                    <a:pt x="0" y="585977"/>
                  </a:moveTo>
                  <a:lnTo>
                    <a:pt x="1950" y="576228"/>
                  </a:lnTo>
                  <a:lnTo>
                    <a:pt x="6827" y="567438"/>
                  </a:lnTo>
                  <a:lnTo>
                    <a:pt x="14614" y="560613"/>
                  </a:lnTo>
                  <a:lnTo>
                    <a:pt x="24368" y="556697"/>
                  </a:lnTo>
                  <a:lnTo>
                    <a:pt x="35081" y="556697"/>
                  </a:lnTo>
                  <a:lnTo>
                    <a:pt x="43859" y="560613"/>
                  </a:lnTo>
                  <a:lnTo>
                    <a:pt x="51646" y="567438"/>
                  </a:lnTo>
                  <a:lnTo>
                    <a:pt x="57498" y="576228"/>
                  </a:lnTo>
                  <a:lnTo>
                    <a:pt x="58473" y="585977"/>
                  </a:lnTo>
                  <a:lnTo>
                    <a:pt x="57498" y="595743"/>
                  </a:lnTo>
                  <a:lnTo>
                    <a:pt x="51646" y="604517"/>
                  </a:lnTo>
                  <a:lnTo>
                    <a:pt x="43859" y="611358"/>
                  </a:lnTo>
                  <a:lnTo>
                    <a:pt x="35081" y="615258"/>
                  </a:lnTo>
                  <a:lnTo>
                    <a:pt x="24368" y="615258"/>
                  </a:lnTo>
                  <a:lnTo>
                    <a:pt x="14614" y="611358"/>
                  </a:lnTo>
                  <a:lnTo>
                    <a:pt x="6827" y="604517"/>
                  </a:lnTo>
                  <a:lnTo>
                    <a:pt x="1950" y="595743"/>
                  </a:lnTo>
                  <a:lnTo>
                    <a:pt x="0" y="585977"/>
                  </a:lnTo>
                  <a:close/>
                </a:path>
                <a:path w="321945" h="615314">
                  <a:moveTo>
                    <a:pt x="321890" y="0"/>
                  </a:moveTo>
                  <a:lnTo>
                    <a:pt x="29228" y="58597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60388" y="496360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51" y="0"/>
                  </a:lnTo>
                  <a:lnTo>
                    <a:pt x="14614" y="3915"/>
                  </a:lnTo>
                  <a:lnTo>
                    <a:pt x="6811" y="10740"/>
                  </a:lnTo>
                  <a:lnTo>
                    <a:pt x="1950" y="19530"/>
                  </a:lnTo>
                  <a:lnTo>
                    <a:pt x="0" y="29280"/>
                  </a:lnTo>
                  <a:lnTo>
                    <a:pt x="1950" y="39045"/>
                  </a:lnTo>
                  <a:lnTo>
                    <a:pt x="6811" y="47820"/>
                  </a:lnTo>
                  <a:lnTo>
                    <a:pt x="14614" y="54660"/>
                  </a:lnTo>
                  <a:lnTo>
                    <a:pt x="24351" y="58560"/>
                  </a:lnTo>
                  <a:lnTo>
                    <a:pt x="35081" y="58560"/>
                  </a:lnTo>
                  <a:lnTo>
                    <a:pt x="43843" y="54660"/>
                  </a:lnTo>
                  <a:lnTo>
                    <a:pt x="51646" y="47820"/>
                  </a:lnTo>
                  <a:lnTo>
                    <a:pt x="57482" y="39045"/>
                  </a:lnTo>
                  <a:lnTo>
                    <a:pt x="58457" y="29280"/>
                  </a:lnTo>
                  <a:lnTo>
                    <a:pt x="57482" y="19530"/>
                  </a:lnTo>
                  <a:lnTo>
                    <a:pt x="51646" y="10740"/>
                  </a:lnTo>
                  <a:lnTo>
                    <a:pt x="43843" y="3915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7296" y="4406911"/>
              <a:ext cx="321945" cy="615315"/>
            </a:xfrm>
            <a:custGeom>
              <a:avLst/>
              <a:gdLst/>
              <a:ahLst/>
              <a:cxnLst/>
              <a:rect l="l" t="t" r="r" b="b"/>
              <a:pathLst>
                <a:path w="321945" h="615314">
                  <a:moveTo>
                    <a:pt x="263091" y="585977"/>
                  </a:moveTo>
                  <a:lnTo>
                    <a:pt x="265042" y="576228"/>
                  </a:lnTo>
                  <a:lnTo>
                    <a:pt x="269902" y="567438"/>
                  </a:lnTo>
                  <a:lnTo>
                    <a:pt x="277705" y="560613"/>
                  </a:lnTo>
                  <a:lnTo>
                    <a:pt x="287443" y="556697"/>
                  </a:lnTo>
                  <a:lnTo>
                    <a:pt x="298172" y="556697"/>
                  </a:lnTo>
                  <a:lnTo>
                    <a:pt x="306934" y="560613"/>
                  </a:lnTo>
                  <a:lnTo>
                    <a:pt x="314737" y="567438"/>
                  </a:lnTo>
                  <a:lnTo>
                    <a:pt x="320573" y="576228"/>
                  </a:lnTo>
                  <a:lnTo>
                    <a:pt x="321548" y="585977"/>
                  </a:lnTo>
                  <a:lnTo>
                    <a:pt x="320573" y="595743"/>
                  </a:lnTo>
                  <a:lnTo>
                    <a:pt x="314737" y="604517"/>
                  </a:lnTo>
                  <a:lnTo>
                    <a:pt x="306934" y="611358"/>
                  </a:lnTo>
                  <a:lnTo>
                    <a:pt x="298172" y="615258"/>
                  </a:lnTo>
                  <a:lnTo>
                    <a:pt x="287443" y="615258"/>
                  </a:lnTo>
                  <a:lnTo>
                    <a:pt x="277705" y="611358"/>
                  </a:lnTo>
                  <a:lnTo>
                    <a:pt x="269902" y="604517"/>
                  </a:lnTo>
                  <a:lnTo>
                    <a:pt x="265042" y="595743"/>
                  </a:lnTo>
                  <a:lnTo>
                    <a:pt x="263091" y="585977"/>
                  </a:lnTo>
                  <a:close/>
                </a:path>
                <a:path w="321945" h="615314">
                  <a:moveTo>
                    <a:pt x="0" y="0"/>
                  </a:moveTo>
                  <a:lnTo>
                    <a:pt x="292320" y="58597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75406" y="554918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68" y="0"/>
                  </a:lnTo>
                  <a:lnTo>
                    <a:pt x="14614" y="3915"/>
                  </a:lnTo>
                  <a:lnTo>
                    <a:pt x="6827" y="10740"/>
                  </a:lnTo>
                  <a:lnTo>
                    <a:pt x="1950" y="19530"/>
                  </a:lnTo>
                  <a:lnTo>
                    <a:pt x="0" y="29280"/>
                  </a:lnTo>
                  <a:lnTo>
                    <a:pt x="1950" y="39045"/>
                  </a:lnTo>
                  <a:lnTo>
                    <a:pt x="6827" y="47836"/>
                  </a:lnTo>
                  <a:lnTo>
                    <a:pt x="14614" y="54660"/>
                  </a:lnTo>
                  <a:lnTo>
                    <a:pt x="24368" y="58560"/>
                  </a:lnTo>
                  <a:lnTo>
                    <a:pt x="35081" y="58560"/>
                  </a:lnTo>
                  <a:lnTo>
                    <a:pt x="43859" y="54660"/>
                  </a:lnTo>
                  <a:lnTo>
                    <a:pt x="51646" y="47836"/>
                  </a:lnTo>
                  <a:lnTo>
                    <a:pt x="57498" y="39045"/>
                  </a:lnTo>
                  <a:lnTo>
                    <a:pt x="58473" y="29280"/>
                  </a:lnTo>
                  <a:lnTo>
                    <a:pt x="57498" y="19530"/>
                  </a:lnTo>
                  <a:lnTo>
                    <a:pt x="51646" y="10740"/>
                  </a:lnTo>
                  <a:lnTo>
                    <a:pt x="43859" y="3915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75406" y="554918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0" y="29280"/>
                  </a:moveTo>
                  <a:lnTo>
                    <a:pt x="1950" y="19530"/>
                  </a:lnTo>
                  <a:lnTo>
                    <a:pt x="6827" y="10740"/>
                  </a:lnTo>
                  <a:lnTo>
                    <a:pt x="14614" y="3915"/>
                  </a:lnTo>
                  <a:lnTo>
                    <a:pt x="24368" y="0"/>
                  </a:lnTo>
                  <a:lnTo>
                    <a:pt x="35081" y="0"/>
                  </a:lnTo>
                  <a:lnTo>
                    <a:pt x="43859" y="3915"/>
                  </a:lnTo>
                  <a:lnTo>
                    <a:pt x="51646" y="10740"/>
                  </a:lnTo>
                  <a:lnTo>
                    <a:pt x="57498" y="19530"/>
                  </a:lnTo>
                  <a:lnTo>
                    <a:pt x="58473" y="29280"/>
                  </a:lnTo>
                  <a:lnTo>
                    <a:pt x="57498" y="39045"/>
                  </a:lnTo>
                  <a:lnTo>
                    <a:pt x="51646" y="47836"/>
                  </a:lnTo>
                  <a:lnTo>
                    <a:pt x="43859" y="54660"/>
                  </a:lnTo>
                  <a:lnTo>
                    <a:pt x="35081" y="58560"/>
                  </a:lnTo>
                  <a:lnTo>
                    <a:pt x="24368" y="58560"/>
                  </a:lnTo>
                  <a:lnTo>
                    <a:pt x="14614" y="54660"/>
                  </a:lnTo>
                  <a:lnTo>
                    <a:pt x="6827" y="47836"/>
                  </a:lnTo>
                  <a:lnTo>
                    <a:pt x="1950" y="39045"/>
                  </a:lnTo>
                  <a:lnTo>
                    <a:pt x="0" y="29280"/>
                  </a:lnTo>
                  <a:close/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68067" y="554918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64" y="0"/>
                  </a:moveTo>
                  <a:lnTo>
                    <a:pt x="24351" y="0"/>
                  </a:lnTo>
                  <a:lnTo>
                    <a:pt x="14614" y="3915"/>
                  </a:lnTo>
                  <a:lnTo>
                    <a:pt x="6811" y="10740"/>
                  </a:lnTo>
                  <a:lnTo>
                    <a:pt x="1934" y="19530"/>
                  </a:lnTo>
                  <a:lnTo>
                    <a:pt x="0" y="29280"/>
                  </a:lnTo>
                  <a:lnTo>
                    <a:pt x="1934" y="39045"/>
                  </a:lnTo>
                  <a:lnTo>
                    <a:pt x="6811" y="47836"/>
                  </a:lnTo>
                  <a:lnTo>
                    <a:pt x="14614" y="54660"/>
                  </a:lnTo>
                  <a:lnTo>
                    <a:pt x="24351" y="58560"/>
                  </a:lnTo>
                  <a:lnTo>
                    <a:pt x="35064" y="58560"/>
                  </a:lnTo>
                  <a:lnTo>
                    <a:pt x="43843" y="54660"/>
                  </a:lnTo>
                  <a:lnTo>
                    <a:pt x="51629" y="47836"/>
                  </a:lnTo>
                  <a:lnTo>
                    <a:pt x="57482" y="39045"/>
                  </a:lnTo>
                  <a:lnTo>
                    <a:pt x="58457" y="29280"/>
                  </a:lnTo>
                  <a:lnTo>
                    <a:pt x="57482" y="19530"/>
                  </a:lnTo>
                  <a:lnTo>
                    <a:pt x="51629" y="10740"/>
                  </a:lnTo>
                  <a:lnTo>
                    <a:pt x="43843" y="3915"/>
                  </a:lnTo>
                  <a:lnTo>
                    <a:pt x="3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4635" y="4992889"/>
              <a:ext cx="321945" cy="615315"/>
            </a:xfrm>
            <a:custGeom>
              <a:avLst/>
              <a:gdLst/>
              <a:ahLst/>
              <a:cxnLst/>
              <a:rect l="l" t="t" r="r" b="b"/>
              <a:pathLst>
                <a:path w="321945" h="615314">
                  <a:moveTo>
                    <a:pt x="263432" y="585571"/>
                  </a:moveTo>
                  <a:lnTo>
                    <a:pt x="265367" y="575822"/>
                  </a:lnTo>
                  <a:lnTo>
                    <a:pt x="270244" y="567031"/>
                  </a:lnTo>
                  <a:lnTo>
                    <a:pt x="278047" y="560207"/>
                  </a:lnTo>
                  <a:lnTo>
                    <a:pt x="287784" y="556291"/>
                  </a:lnTo>
                  <a:lnTo>
                    <a:pt x="298497" y="556291"/>
                  </a:lnTo>
                  <a:lnTo>
                    <a:pt x="307275" y="560207"/>
                  </a:lnTo>
                  <a:lnTo>
                    <a:pt x="315062" y="567031"/>
                  </a:lnTo>
                  <a:lnTo>
                    <a:pt x="320914" y="575822"/>
                  </a:lnTo>
                  <a:lnTo>
                    <a:pt x="321890" y="585571"/>
                  </a:lnTo>
                  <a:lnTo>
                    <a:pt x="320914" y="595337"/>
                  </a:lnTo>
                  <a:lnTo>
                    <a:pt x="315062" y="604127"/>
                  </a:lnTo>
                  <a:lnTo>
                    <a:pt x="307275" y="610952"/>
                  </a:lnTo>
                  <a:lnTo>
                    <a:pt x="298497" y="614851"/>
                  </a:lnTo>
                  <a:lnTo>
                    <a:pt x="287784" y="614851"/>
                  </a:lnTo>
                  <a:lnTo>
                    <a:pt x="278047" y="610952"/>
                  </a:lnTo>
                  <a:lnTo>
                    <a:pt x="270244" y="604127"/>
                  </a:lnTo>
                  <a:lnTo>
                    <a:pt x="265367" y="595337"/>
                  </a:lnTo>
                  <a:lnTo>
                    <a:pt x="263432" y="585571"/>
                  </a:lnTo>
                  <a:close/>
                </a:path>
                <a:path w="321945" h="615314">
                  <a:moveTo>
                    <a:pt x="0" y="0"/>
                  </a:moveTo>
                  <a:lnTo>
                    <a:pt x="292661" y="585571"/>
                  </a:lnTo>
                </a:path>
                <a:path w="321945" h="615314">
                  <a:moveTo>
                    <a:pt x="0" y="0"/>
                  </a:moveTo>
                  <a:lnTo>
                    <a:pt x="0" y="5855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3086" y="554918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51" y="0"/>
                  </a:lnTo>
                  <a:lnTo>
                    <a:pt x="14614" y="3915"/>
                  </a:lnTo>
                  <a:lnTo>
                    <a:pt x="6821" y="10740"/>
                  </a:lnTo>
                  <a:lnTo>
                    <a:pt x="1947" y="19530"/>
                  </a:lnTo>
                  <a:lnTo>
                    <a:pt x="0" y="29280"/>
                  </a:lnTo>
                  <a:lnTo>
                    <a:pt x="1947" y="39045"/>
                  </a:lnTo>
                  <a:lnTo>
                    <a:pt x="6821" y="47836"/>
                  </a:lnTo>
                  <a:lnTo>
                    <a:pt x="14614" y="54660"/>
                  </a:lnTo>
                  <a:lnTo>
                    <a:pt x="24351" y="58560"/>
                  </a:lnTo>
                  <a:lnTo>
                    <a:pt x="35081" y="58560"/>
                  </a:lnTo>
                  <a:lnTo>
                    <a:pt x="43843" y="54660"/>
                  </a:lnTo>
                  <a:lnTo>
                    <a:pt x="51646" y="47836"/>
                  </a:lnTo>
                  <a:lnTo>
                    <a:pt x="57482" y="39045"/>
                  </a:lnTo>
                  <a:lnTo>
                    <a:pt x="58457" y="29280"/>
                  </a:lnTo>
                  <a:lnTo>
                    <a:pt x="57482" y="19530"/>
                  </a:lnTo>
                  <a:lnTo>
                    <a:pt x="51646" y="10740"/>
                  </a:lnTo>
                  <a:lnTo>
                    <a:pt x="43843" y="3915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3086" y="4992889"/>
              <a:ext cx="321945" cy="615315"/>
            </a:xfrm>
            <a:custGeom>
              <a:avLst/>
              <a:gdLst/>
              <a:ahLst/>
              <a:cxnLst/>
              <a:rect l="l" t="t" r="r" b="b"/>
              <a:pathLst>
                <a:path w="321945" h="615314">
                  <a:moveTo>
                    <a:pt x="0" y="585571"/>
                  </a:moveTo>
                  <a:lnTo>
                    <a:pt x="1947" y="575822"/>
                  </a:lnTo>
                  <a:lnTo>
                    <a:pt x="6821" y="567031"/>
                  </a:lnTo>
                  <a:lnTo>
                    <a:pt x="14614" y="560207"/>
                  </a:lnTo>
                  <a:lnTo>
                    <a:pt x="24351" y="556291"/>
                  </a:lnTo>
                  <a:lnTo>
                    <a:pt x="35081" y="556291"/>
                  </a:lnTo>
                  <a:lnTo>
                    <a:pt x="43843" y="560207"/>
                  </a:lnTo>
                  <a:lnTo>
                    <a:pt x="51646" y="567031"/>
                  </a:lnTo>
                  <a:lnTo>
                    <a:pt x="57482" y="575822"/>
                  </a:lnTo>
                  <a:lnTo>
                    <a:pt x="58457" y="585571"/>
                  </a:lnTo>
                  <a:lnTo>
                    <a:pt x="57482" y="595337"/>
                  </a:lnTo>
                  <a:lnTo>
                    <a:pt x="51646" y="604127"/>
                  </a:lnTo>
                  <a:lnTo>
                    <a:pt x="43843" y="610952"/>
                  </a:lnTo>
                  <a:lnTo>
                    <a:pt x="35081" y="614851"/>
                  </a:lnTo>
                  <a:lnTo>
                    <a:pt x="24351" y="614851"/>
                  </a:lnTo>
                  <a:lnTo>
                    <a:pt x="14614" y="610952"/>
                  </a:lnTo>
                  <a:lnTo>
                    <a:pt x="6821" y="604127"/>
                  </a:lnTo>
                  <a:lnTo>
                    <a:pt x="1947" y="595337"/>
                  </a:lnTo>
                  <a:lnTo>
                    <a:pt x="0" y="585571"/>
                  </a:lnTo>
                  <a:close/>
                </a:path>
                <a:path w="321945" h="615314">
                  <a:moveTo>
                    <a:pt x="321548" y="0"/>
                  </a:moveTo>
                  <a:lnTo>
                    <a:pt x="29228" y="5855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29295" y="4410623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82130" y="4410623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7681" y="6167292"/>
            <a:ext cx="1612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25" dirty="0">
                <a:latin typeface="Arial"/>
                <a:cs typeface="Arial"/>
              </a:rPr>
              <a:t>m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97872" y="6167292"/>
            <a:ext cx="6159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5" dirty="0">
                <a:latin typeface="Arial"/>
                <a:cs typeface="Arial"/>
              </a:rPr>
              <a:t>l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00956" y="4866334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54794" y="5581717"/>
            <a:ext cx="6743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2105" algn="l"/>
                <a:tab pos="624840" algn="l"/>
              </a:tabLst>
            </a:pPr>
            <a:r>
              <a:rPr sz="1250" i="1" spc="15" dirty="0">
                <a:latin typeface="Arial"/>
                <a:cs typeface="Arial"/>
              </a:rPr>
              <a:t>h	</a:t>
            </a:r>
            <a:r>
              <a:rPr sz="1250" i="1" spc="5" dirty="0">
                <a:latin typeface="Arial"/>
                <a:cs typeface="Arial"/>
              </a:rPr>
              <a:t>i	j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723847" y="4992889"/>
            <a:ext cx="574040" cy="1202690"/>
            <a:chOff x="6723847" y="4992889"/>
            <a:chExt cx="574040" cy="1202690"/>
          </a:xfrm>
        </p:grpSpPr>
        <p:sp>
          <p:nvSpPr>
            <p:cNvPr id="43" name="object 43"/>
            <p:cNvSpPr/>
            <p:nvPr/>
          </p:nvSpPr>
          <p:spPr>
            <a:xfrm>
              <a:off x="6945028" y="554918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51" y="0"/>
                  </a:lnTo>
                  <a:lnTo>
                    <a:pt x="14598" y="3915"/>
                  </a:lnTo>
                  <a:lnTo>
                    <a:pt x="6827" y="10740"/>
                  </a:lnTo>
                  <a:lnTo>
                    <a:pt x="1950" y="19530"/>
                  </a:lnTo>
                  <a:lnTo>
                    <a:pt x="0" y="29280"/>
                  </a:lnTo>
                  <a:lnTo>
                    <a:pt x="1950" y="39045"/>
                  </a:lnTo>
                  <a:lnTo>
                    <a:pt x="6827" y="47836"/>
                  </a:lnTo>
                  <a:lnTo>
                    <a:pt x="14598" y="54660"/>
                  </a:lnTo>
                  <a:lnTo>
                    <a:pt x="24351" y="58560"/>
                  </a:lnTo>
                  <a:lnTo>
                    <a:pt x="35081" y="58560"/>
                  </a:lnTo>
                  <a:lnTo>
                    <a:pt x="43859" y="54660"/>
                  </a:lnTo>
                  <a:lnTo>
                    <a:pt x="51662" y="47836"/>
                  </a:lnTo>
                  <a:lnTo>
                    <a:pt x="57514" y="39045"/>
                  </a:lnTo>
                  <a:lnTo>
                    <a:pt x="58490" y="29280"/>
                  </a:lnTo>
                  <a:lnTo>
                    <a:pt x="57514" y="19530"/>
                  </a:lnTo>
                  <a:lnTo>
                    <a:pt x="51662" y="10740"/>
                  </a:lnTo>
                  <a:lnTo>
                    <a:pt x="43859" y="3915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5028" y="4992889"/>
              <a:ext cx="59055" cy="615315"/>
            </a:xfrm>
            <a:custGeom>
              <a:avLst/>
              <a:gdLst/>
              <a:ahLst/>
              <a:cxnLst/>
              <a:rect l="l" t="t" r="r" b="b"/>
              <a:pathLst>
                <a:path w="59054" h="615314">
                  <a:moveTo>
                    <a:pt x="0" y="585571"/>
                  </a:moveTo>
                  <a:lnTo>
                    <a:pt x="1950" y="575822"/>
                  </a:lnTo>
                  <a:lnTo>
                    <a:pt x="6827" y="567031"/>
                  </a:lnTo>
                  <a:lnTo>
                    <a:pt x="14598" y="560207"/>
                  </a:lnTo>
                  <a:lnTo>
                    <a:pt x="24351" y="556291"/>
                  </a:lnTo>
                  <a:lnTo>
                    <a:pt x="35081" y="556291"/>
                  </a:lnTo>
                  <a:lnTo>
                    <a:pt x="43859" y="560207"/>
                  </a:lnTo>
                  <a:lnTo>
                    <a:pt x="51662" y="567031"/>
                  </a:lnTo>
                  <a:lnTo>
                    <a:pt x="57514" y="575822"/>
                  </a:lnTo>
                  <a:lnTo>
                    <a:pt x="58490" y="585571"/>
                  </a:lnTo>
                  <a:lnTo>
                    <a:pt x="57514" y="595337"/>
                  </a:lnTo>
                  <a:lnTo>
                    <a:pt x="51662" y="604127"/>
                  </a:lnTo>
                  <a:lnTo>
                    <a:pt x="43859" y="610952"/>
                  </a:lnTo>
                  <a:lnTo>
                    <a:pt x="35081" y="614851"/>
                  </a:lnTo>
                  <a:lnTo>
                    <a:pt x="24351" y="614851"/>
                  </a:lnTo>
                  <a:lnTo>
                    <a:pt x="14598" y="610952"/>
                  </a:lnTo>
                  <a:lnTo>
                    <a:pt x="6827" y="604127"/>
                  </a:lnTo>
                  <a:lnTo>
                    <a:pt x="1950" y="595337"/>
                  </a:lnTo>
                  <a:lnTo>
                    <a:pt x="0" y="585571"/>
                  </a:lnTo>
                  <a:close/>
                </a:path>
                <a:path w="59054" h="615314">
                  <a:moveTo>
                    <a:pt x="29228" y="0"/>
                  </a:moveTo>
                  <a:lnTo>
                    <a:pt x="29228" y="5855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25796" y="613476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081" y="0"/>
                  </a:moveTo>
                  <a:lnTo>
                    <a:pt x="24351" y="0"/>
                  </a:lnTo>
                  <a:lnTo>
                    <a:pt x="14614" y="3899"/>
                  </a:lnTo>
                  <a:lnTo>
                    <a:pt x="6811" y="10724"/>
                  </a:lnTo>
                  <a:lnTo>
                    <a:pt x="1950" y="19514"/>
                  </a:lnTo>
                  <a:lnTo>
                    <a:pt x="0" y="29280"/>
                  </a:lnTo>
                  <a:lnTo>
                    <a:pt x="1950" y="39029"/>
                  </a:lnTo>
                  <a:lnTo>
                    <a:pt x="6811" y="47820"/>
                  </a:lnTo>
                  <a:lnTo>
                    <a:pt x="14614" y="54644"/>
                  </a:lnTo>
                  <a:lnTo>
                    <a:pt x="24351" y="58544"/>
                  </a:lnTo>
                  <a:lnTo>
                    <a:pt x="35081" y="58544"/>
                  </a:lnTo>
                  <a:lnTo>
                    <a:pt x="43843" y="54644"/>
                  </a:lnTo>
                  <a:lnTo>
                    <a:pt x="51646" y="47820"/>
                  </a:lnTo>
                  <a:lnTo>
                    <a:pt x="57482" y="39029"/>
                  </a:lnTo>
                  <a:lnTo>
                    <a:pt x="58457" y="29280"/>
                  </a:lnTo>
                  <a:lnTo>
                    <a:pt x="57482" y="19514"/>
                  </a:lnTo>
                  <a:lnTo>
                    <a:pt x="51646" y="10724"/>
                  </a:lnTo>
                  <a:lnTo>
                    <a:pt x="43843" y="3899"/>
                  </a:lnTo>
                  <a:lnTo>
                    <a:pt x="35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25796" y="5578461"/>
              <a:ext cx="248920" cy="615315"/>
            </a:xfrm>
            <a:custGeom>
              <a:avLst/>
              <a:gdLst/>
              <a:ahLst/>
              <a:cxnLst/>
              <a:rect l="l" t="t" r="r" b="b"/>
              <a:pathLst>
                <a:path w="248920" h="615314">
                  <a:moveTo>
                    <a:pt x="0" y="585587"/>
                  </a:moveTo>
                  <a:lnTo>
                    <a:pt x="1950" y="575822"/>
                  </a:lnTo>
                  <a:lnTo>
                    <a:pt x="6811" y="567031"/>
                  </a:lnTo>
                  <a:lnTo>
                    <a:pt x="14614" y="560207"/>
                  </a:lnTo>
                  <a:lnTo>
                    <a:pt x="24351" y="556307"/>
                  </a:lnTo>
                  <a:lnTo>
                    <a:pt x="35081" y="556307"/>
                  </a:lnTo>
                  <a:lnTo>
                    <a:pt x="43843" y="560207"/>
                  </a:lnTo>
                  <a:lnTo>
                    <a:pt x="51646" y="567031"/>
                  </a:lnTo>
                  <a:lnTo>
                    <a:pt x="57482" y="575822"/>
                  </a:lnTo>
                  <a:lnTo>
                    <a:pt x="58457" y="585587"/>
                  </a:lnTo>
                  <a:lnTo>
                    <a:pt x="57482" y="595337"/>
                  </a:lnTo>
                  <a:lnTo>
                    <a:pt x="51646" y="604127"/>
                  </a:lnTo>
                  <a:lnTo>
                    <a:pt x="43843" y="610952"/>
                  </a:lnTo>
                  <a:lnTo>
                    <a:pt x="35081" y="614851"/>
                  </a:lnTo>
                  <a:lnTo>
                    <a:pt x="24351" y="614851"/>
                  </a:lnTo>
                  <a:lnTo>
                    <a:pt x="14614" y="610952"/>
                  </a:lnTo>
                  <a:lnTo>
                    <a:pt x="6811" y="604127"/>
                  </a:lnTo>
                  <a:lnTo>
                    <a:pt x="1950" y="595337"/>
                  </a:lnTo>
                  <a:lnTo>
                    <a:pt x="0" y="585587"/>
                  </a:lnTo>
                  <a:close/>
                </a:path>
                <a:path w="248920" h="615314">
                  <a:moveTo>
                    <a:pt x="248460" y="0"/>
                  </a:moveTo>
                  <a:lnTo>
                    <a:pt x="29228" y="58558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37283" y="613476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113" y="0"/>
                  </a:moveTo>
                  <a:lnTo>
                    <a:pt x="24384" y="0"/>
                  </a:lnTo>
                  <a:lnTo>
                    <a:pt x="14630" y="3899"/>
                  </a:lnTo>
                  <a:lnTo>
                    <a:pt x="6827" y="10724"/>
                  </a:lnTo>
                  <a:lnTo>
                    <a:pt x="1950" y="19514"/>
                  </a:lnTo>
                  <a:lnTo>
                    <a:pt x="0" y="29280"/>
                  </a:lnTo>
                  <a:lnTo>
                    <a:pt x="1950" y="39029"/>
                  </a:lnTo>
                  <a:lnTo>
                    <a:pt x="6827" y="47820"/>
                  </a:lnTo>
                  <a:lnTo>
                    <a:pt x="14630" y="54644"/>
                  </a:lnTo>
                  <a:lnTo>
                    <a:pt x="24384" y="58544"/>
                  </a:lnTo>
                  <a:lnTo>
                    <a:pt x="35113" y="58544"/>
                  </a:lnTo>
                  <a:lnTo>
                    <a:pt x="43891" y="54644"/>
                  </a:lnTo>
                  <a:lnTo>
                    <a:pt x="51694" y="47820"/>
                  </a:lnTo>
                  <a:lnTo>
                    <a:pt x="57547" y="39029"/>
                  </a:lnTo>
                  <a:lnTo>
                    <a:pt x="58522" y="29280"/>
                  </a:lnTo>
                  <a:lnTo>
                    <a:pt x="57547" y="19514"/>
                  </a:lnTo>
                  <a:lnTo>
                    <a:pt x="51694" y="10724"/>
                  </a:lnTo>
                  <a:lnTo>
                    <a:pt x="43891" y="3899"/>
                  </a:lnTo>
                  <a:lnTo>
                    <a:pt x="35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74256" y="5578461"/>
              <a:ext cx="321945" cy="615315"/>
            </a:xfrm>
            <a:custGeom>
              <a:avLst/>
              <a:gdLst/>
              <a:ahLst/>
              <a:cxnLst/>
              <a:rect l="l" t="t" r="r" b="b"/>
              <a:pathLst>
                <a:path w="321945" h="615314">
                  <a:moveTo>
                    <a:pt x="263026" y="585587"/>
                  </a:moveTo>
                  <a:lnTo>
                    <a:pt x="264977" y="575822"/>
                  </a:lnTo>
                  <a:lnTo>
                    <a:pt x="269853" y="567031"/>
                  </a:lnTo>
                  <a:lnTo>
                    <a:pt x="277656" y="560207"/>
                  </a:lnTo>
                  <a:lnTo>
                    <a:pt x="287410" y="556307"/>
                  </a:lnTo>
                  <a:lnTo>
                    <a:pt x="298139" y="556307"/>
                  </a:lnTo>
                  <a:lnTo>
                    <a:pt x="306918" y="560207"/>
                  </a:lnTo>
                  <a:lnTo>
                    <a:pt x="314721" y="567031"/>
                  </a:lnTo>
                  <a:lnTo>
                    <a:pt x="320573" y="575822"/>
                  </a:lnTo>
                  <a:lnTo>
                    <a:pt x="321548" y="585587"/>
                  </a:lnTo>
                  <a:lnTo>
                    <a:pt x="320573" y="595337"/>
                  </a:lnTo>
                  <a:lnTo>
                    <a:pt x="314721" y="604127"/>
                  </a:lnTo>
                  <a:lnTo>
                    <a:pt x="306918" y="610952"/>
                  </a:lnTo>
                  <a:lnTo>
                    <a:pt x="298139" y="614851"/>
                  </a:lnTo>
                  <a:lnTo>
                    <a:pt x="287410" y="614851"/>
                  </a:lnTo>
                  <a:lnTo>
                    <a:pt x="277656" y="610952"/>
                  </a:lnTo>
                  <a:lnTo>
                    <a:pt x="269853" y="604127"/>
                  </a:lnTo>
                  <a:lnTo>
                    <a:pt x="264977" y="595337"/>
                  </a:lnTo>
                  <a:lnTo>
                    <a:pt x="263026" y="585587"/>
                  </a:lnTo>
                  <a:close/>
                </a:path>
                <a:path w="321945" h="615314">
                  <a:moveTo>
                    <a:pt x="0" y="0"/>
                  </a:moveTo>
                  <a:lnTo>
                    <a:pt x="292287" y="58558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809132"/>
            <a:ext cx="2951480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/>
              <a:t>8. Aras </a:t>
            </a:r>
            <a:r>
              <a:rPr sz="1950" spc="5" dirty="0"/>
              <a:t>(</a:t>
            </a:r>
            <a:r>
              <a:rPr sz="1950" i="1" spc="5" dirty="0">
                <a:latin typeface="Times New Roman"/>
                <a:cs typeface="Times New Roman"/>
              </a:rPr>
              <a:t>level</a:t>
            </a:r>
            <a:r>
              <a:rPr sz="1950" spc="5" dirty="0"/>
              <a:t>) </a:t>
            </a:r>
            <a:r>
              <a:rPr sz="1950" spc="15" dirty="0"/>
              <a:t>atau</a:t>
            </a:r>
            <a:r>
              <a:rPr sz="1950" spc="-50" dirty="0"/>
              <a:t> </a:t>
            </a:r>
            <a:r>
              <a:rPr sz="1950" spc="10" dirty="0"/>
              <a:t>Tingkat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407009"/>
            <a:ext cx="7792720" cy="12363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250" b="1" spc="10" dirty="0">
                <a:latin typeface="Times New Roman"/>
                <a:cs typeface="Times New Roman"/>
              </a:rPr>
              <a:t>9. </a:t>
            </a:r>
            <a:r>
              <a:rPr sz="2250" b="1" spc="5" dirty="0">
                <a:latin typeface="Times New Roman"/>
                <a:cs typeface="Times New Roman"/>
              </a:rPr>
              <a:t>Tinggi (</a:t>
            </a:r>
            <a:r>
              <a:rPr sz="2250" b="1" i="1" spc="5" dirty="0">
                <a:latin typeface="Times New Roman"/>
                <a:cs typeface="Times New Roman"/>
              </a:rPr>
              <a:t>height</a:t>
            </a:r>
            <a:r>
              <a:rPr sz="2250" b="1" spc="5" dirty="0">
                <a:latin typeface="Times New Roman"/>
                <a:cs typeface="Times New Roman"/>
              </a:rPr>
              <a:t>) </a:t>
            </a:r>
            <a:r>
              <a:rPr sz="2250" b="1" spc="10" dirty="0">
                <a:latin typeface="Times New Roman"/>
                <a:cs typeface="Times New Roman"/>
              </a:rPr>
              <a:t>atau Kedalaman</a:t>
            </a:r>
            <a:r>
              <a:rPr sz="2250" b="1" spc="-35" dirty="0">
                <a:latin typeface="Times New Roman"/>
                <a:cs typeface="Times New Roman"/>
              </a:rPr>
              <a:t> </a:t>
            </a:r>
            <a:r>
              <a:rPr sz="2250" b="1" spc="5" dirty="0">
                <a:latin typeface="Times New Roman"/>
                <a:cs typeface="Times New Roman"/>
              </a:rPr>
              <a:t>(</a:t>
            </a:r>
            <a:r>
              <a:rPr sz="2250" b="1" i="1" spc="5" dirty="0">
                <a:latin typeface="Times New Roman"/>
                <a:cs typeface="Times New Roman"/>
              </a:rPr>
              <a:t>depth</a:t>
            </a:r>
            <a:r>
              <a:rPr sz="2250" b="1" spc="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655"/>
              </a:lnSpc>
              <a:spcBef>
                <a:spcPts val="760"/>
              </a:spcBef>
            </a:pPr>
            <a:r>
              <a:rPr sz="2250" spc="10" dirty="0">
                <a:latin typeface="Times New Roman"/>
                <a:cs typeface="Times New Roman"/>
              </a:rPr>
              <a:t>Aras maksimum dari </a:t>
            </a:r>
            <a:r>
              <a:rPr sz="2250" spc="5" dirty="0">
                <a:latin typeface="Times New Roman"/>
                <a:cs typeface="Times New Roman"/>
              </a:rPr>
              <a:t>suatu </a:t>
            </a:r>
            <a:r>
              <a:rPr sz="2250" spc="10" dirty="0">
                <a:latin typeface="Times New Roman"/>
                <a:cs typeface="Times New Roman"/>
              </a:rPr>
              <a:t>pohon </a:t>
            </a:r>
            <a:r>
              <a:rPr sz="2250" spc="5" dirty="0">
                <a:latin typeface="Times New Roman"/>
                <a:cs typeface="Times New Roman"/>
              </a:rPr>
              <a:t>disebut </a:t>
            </a:r>
            <a:r>
              <a:rPr sz="2250" b="1" spc="5" dirty="0">
                <a:latin typeface="Times New Roman"/>
                <a:cs typeface="Times New Roman"/>
              </a:rPr>
              <a:t>tinggi</a:t>
            </a:r>
            <a:r>
              <a:rPr sz="2250" b="1" spc="-13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atau </a:t>
            </a:r>
            <a:r>
              <a:rPr sz="2250" b="1" spc="5" dirty="0">
                <a:latin typeface="Times New Roman"/>
                <a:cs typeface="Times New Roman"/>
              </a:rPr>
              <a:t>kedalaman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655"/>
              </a:lnSpc>
            </a:pPr>
            <a:r>
              <a:rPr sz="2250" spc="10" dirty="0">
                <a:latin typeface="Times New Roman"/>
                <a:cs typeface="Times New Roman"/>
              </a:rPr>
              <a:t>pohon </a:t>
            </a:r>
            <a:r>
              <a:rPr sz="2250" spc="5" dirty="0">
                <a:latin typeface="Times New Roman"/>
                <a:cs typeface="Times New Roman"/>
              </a:rPr>
              <a:t>tersebut. </a:t>
            </a:r>
            <a:r>
              <a:rPr sz="2250" spc="10" dirty="0">
                <a:latin typeface="Times New Roman"/>
                <a:cs typeface="Times New Roman"/>
              </a:rPr>
              <a:t>Pohon di </a:t>
            </a:r>
            <a:r>
              <a:rPr sz="2250" spc="5" dirty="0">
                <a:latin typeface="Times New Roman"/>
                <a:cs typeface="Times New Roman"/>
              </a:rPr>
              <a:t>atas </a:t>
            </a:r>
            <a:r>
              <a:rPr sz="2250" spc="10" dirty="0">
                <a:latin typeface="Times New Roman"/>
                <a:cs typeface="Times New Roman"/>
              </a:rPr>
              <a:t>mempunyai </a:t>
            </a:r>
            <a:r>
              <a:rPr sz="2250" spc="5" dirty="0">
                <a:latin typeface="Times New Roman"/>
                <a:cs typeface="Times New Roman"/>
              </a:rPr>
              <a:t>tinggi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4.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0858" y="1670791"/>
            <a:ext cx="10731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6411" y="2320143"/>
            <a:ext cx="10731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9310" y="2967344"/>
            <a:ext cx="10731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Arial"/>
                <a:cs typeface="Arial"/>
              </a:rPr>
              <a:t>g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4453" y="2967344"/>
            <a:ext cx="666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dirty="0">
                <a:latin typeface="Arial"/>
                <a:cs typeface="Arial"/>
              </a:rPr>
              <a:t>f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12952" y="1876316"/>
            <a:ext cx="1651000" cy="1647189"/>
            <a:chOff x="3012952" y="1876316"/>
            <a:chExt cx="1651000" cy="1647189"/>
          </a:xfrm>
        </p:grpSpPr>
        <p:sp>
          <p:nvSpPr>
            <p:cNvPr id="14" name="object 14"/>
            <p:cNvSpPr/>
            <p:nvPr/>
          </p:nvSpPr>
          <p:spPr>
            <a:xfrm>
              <a:off x="4077576" y="1878221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69">
                  <a:moveTo>
                    <a:pt x="31811" y="0"/>
                  </a:moveTo>
                  <a:lnTo>
                    <a:pt x="19410" y="0"/>
                  </a:lnTo>
                  <a:lnTo>
                    <a:pt x="8806" y="5199"/>
                  </a:lnTo>
                  <a:lnTo>
                    <a:pt x="1797" y="13983"/>
                  </a:lnTo>
                  <a:lnTo>
                    <a:pt x="0" y="26354"/>
                  </a:lnTo>
                  <a:lnTo>
                    <a:pt x="1797" y="37290"/>
                  </a:lnTo>
                  <a:lnTo>
                    <a:pt x="8806" y="46074"/>
                  </a:lnTo>
                  <a:lnTo>
                    <a:pt x="19410" y="51453"/>
                  </a:lnTo>
                  <a:lnTo>
                    <a:pt x="31811" y="51453"/>
                  </a:lnTo>
                  <a:lnTo>
                    <a:pt x="42415" y="46074"/>
                  </a:lnTo>
                  <a:lnTo>
                    <a:pt x="49424" y="37290"/>
                  </a:lnTo>
                  <a:lnTo>
                    <a:pt x="52839" y="26354"/>
                  </a:lnTo>
                  <a:lnTo>
                    <a:pt x="49424" y="13983"/>
                  </a:lnTo>
                  <a:lnTo>
                    <a:pt x="42415" y="5199"/>
                  </a:lnTo>
                  <a:lnTo>
                    <a:pt x="3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7576" y="1878221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69">
                  <a:moveTo>
                    <a:pt x="0" y="26354"/>
                  </a:moveTo>
                  <a:lnTo>
                    <a:pt x="1797" y="13983"/>
                  </a:lnTo>
                  <a:lnTo>
                    <a:pt x="8806" y="5199"/>
                  </a:lnTo>
                  <a:lnTo>
                    <a:pt x="19410" y="0"/>
                  </a:lnTo>
                  <a:lnTo>
                    <a:pt x="31811" y="0"/>
                  </a:lnTo>
                  <a:lnTo>
                    <a:pt x="42415" y="5199"/>
                  </a:lnTo>
                  <a:lnTo>
                    <a:pt x="49424" y="13983"/>
                  </a:lnTo>
                  <a:lnTo>
                    <a:pt x="52839" y="26354"/>
                  </a:lnTo>
                  <a:lnTo>
                    <a:pt x="49424" y="37290"/>
                  </a:lnTo>
                  <a:lnTo>
                    <a:pt x="42415" y="46074"/>
                  </a:lnTo>
                  <a:lnTo>
                    <a:pt x="31811" y="51453"/>
                  </a:lnTo>
                  <a:lnTo>
                    <a:pt x="19410" y="51453"/>
                  </a:lnTo>
                  <a:lnTo>
                    <a:pt x="8806" y="46074"/>
                  </a:lnTo>
                  <a:lnTo>
                    <a:pt x="1797" y="37290"/>
                  </a:lnTo>
                  <a:lnTo>
                    <a:pt x="0" y="26354"/>
                  </a:lnTo>
                  <a:close/>
                </a:path>
              </a:pathLst>
            </a:custGeom>
            <a:ln w="3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6486" y="2409069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31631" y="0"/>
                  </a:moveTo>
                  <a:lnTo>
                    <a:pt x="19410" y="0"/>
                  </a:lnTo>
                  <a:lnTo>
                    <a:pt x="8806" y="5199"/>
                  </a:lnTo>
                  <a:lnTo>
                    <a:pt x="1617" y="13983"/>
                  </a:lnTo>
                  <a:lnTo>
                    <a:pt x="0" y="26354"/>
                  </a:lnTo>
                  <a:lnTo>
                    <a:pt x="1617" y="36752"/>
                  </a:lnTo>
                  <a:lnTo>
                    <a:pt x="8806" y="45537"/>
                  </a:lnTo>
                  <a:lnTo>
                    <a:pt x="19410" y="50915"/>
                  </a:lnTo>
                  <a:lnTo>
                    <a:pt x="31631" y="50915"/>
                  </a:lnTo>
                  <a:lnTo>
                    <a:pt x="42235" y="45537"/>
                  </a:lnTo>
                  <a:lnTo>
                    <a:pt x="49244" y="36752"/>
                  </a:lnTo>
                  <a:lnTo>
                    <a:pt x="52839" y="26354"/>
                  </a:lnTo>
                  <a:lnTo>
                    <a:pt x="49244" y="13983"/>
                  </a:lnTo>
                  <a:lnTo>
                    <a:pt x="42235" y="5199"/>
                  </a:lnTo>
                  <a:lnTo>
                    <a:pt x="31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6486" y="2409069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0" y="26354"/>
                  </a:moveTo>
                  <a:lnTo>
                    <a:pt x="1617" y="13983"/>
                  </a:lnTo>
                  <a:lnTo>
                    <a:pt x="8806" y="5199"/>
                  </a:lnTo>
                  <a:lnTo>
                    <a:pt x="19410" y="0"/>
                  </a:lnTo>
                  <a:lnTo>
                    <a:pt x="31631" y="0"/>
                  </a:lnTo>
                  <a:lnTo>
                    <a:pt x="42235" y="5199"/>
                  </a:lnTo>
                  <a:lnTo>
                    <a:pt x="49244" y="13983"/>
                  </a:lnTo>
                  <a:lnTo>
                    <a:pt x="52839" y="26354"/>
                  </a:lnTo>
                  <a:lnTo>
                    <a:pt x="49244" y="36752"/>
                  </a:lnTo>
                  <a:lnTo>
                    <a:pt x="42235" y="45537"/>
                  </a:lnTo>
                  <a:lnTo>
                    <a:pt x="31631" y="50915"/>
                  </a:lnTo>
                  <a:lnTo>
                    <a:pt x="19410" y="50915"/>
                  </a:lnTo>
                  <a:lnTo>
                    <a:pt x="8806" y="45537"/>
                  </a:lnTo>
                  <a:lnTo>
                    <a:pt x="1617" y="36752"/>
                  </a:lnTo>
                  <a:lnTo>
                    <a:pt x="0" y="26354"/>
                  </a:lnTo>
                  <a:close/>
                </a:path>
              </a:pathLst>
            </a:custGeom>
            <a:ln w="3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77576" y="2409069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31811" y="0"/>
                  </a:moveTo>
                  <a:lnTo>
                    <a:pt x="19410" y="0"/>
                  </a:lnTo>
                  <a:lnTo>
                    <a:pt x="8806" y="5199"/>
                  </a:lnTo>
                  <a:lnTo>
                    <a:pt x="1797" y="13983"/>
                  </a:lnTo>
                  <a:lnTo>
                    <a:pt x="0" y="26354"/>
                  </a:lnTo>
                  <a:lnTo>
                    <a:pt x="1797" y="36752"/>
                  </a:lnTo>
                  <a:lnTo>
                    <a:pt x="8806" y="45537"/>
                  </a:lnTo>
                  <a:lnTo>
                    <a:pt x="19410" y="50915"/>
                  </a:lnTo>
                  <a:lnTo>
                    <a:pt x="31811" y="50915"/>
                  </a:lnTo>
                  <a:lnTo>
                    <a:pt x="42415" y="45537"/>
                  </a:lnTo>
                  <a:lnTo>
                    <a:pt x="49424" y="36752"/>
                  </a:lnTo>
                  <a:lnTo>
                    <a:pt x="52839" y="26354"/>
                  </a:lnTo>
                  <a:lnTo>
                    <a:pt x="49424" y="13983"/>
                  </a:lnTo>
                  <a:lnTo>
                    <a:pt x="42415" y="5199"/>
                  </a:lnTo>
                  <a:lnTo>
                    <a:pt x="3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2906" y="1904575"/>
              <a:ext cx="557530" cy="555625"/>
            </a:xfrm>
            <a:custGeom>
              <a:avLst/>
              <a:gdLst/>
              <a:ahLst/>
              <a:cxnLst/>
              <a:rect l="l" t="t" r="r" b="b"/>
              <a:pathLst>
                <a:path w="557529" h="555625">
                  <a:moveTo>
                    <a:pt x="504670" y="530848"/>
                  </a:moveTo>
                  <a:lnTo>
                    <a:pt x="506467" y="518477"/>
                  </a:lnTo>
                  <a:lnTo>
                    <a:pt x="513477" y="509693"/>
                  </a:lnTo>
                  <a:lnTo>
                    <a:pt x="524080" y="504493"/>
                  </a:lnTo>
                  <a:lnTo>
                    <a:pt x="536482" y="504493"/>
                  </a:lnTo>
                  <a:lnTo>
                    <a:pt x="547085" y="509693"/>
                  </a:lnTo>
                  <a:lnTo>
                    <a:pt x="554095" y="518477"/>
                  </a:lnTo>
                  <a:lnTo>
                    <a:pt x="557509" y="530848"/>
                  </a:lnTo>
                  <a:lnTo>
                    <a:pt x="554095" y="541246"/>
                  </a:lnTo>
                  <a:lnTo>
                    <a:pt x="547085" y="550031"/>
                  </a:lnTo>
                  <a:lnTo>
                    <a:pt x="536482" y="555409"/>
                  </a:lnTo>
                  <a:lnTo>
                    <a:pt x="524080" y="555409"/>
                  </a:lnTo>
                  <a:lnTo>
                    <a:pt x="513477" y="550031"/>
                  </a:lnTo>
                  <a:lnTo>
                    <a:pt x="506467" y="541246"/>
                  </a:lnTo>
                  <a:lnTo>
                    <a:pt x="504670" y="530848"/>
                  </a:lnTo>
                  <a:close/>
                </a:path>
                <a:path w="557529" h="555625">
                  <a:moveTo>
                    <a:pt x="531090" y="0"/>
                  </a:moveTo>
                  <a:lnTo>
                    <a:pt x="0" y="530848"/>
                  </a:lnTo>
                </a:path>
                <a:path w="557529" h="555625">
                  <a:moveTo>
                    <a:pt x="531090" y="0"/>
                  </a:moveTo>
                  <a:lnTo>
                    <a:pt x="531090" y="530848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08846" y="2409069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32170" y="0"/>
                  </a:moveTo>
                  <a:lnTo>
                    <a:pt x="19230" y="0"/>
                  </a:lnTo>
                  <a:lnTo>
                    <a:pt x="8806" y="5199"/>
                  </a:lnTo>
                  <a:lnTo>
                    <a:pt x="1617" y="13983"/>
                  </a:lnTo>
                  <a:lnTo>
                    <a:pt x="0" y="26354"/>
                  </a:lnTo>
                  <a:lnTo>
                    <a:pt x="1617" y="36752"/>
                  </a:lnTo>
                  <a:lnTo>
                    <a:pt x="8806" y="45537"/>
                  </a:lnTo>
                  <a:lnTo>
                    <a:pt x="19230" y="50915"/>
                  </a:lnTo>
                  <a:lnTo>
                    <a:pt x="32170" y="50915"/>
                  </a:lnTo>
                  <a:lnTo>
                    <a:pt x="42595" y="45537"/>
                  </a:lnTo>
                  <a:lnTo>
                    <a:pt x="49784" y="36752"/>
                  </a:lnTo>
                  <a:lnTo>
                    <a:pt x="53198" y="26354"/>
                  </a:lnTo>
                  <a:lnTo>
                    <a:pt x="49784" y="13983"/>
                  </a:lnTo>
                  <a:lnTo>
                    <a:pt x="42595" y="5199"/>
                  </a:lnTo>
                  <a:lnTo>
                    <a:pt x="32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03996" y="1904575"/>
              <a:ext cx="558165" cy="555625"/>
            </a:xfrm>
            <a:custGeom>
              <a:avLst/>
              <a:gdLst/>
              <a:ahLst/>
              <a:cxnLst/>
              <a:rect l="l" t="t" r="r" b="b"/>
              <a:pathLst>
                <a:path w="558164" h="555625">
                  <a:moveTo>
                    <a:pt x="504850" y="530848"/>
                  </a:moveTo>
                  <a:lnTo>
                    <a:pt x="506467" y="518477"/>
                  </a:lnTo>
                  <a:lnTo>
                    <a:pt x="513656" y="509693"/>
                  </a:lnTo>
                  <a:lnTo>
                    <a:pt x="524080" y="504493"/>
                  </a:lnTo>
                  <a:lnTo>
                    <a:pt x="537021" y="504493"/>
                  </a:lnTo>
                  <a:lnTo>
                    <a:pt x="547445" y="509693"/>
                  </a:lnTo>
                  <a:lnTo>
                    <a:pt x="554634" y="518477"/>
                  </a:lnTo>
                  <a:lnTo>
                    <a:pt x="558049" y="530848"/>
                  </a:lnTo>
                  <a:lnTo>
                    <a:pt x="554634" y="541246"/>
                  </a:lnTo>
                  <a:lnTo>
                    <a:pt x="547445" y="550031"/>
                  </a:lnTo>
                  <a:lnTo>
                    <a:pt x="537021" y="555409"/>
                  </a:lnTo>
                  <a:lnTo>
                    <a:pt x="524080" y="555409"/>
                  </a:lnTo>
                  <a:lnTo>
                    <a:pt x="513656" y="550031"/>
                  </a:lnTo>
                  <a:lnTo>
                    <a:pt x="506467" y="541246"/>
                  </a:lnTo>
                  <a:lnTo>
                    <a:pt x="504850" y="530848"/>
                  </a:lnTo>
                  <a:close/>
                </a:path>
                <a:path w="558164" h="555625">
                  <a:moveTo>
                    <a:pt x="0" y="0"/>
                  </a:moveTo>
                  <a:lnTo>
                    <a:pt x="531629" y="530848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3391" y="2939380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31811" y="0"/>
                  </a:moveTo>
                  <a:lnTo>
                    <a:pt x="19410" y="0"/>
                  </a:lnTo>
                  <a:lnTo>
                    <a:pt x="8806" y="5199"/>
                  </a:lnTo>
                  <a:lnTo>
                    <a:pt x="1797" y="14521"/>
                  </a:lnTo>
                  <a:lnTo>
                    <a:pt x="0" y="26712"/>
                  </a:lnTo>
                  <a:lnTo>
                    <a:pt x="1797" y="37290"/>
                  </a:lnTo>
                  <a:lnTo>
                    <a:pt x="8806" y="46074"/>
                  </a:lnTo>
                  <a:lnTo>
                    <a:pt x="19410" y="51274"/>
                  </a:lnTo>
                  <a:lnTo>
                    <a:pt x="31811" y="51274"/>
                  </a:lnTo>
                  <a:lnTo>
                    <a:pt x="42235" y="46074"/>
                  </a:lnTo>
                  <a:lnTo>
                    <a:pt x="49424" y="37290"/>
                  </a:lnTo>
                  <a:lnTo>
                    <a:pt x="52839" y="26712"/>
                  </a:lnTo>
                  <a:lnTo>
                    <a:pt x="49424" y="14521"/>
                  </a:lnTo>
                  <a:lnTo>
                    <a:pt x="42235" y="5199"/>
                  </a:lnTo>
                  <a:lnTo>
                    <a:pt x="3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43391" y="2435424"/>
              <a:ext cx="292735" cy="555625"/>
            </a:xfrm>
            <a:custGeom>
              <a:avLst/>
              <a:gdLst/>
              <a:ahLst/>
              <a:cxnLst/>
              <a:rect l="l" t="t" r="r" b="b"/>
              <a:pathLst>
                <a:path w="292735" h="555625">
                  <a:moveTo>
                    <a:pt x="0" y="530668"/>
                  </a:moveTo>
                  <a:lnTo>
                    <a:pt x="1797" y="518477"/>
                  </a:lnTo>
                  <a:lnTo>
                    <a:pt x="8806" y="509155"/>
                  </a:lnTo>
                  <a:lnTo>
                    <a:pt x="19410" y="503956"/>
                  </a:lnTo>
                  <a:lnTo>
                    <a:pt x="31811" y="503956"/>
                  </a:lnTo>
                  <a:lnTo>
                    <a:pt x="42235" y="509155"/>
                  </a:lnTo>
                  <a:lnTo>
                    <a:pt x="49424" y="518477"/>
                  </a:lnTo>
                  <a:lnTo>
                    <a:pt x="52839" y="530668"/>
                  </a:lnTo>
                  <a:lnTo>
                    <a:pt x="49424" y="541246"/>
                  </a:lnTo>
                  <a:lnTo>
                    <a:pt x="42235" y="550031"/>
                  </a:lnTo>
                  <a:lnTo>
                    <a:pt x="31811" y="555230"/>
                  </a:lnTo>
                  <a:lnTo>
                    <a:pt x="19410" y="555230"/>
                  </a:lnTo>
                  <a:lnTo>
                    <a:pt x="8806" y="550031"/>
                  </a:lnTo>
                  <a:lnTo>
                    <a:pt x="1797" y="541246"/>
                  </a:lnTo>
                  <a:lnTo>
                    <a:pt x="0" y="530668"/>
                  </a:lnTo>
                  <a:close/>
                </a:path>
                <a:path w="292735" h="555625">
                  <a:moveTo>
                    <a:pt x="292234" y="0"/>
                  </a:moveTo>
                  <a:lnTo>
                    <a:pt x="26419" y="530668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0672" y="2939380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31631" y="0"/>
                  </a:moveTo>
                  <a:lnTo>
                    <a:pt x="19410" y="0"/>
                  </a:lnTo>
                  <a:lnTo>
                    <a:pt x="8806" y="5199"/>
                  </a:lnTo>
                  <a:lnTo>
                    <a:pt x="1797" y="14521"/>
                  </a:lnTo>
                  <a:lnTo>
                    <a:pt x="0" y="26712"/>
                  </a:lnTo>
                  <a:lnTo>
                    <a:pt x="1797" y="37290"/>
                  </a:lnTo>
                  <a:lnTo>
                    <a:pt x="8806" y="46074"/>
                  </a:lnTo>
                  <a:lnTo>
                    <a:pt x="19410" y="51274"/>
                  </a:lnTo>
                  <a:lnTo>
                    <a:pt x="31631" y="51274"/>
                  </a:lnTo>
                  <a:lnTo>
                    <a:pt x="42235" y="46074"/>
                  </a:lnTo>
                  <a:lnTo>
                    <a:pt x="49244" y="37290"/>
                  </a:lnTo>
                  <a:lnTo>
                    <a:pt x="52839" y="26712"/>
                  </a:lnTo>
                  <a:lnTo>
                    <a:pt x="49244" y="14521"/>
                  </a:lnTo>
                  <a:lnTo>
                    <a:pt x="42235" y="5199"/>
                  </a:lnTo>
                  <a:lnTo>
                    <a:pt x="31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80672" y="2435424"/>
              <a:ext cx="292735" cy="555625"/>
            </a:xfrm>
            <a:custGeom>
              <a:avLst/>
              <a:gdLst/>
              <a:ahLst/>
              <a:cxnLst/>
              <a:rect l="l" t="t" r="r" b="b"/>
              <a:pathLst>
                <a:path w="292735" h="555625">
                  <a:moveTo>
                    <a:pt x="0" y="530668"/>
                  </a:moveTo>
                  <a:lnTo>
                    <a:pt x="1797" y="518477"/>
                  </a:lnTo>
                  <a:lnTo>
                    <a:pt x="8806" y="509155"/>
                  </a:lnTo>
                  <a:lnTo>
                    <a:pt x="19410" y="503956"/>
                  </a:lnTo>
                  <a:lnTo>
                    <a:pt x="31631" y="503956"/>
                  </a:lnTo>
                  <a:lnTo>
                    <a:pt x="42235" y="509155"/>
                  </a:lnTo>
                  <a:lnTo>
                    <a:pt x="49244" y="518477"/>
                  </a:lnTo>
                  <a:lnTo>
                    <a:pt x="52839" y="530668"/>
                  </a:lnTo>
                  <a:lnTo>
                    <a:pt x="49244" y="541246"/>
                  </a:lnTo>
                  <a:lnTo>
                    <a:pt x="42235" y="550031"/>
                  </a:lnTo>
                  <a:lnTo>
                    <a:pt x="31631" y="555230"/>
                  </a:lnTo>
                  <a:lnTo>
                    <a:pt x="19410" y="555230"/>
                  </a:lnTo>
                  <a:lnTo>
                    <a:pt x="8806" y="550031"/>
                  </a:lnTo>
                  <a:lnTo>
                    <a:pt x="1797" y="541246"/>
                  </a:lnTo>
                  <a:lnTo>
                    <a:pt x="0" y="530668"/>
                  </a:lnTo>
                  <a:close/>
                </a:path>
                <a:path w="292735" h="555625">
                  <a:moveTo>
                    <a:pt x="292234" y="0"/>
                  </a:moveTo>
                  <a:lnTo>
                    <a:pt x="26419" y="530668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1762" y="2939380"/>
              <a:ext cx="53975" cy="51435"/>
            </a:xfrm>
            <a:custGeom>
              <a:avLst/>
              <a:gdLst/>
              <a:ahLst/>
              <a:cxnLst/>
              <a:rect l="l" t="t" r="r" b="b"/>
              <a:pathLst>
                <a:path w="53975" h="51435">
                  <a:moveTo>
                    <a:pt x="32170" y="0"/>
                  </a:moveTo>
                  <a:lnTo>
                    <a:pt x="19410" y="0"/>
                  </a:lnTo>
                  <a:lnTo>
                    <a:pt x="8806" y="5199"/>
                  </a:lnTo>
                  <a:lnTo>
                    <a:pt x="1797" y="14521"/>
                  </a:lnTo>
                  <a:lnTo>
                    <a:pt x="0" y="26712"/>
                  </a:lnTo>
                  <a:lnTo>
                    <a:pt x="1797" y="37290"/>
                  </a:lnTo>
                  <a:lnTo>
                    <a:pt x="8806" y="46074"/>
                  </a:lnTo>
                  <a:lnTo>
                    <a:pt x="19410" y="51274"/>
                  </a:lnTo>
                  <a:lnTo>
                    <a:pt x="32170" y="51274"/>
                  </a:lnTo>
                  <a:lnTo>
                    <a:pt x="42774" y="46074"/>
                  </a:lnTo>
                  <a:lnTo>
                    <a:pt x="49784" y="37290"/>
                  </a:lnTo>
                  <a:lnTo>
                    <a:pt x="53378" y="26712"/>
                  </a:lnTo>
                  <a:lnTo>
                    <a:pt x="49784" y="14521"/>
                  </a:lnTo>
                  <a:lnTo>
                    <a:pt x="42774" y="5199"/>
                  </a:lnTo>
                  <a:lnTo>
                    <a:pt x="32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72906" y="2435424"/>
              <a:ext cx="292735" cy="555625"/>
            </a:xfrm>
            <a:custGeom>
              <a:avLst/>
              <a:gdLst/>
              <a:ahLst/>
              <a:cxnLst/>
              <a:rect l="l" t="t" r="r" b="b"/>
              <a:pathLst>
                <a:path w="292735" h="555625">
                  <a:moveTo>
                    <a:pt x="238855" y="530668"/>
                  </a:moveTo>
                  <a:lnTo>
                    <a:pt x="240653" y="518477"/>
                  </a:lnTo>
                  <a:lnTo>
                    <a:pt x="247662" y="509155"/>
                  </a:lnTo>
                  <a:lnTo>
                    <a:pt x="258266" y="503956"/>
                  </a:lnTo>
                  <a:lnTo>
                    <a:pt x="271026" y="503956"/>
                  </a:lnTo>
                  <a:lnTo>
                    <a:pt x="281630" y="509155"/>
                  </a:lnTo>
                  <a:lnTo>
                    <a:pt x="288639" y="518477"/>
                  </a:lnTo>
                  <a:lnTo>
                    <a:pt x="292234" y="530668"/>
                  </a:lnTo>
                  <a:lnTo>
                    <a:pt x="288639" y="541246"/>
                  </a:lnTo>
                  <a:lnTo>
                    <a:pt x="281630" y="550031"/>
                  </a:lnTo>
                  <a:lnTo>
                    <a:pt x="271026" y="555230"/>
                  </a:lnTo>
                  <a:lnTo>
                    <a:pt x="258266" y="555230"/>
                  </a:lnTo>
                  <a:lnTo>
                    <a:pt x="247662" y="550031"/>
                  </a:lnTo>
                  <a:lnTo>
                    <a:pt x="240653" y="541246"/>
                  </a:lnTo>
                  <a:lnTo>
                    <a:pt x="238855" y="530668"/>
                  </a:lnTo>
                  <a:close/>
                </a:path>
                <a:path w="292735" h="555625">
                  <a:moveTo>
                    <a:pt x="0" y="0"/>
                  </a:moveTo>
                  <a:lnTo>
                    <a:pt x="265275" y="530668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80672" y="3470049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70">
                  <a:moveTo>
                    <a:pt x="31631" y="0"/>
                  </a:moveTo>
                  <a:lnTo>
                    <a:pt x="19410" y="0"/>
                  </a:lnTo>
                  <a:lnTo>
                    <a:pt x="8806" y="5378"/>
                  </a:lnTo>
                  <a:lnTo>
                    <a:pt x="1797" y="14163"/>
                  </a:lnTo>
                  <a:lnTo>
                    <a:pt x="0" y="26354"/>
                  </a:lnTo>
                  <a:lnTo>
                    <a:pt x="1797" y="37469"/>
                  </a:lnTo>
                  <a:lnTo>
                    <a:pt x="8806" y="46254"/>
                  </a:lnTo>
                  <a:lnTo>
                    <a:pt x="19410" y="51453"/>
                  </a:lnTo>
                  <a:lnTo>
                    <a:pt x="31631" y="51453"/>
                  </a:lnTo>
                  <a:lnTo>
                    <a:pt x="42235" y="46254"/>
                  </a:lnTo>
                  <a:lnTo>
                    <a:pt x="49244" y="37469"/>
                  </a:lnTo>
                  <a:lnTo>
                    <a:pt x="52839" y="26354"/>
                  </a:lnTo>
                  <a:lnTo>
                    <a:pt x="49244" y="14163"/>
                  </a:lnTo>
                  <a:lnTo>
                    <a:pt x="42235" y="5378"/>
                  </a:lnTo>
                  <a:lnTo>
                    <a:pt x="31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0672" y="3470049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70">
                  <a:moveTo>
                    <a:pt x="0" y="26354"/>
                  </a:moveTo>
                  <a:lnTo>
                    <a:pt x="1797" y="14163"/>
                  </a:lnTo>
                  <a:lnTo>
                    <a:pt x="8806" y="5378"/>
                  </a:lnTo>
                  <a:lnTo>
                    <a:pt x="19410" y="0"/>
                  </a:lnTo>
                  <a:lnTo>
                    <a:pt x="31631" y="0"/>
                  </a:lnTo>
                  <a:lnTo>
                    <a:pt x="42235" y="5378"/>
                  </a:lnTo>
                  <a:lnTo>
                    <a:pt x="49244" y="14163"/>
                  </a:lnTo>
                  <a:lnTo>
                    <a:pt x="52839" y="26354"/>
                  </a:lnTo>
                  <a:lnTo>
                    <a:pt x="49244" y="37469"/>
                  </a:lnTo>
                  <a:lnTo>
                    <a:pt x="42235" y="46254"/>
                  </a:lnTo>
                  <a:lnTo>
                    <a:pt x="31631" y="51453"/>
                  </a:lnTo>
                  <a:lnTo>
                    <a:pt x="19410" y="51453"/>
                  </a:lnTo>
                  <a:lnTo>
                    <a:pt x="8806" y="46254"/>
                  </a:lnTo>
                  <a:lnTo>
                    <a:pt x="1797" y="37469"/>
                  </a:lnTo>
                  <a:lnTo>
                    <a:pt x="0" y="26354"/>
                  </a:lnTo>
                  <a:close/>
                </a:path>
              </a:pathLst>
            </a:custGeom>
            <a:ln w="3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46486" y="3470049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70">
                  <a:moveTo>
                    <a:pt x="31631" y="0"/>
                  </a:moveTo>
                  <a:lnTo>
                    <a:pt x="19410" y="0"/>
                  </a:lnTo>
                  <a:lnTo>
                    <a:pt x="8806" y="5378"/>
                  </a:lnTo>
                  <a:lnTo>
                    <a:pt x="1617" y="14163"/>
                  </a:lnTo>
                  <a:lnTo>
                    <a:pt x="0" y="26354"/>
                  </a:lnTo>
                  <a:lnTo>
                    <a:pt x="1617" y="37469"/>
                  </a:lnTo>
                  <a:lnTo>
                    <a:pt x="8806" y="46254"/>
                  </a:lnTo>
                  <a:lnTo>
                    <a:pt x="19410" y="51453"/>
                  </a:lnTo>
                  <a:lnTo>
                    <a:pt x="31631" y="51453"/>
                  </a:lnTo>
                  <a:lnTo>
                    <a:pt x="42235" y="46254"/>
                  </a:lnTo>
                  <a:lnTo>
                    <a:pt x="49244" y="37469"/>
                  </a:lnTo>
                  <a:lnTo>
                    <a:pt x="52839" y="26354"/>
                  </a:lnTo>
                  <a:lnTo>
                    <a:pt x="49244" y="14163"/>
                  </a:lnTo>
                  <a:lnTo>
                    <a:pt x="42235" y="5378"/>
                  </a:lnTo>
                  <a:lnTo>
                    <a:pt x="31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07091" y="2966092"/>
              <a:ext cx="292735" cy="555625"/>
            </a:xfrm>
            <a:custGeom>
              <a:avLst/>
              <a:gdLst/>
              <a:ahLst/>
              <a:cxnLst/>
              <a:rect l="l" t="t" r="r" b="b"/>
              <a:pathLst>
                <a:path w="292735" h="555625">
                  <a:moveTo>
                    <a:pt x="239394" y="530310"/>
                  </a:moveTo>
                  <a:lnTo>
                    <a:pt x="241012" y="518119"/>
                  </a:lnTo>
                  <a:lnTo>
                    <a:pt x="248201" y="509334"/>
                  </a:lnTo>
                  <a:lnTo>
                    <a:pt x="258805" y="503956"/>
                  </a:lnTo>
                  <a:lnTo>
                    <a:pt x="271026" y="503956"/>
                  </a:lnTo>
                  <a:lnTo>
                    <a:pt x="281630" y="509334"/>
                  </a:lnTo>
                  <a:lnTo>
                    <a:pt x="288639" y="518119"/>
                  </a:lnTo>
                  <a:lnTo>
                    <a:pt x="292234" y="530310"/>
                  </a:lnTo>
                  <a:lnTo>
                    <a:pt x="288639" y="541425"/>
                  </a:lnTo>
                  <a:lnTo>
                    <a:pt x="281630" y="550210"/>
                  </a:lnTo>
                  <a:lnTo>
                    <a:pt x="271026" y="555409"/>
                  </a:lnTo>
                  <a:lnTo>
                    <a:pt x="258805" y="555409"/>
                  </a:lnTo>
                  <a:lnTo>
                    <a:pt x="248201" y="550210"/>
                  </a:lnTo>
                  <a:lnTo>
                    <a:pt x="241012" y="541425"/>
                  </a:lnTo>
                  <a:lnTo>
                    <a:pt x="239394" y="530310"/>
                  </a:lnTo>
                  <a:close/>
                </a:path>
                <a:path w="292735" h="555625">
                  <a:moveTo>
                    <a:pt x="0" y="0"/>
                  </a:moveTo>
                  <a:lnTo>
                    <a:pt x="265814" y="530310"/>
                  </a:lnTo>
                </a:path>
                <a:path w="292735" h="555625">
                  <a:moveTo>
                    <a:pt x="0" y="0"/>
                  </a:moveTo>
                  <a:lnTo>
                    <a:pt x="0" y="530310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4857" y="3470049"/>
              <a:ext cx="53975" cy="52069"/>
            </a:xfrm>
            <a:custGeom>
              <a:avLst/>
              <a:gdLst/>
              <a:ahLst/>
              <a:cxnLst/>
              <a:rect l="l" t="t" r="r" b="b"/>
              <a:pathLst>
                <a:path w="53975" h="52070">
                  <a:moveTo>
                    <a:pt x="32170" y="0"/>
                  </a:moveTo>
                  <a:lnTo>
                    <a:pt x="19410" y="0"/>
                  </a:lnTo>
                  <a:lnTo>
                    <a:pt x="8806" y="5378"/>
                  </a:lnTo>
                  <a:lnTo>
                    <a:pt x="1797" y="14163"/>
                  </a:lnTo>
                  <a:lnTo>
                    <a:pt x="0" y="26354"/>
                  </a:lnTo>
                  <a:lnTo>
                    <a:pt x="1797" y="37469"/>
                  </a:lnTo>
                  <a:lnTo>
                    <a:pt x="8806" y="46254"/>
                  </a:lnTo>
                  <a:lnTo>
                    <a:pt x="19410" y="51453"/>
                  </a:lnTo>
                  <a:lnTo>
                    <a:pt x="32170" y="51453"/>
                  </a:lnTo>
                  <a:lnTo>
                    <a:pt x="42774" y="46254"/>
                  </a:lnTo>
                  <a:lnTo>
                    <a:pt x="49784" y="37469"/>
                  </a:lnTo>
                  <a:lnTo>
                    <a:pt x="53378" y="26354"/>
                  </a:lnTo>
                  <a:lnTo>
                    <a:pt x="49784" y="14163"/>
                  </a:lnTo>
                  <a:lnTo>
                    <a:pt x="42774" y="5378"/>
                  </a:lnTo>
                  <a:lnTo>
                    <a:pt x="32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14857" y="2966092"/>
              <a:ext cx="292735" cy="555625"/>
            </a:xfrm>
            <a:custGeom>
              <a:avLst/>
              <a:gdLst/>
              <a:ahLst/>
              <a:cxnLst/>
              <a:rect l="l" t="t" r="r" b="b"/>
              <a:pathLst>
                <a:path w="292735" h="555625">
                  <a:moveTo>
                    <a:pt x="0" y="530310"/>
                  </a:moveTo>
                  <a:lnTo>
                    <a:pt x="1797" y="518119"/>
                  </a:lnTo>
                  <a:lnTo>
                    <a:pt x="8806" y="509334"/>
                  </a:lnTo>
                  <a:lnTo>
                    <a:pt x="19410" y="503956"/>
                  </a:lnTo>
                  <a:lnTo>
                    <a:pt x="32170" y="503956"/>
                  </a:lnTo>
                  <a:lnTo>
                    <a:pt x="42774" y="509334"/>
                  </a:lnTo>
                  <a:lnTo>
                    <a:pt x="49784" y="518119"/>
                  </a:lnTo>
                  <a:lnTo>
                    <a:pt x="53378" y="530310"/>
                  </a:lnTo>
                  <a:lnTo>
                    <a:pt x="49784" y="541425"/>
                  </a:lnTo>
                  <a:lnTo>
                    <a:pt x="42774" y="550210"/>
                  </a:lnTo>
                  <a:lnTo>
                    <a:pt x="32170" y="555409"/>
                  </a:lnTo>
                  <a:lnTo>
                    <a:pt x="19410" y="555409"/>
                  </a:lnTo>
                  <a:lnTo>
                    <a:pt x="8806" y="550210"/>
                  </a:lnTo>
                  <a:lnTo>
                    <a:pt x="1797" y="541425"/>
                  </a:lnTo>
                  <a:lnTo>
                    <a:pt x="0" y="530310"/>
                  </a:lnTo>
                  <a:close/>
                </a:path>
                <a:path w="292735" h="555625">
                  <a:moveTo>
                    <a:pt x="292234" y="0"/>
                  </a:moveTo>
                  <a:lnTo>
                    <a:pt x="26419" y="530310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54273" y="2436675"/>
            <a:ext cx="9906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dirty="0"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7548" y="2436675"/>
            <a:ext cx="10731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08118" y="4028915"/>
            <a:ext cx="50101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5125" algn="l"/>
              </a:tabLst>
            </a:pPr>
            <a:r>
              <a:rPr sz="1150" i="1" dirty="0">
                <a:latin typeface="Arial"/>
                <a:cs typeface="Arial"/>
              </a:rPr>
              <a:t>l	</a:t>
            </a:r>
            <a:r>
              <a:rPr sz="1150" i="1" spc="5" dirty="0">
                <a:latin typeface="Arial"/>
                <a:cs typeface="Arial"/>
              </a:rPr>
              <a:t>m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0776" y="2850454"/>
            <a:ext cx="10731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7958" y="3498192"/>
            <a:ext cx="61468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895" algn="l"/>
                <a:tab pos="568960" algn="l"/>
              </a:tabLst>
            </a:pPr>
            <a:r>
              <a:rPr sz="1150" i="1" spc="5" dirty="0">
                <a:latin typeface="Arial"/>
                <a:cs typeface="Arial"/>
              </a:rPr>
              <a:t>h	</a:t>
            </a:r>
            <a:r>
              <a:rPr sz="1150" i="1" dirty="0">
                <a:latin typeface="Arial"/>
                <a:cs typeface="Arial"/>
              </a:rPr>
              <a:t>i	j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41451" y="2964187"/>
            <a:ext cx="522605" cy="1090295"/>
            <a:chOff x="4141451" y="2964187"/>
            <a:chExt cx="522605" cy="1090295"/>
          </a:xfrm>
        </p:grpSpPr>
        <p:sp>
          <p:nvSpPr>
            <p:cNvPr id="40" name="object 40"/>
            <p:cNvSpPr/>
            <p:nvPr/>
          </p:nvSpPr>
          <p:spPr>
            <a:xfrm>
              <a:off x="4343391" y="3470049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70">
                  <a:moveTo>
                    <a:pt x="31811" y="0"/>
                  </a:moveTo>
                  <a:lnTo>
                    <a:pt x="19410" y="0"/>
                  </a:lnTo>
                  <a:lnTo>
                    <a:pt x="8806" y="5378"/>
                  </a:lnTo>
                  <a:lnTo>
                    <a:pt x="1797" y="14163"/>
                  </a:lnTo>
                  <a:lnTo>
                    <a:pt x="0" y="26354"/>
                  </a:lnTo>
                  <a:lnTo>
                    <a:pt x="1797" y="37469"/>
                  </a:lnTo>
                  <a:lnTo>
                    <a:pt x="8806" y="46254"/>
                  </a:lnTo>
                  <a:lnTo>
                    <a:pt x="19410" y="51453"/>
                  </a:lnTo>
                  <a:lnTo>
                    <a:pt x="31811" y="51453"/>
                  </a:lnTo>
                  <a:lnTo>
                    <a:pt x="42235" y="46254"/>
                  </a:lnTo>
                  <a:lnTo>
                    <a:pt x="49424" y="37469"/>
                  </a:lnTo>
                  <a:lnTo>
                    <a:pt x="52839" y="26354"/>
                  </a:lnTo>
                  <a:lnTo>
                    <a:pt x="49424" y="14163"/>
                  </a:lnTo>
                  <a:lnTo>
                    <a:pt x="42235" y="5378"/>
                  </a:lnTo>
                  <a:lnTo>
                    <a:pt x="3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43391" y="2966092"/>
              <a:ext cx="53340" cy="555625"/>
            </a:xfrm>
            <a:custGeom>
              <a:avLst/>
              <a:gdLst/>
              <a:ahLst/>
              <a:cxnLst/>
              <a:rect l="l" t="t" r="r" b="b"/>
              <a:pathLst>
                <a:path w="53339" h="555625">
                  <a:moveTo>
                    <a:pt x="0" y="530310"/>
                  </a:moveTo>
                  <a:lnTo>
                    <a:pt x="1797" y="518119"/>
                  </a:lnTo>
                  <a:lnTo>
                    <a:pt x="8806" y="509334"/>
                  </a:lnTo>
                  <a:lnTo>
                    <a:pt x="19410" y="503956"/>
                  </a:lnTo>
                  <a:lnTo>
                    <a:pt x="31811" y="503956"/>
                  </a:lnTo>
                  <a:lnTo>
                    <a:pt x="42235" y="509334"/>
                  </a:lnTo>
                  <a:lnTo>
                    <a:pt x="49424" y="518119"/>
                  </a:lnTo>
                  <a:lnTo>
                    <a:pt x="52839" y="530310"/>
                  </a:lnTo>
                  <a:lnTo>
                    <a:pt x="49424" y="541425"/>
                  </a:lnTo>
                  <a:lnTo>
                    <a:pt x="42235" y="550210"/>
                  </a:lnTo>
                  <a:lnTo>
                    <a:pt x="31811" y="555409"/>
                  </a:lnTo>
                  <a:lnTo>
                    <a:pt x="19410" y="555409"/>
                  </a:lnTo>
                  <a:lnTo>
                    <a:pt x="8806" y="550210"/>
                  </a:lnTo>
                  <a:lnTo>
                    <a:pt x="1797" y="541425"/>
                  </a:lnTo>
                  <a:lnTo>
                    <a:pt x="0" y="530310"/>
                  </a:lnTo>
                  <a:close/>
                </a:path>
                <a:path w="53339" h="555625">
                  <a:moveTo>
                    <a:pt x="26419" y="0"/>
                  </a:moveTo>
                  <a:lnTo>
                    <a:pt x="26419" y="530310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43356" y="4000861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33429" y="0"/>
                  </a:moveTo>
                  <a:lnTo>
                    <a:pt x="21027" y="0"/>
                  </a:lnTo>
                  <a:lnTo>
                    <a:pt x="10424" y="5270"/>
                  </a:lnTo>
                  <a:lnTo>
                    <a:pt x="3414" y="14055"/>
                  </a:lnTo>
                  <a:lnTo>
                    <a:pt x="0" y="26354"/>
                  </a:lnTo>
                  <a:lnTo>
                    <a:pt x="3414" y="36895"/>
                  </a:lnTo>
                  <a:lnTo>
                    <a:pt x="10424" y="45698"/>
                  </a:lnTo>
                  <a:lnTo>
                    <a:pt x="21027" y="51399"/>
                  </a:lnTo>
                  <a:lnTo>
                    <a:pt x="33429" y="51399"/>
                  </a:lnTo>
                  <a:lnTo>
                    <a:pt x="44032" y="45698"/>
                  </a:lnTo>
                  <a:lnTo>
                    <a:pt x="51042" y="36895"/>
                  </a:lnTo>
                  <a:lnTo>
                    <a:pt x="52839" y="26354"/>
                  </a:lnTo>
                  <a:lnTo>
                    <a:pt x="51042" y="14055"/>
                  </a:lnTo>
                  <a:lnTo>
                    <a:pt x="44032" y="5270"/>
                  </a:lnTo>
                  <a:lnTo>
                    <a:pt x="33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43356" y="3496403"/>
              <a:ext cx="226695" cy="556260"/>
            </a:xfrm>
            <a:custGeom>
              <a:avLst/>
              <a:gdLst/>
              <a:ahLst/>
              <a:cxnLst/>
              <a:rect l="l" t="t" r="r" b="b"/>
              <a:pathLst>
                <a:path w="226695" h="556260">
                  <a:moveTo>
                    <a:pt x="0" y="530812"/>
                  </a:moveTo>
                  <a:lnTo>
                    <a:pt x="3414" y="518513"/>
                  </a:lnTo>
                  <a:lnTo>
                    <a:pt x="10424" y="509728"/>
                  </a:lnTo>
                  <a:lnTo>
                    <a:pt x="21027" y="504458"/>
                  </a:lnTo>
                  <a:lnTo>
                    <a:pt x="33429" y="504458"/>
                  </a:lnTo>
                  <a:lnTo>
                    <a:pt x="44032" y="509728"/>
                  </a:lnTo>
                  <a:lnTo>
                    <a:pt x="51042" y="518513"/>
                  </a:lnTo>
                  <a:lnTo>
                    <a:pt x="52839" y="530812"/>
                  </a:lnTo>
                  <a:lnTo>
                    <a:pt x="51042" y="541353"/>
                  </a:lnTo>
                  <a:lnTo>
                    <a:pt x="44032" y="550156"/>
                  </a:lnTo>
                  <a:lnTo>
                    <a:pt x="33429" y="555857"/>
                  </a:lnTo>
                  <a:lnTo>
                    <a:pt x="21027" y="555857"/>
                  </a:lnTo>
                  <a:lnTo>
                    <a:pt x="10424" y="550156"/>
                  </a:lnTo>
                  <a:lnTo>
                    <a:pt x="3414" y="541353"/>
                  </a:lnTo>
                  <a:lnTo>
                    <a:pt x="0" y="530812"/>
                  </a:lnTo>
                  <a:close/>
                </a:path>
                <a:path w="226695" h="556260">
                  <a:moveTo>
                    <a:pt x="226454" y="0"/>
                  </a:moveTo>
                  <a:lnTo>
                    <a:pt x="26419" y="530812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08846" y="4000861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32170" y="0"/>
                  </a:moveTo>
                  <a:lnTo>
                    <a:pt x="19230" y="0"/>
                  </a:lnTo>
                  <a:lnTo>
                    <a:pt x="8806" y="5270"/>
                  </a:lnTo>
                  <a:lnTo>
                    <a:pt x="1617" y="14055"/>
                  </a:lnTo>
                  <a:lnTo>
                    <a:pt x="0" y="26354"/>
                  </a:lnTo>
                  <a:lnTo>
                    <a:pt x="1617" y="36895"/>
                  </a:lnTo>
                  <a:lnTo>
                    <a:pt x="8806" y="45698"/>
                  </a:lnTo>
                  <a:lnTo>
                    <a:pt x="19230" y="51399"/>
                  </a:lnTo>
                  <a:lnTo>
                    <a:pt x="32170" y="51399"/>
                  </a:lnTo>
                  <a:lnTo>
                    <a:pt x="42595" y="45698"/>
                  </a:lnTo>
                  <a:lnTo>
                    <a:pt x="49784" y="36895"/>
                  </a:lnTo>
                  <a:lnTo>
                    <a:pt x="53198" y="26354"/>
                  </a:lnTo>
                  <a:lnTo>
                    <a:pt x="49784" y="14055"/>
                  </a:lnTo>
                  <a:lnTo>
                    <a:pt x="42595" y="5270"/>
                  </a:lnTo>
                  <a:lnTo>
                    <a:pt x="32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69811" y="3496403"/>
              <a:ext cx="292735" cy="556260"/>
            </a:xfrm>
            <a:custGeom>
              <a:avLst/>
              <a:gdLst/>
              <a:ahLst/>
              <a:cxnLst/>
              <a:rect l="l" t="t" r="r" b="b"/>
              <a:pathLst>
                <a:path w="292735" h="556260">
                  <a:moveTo>
                    <a:pt x="239035" y="530812"/>
                  </a:moveTo>
                  <a:lnTo>
                    <a:pt x="240653" y="518513"/>
                  </a:lnTo>
                  <a:lnTo>
                    <a:pt x="247842" y="509728"/>
                  </a:lnTo>
                  <a:lnTo>
                    <a:pt x="258266" y="504458"/>
                  </a:lnTo>
                  <a:lnTo>
                    <a:pt x="271206" y="504458"/>
                  </a:lnTo>
                  <a:lnTo>
                    <a:pt x="281630" y="509728"/>
                  </a:lnTo>
                  <a:lnTo>
                    <a:pt x="288819" y="518513"/>
                  </a:lnTo>
                  <a:lnTo>
                    <a:pt x="292234" y="530812"/>
                  </a:lnTo>
                  <a:lnTo>
                    <a:pt x="288819" y="541353"/>
                  </a:lnTo>
                  <a:lnTo>
                    <a:pt x="281630" y="550156"/>
                  </a:lnTo>
                  <a:lnTo>
                    <a:pt x="271206" y="555857"/>
                  </a:lnTo>
                  <a:lnTo>
                    <a:pt x="258266" y="555857"/>
                  </a:lnTo>
                  <a:lnTo>
                    <a:pt x="247842" y="550156"/>
                  </a:lnTo>
                  <a:lnTo>
                    <a:pt x="240653" y="541353"/>
                  </a:lnTo>
                  <a:lnTo>
                    <a:pt x="239035" y="530812"/>
                  </a:lnTo>
                  <a:close/>
                </a:path>
                <a:path w="292735" h="556260">
                  <a:moveTo>
                    <a:pt x="0" y="0"/>
                  </a:moveTo>
                  <a:lnTo>
                    <a:pt x="265814" y="530812"/>
                  </a:lnTo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24473" y="1789474"/>
            <a:ext cx="15278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3330" algn="l"/>
                <a:tab pos="1432560" algn="l"/>
              </a:tabLst>
            </a:pPr>
            <a:r>
              <a:rPr sz="1150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150" dirty="0">
                <a:latin typeface="Arial"/>
                <a:cs typeface="Arial"/>
              </a:rPr>
              <a:t>	</a:t>
            </a:r>
            <a:r>
              <a:rPr sz="1150" spc="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44667" y="2320143"/>
            <a:ext cx="10731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4667" y="2850454"/>
            <a:ext cx="107314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52725" y="3381302"/>
            <a:ext cx="12992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5365" algn="l"/>
                <a:tab pos="1203960" algn="l"/>
              </a:tabLst>
            </a:pPr>
            <a:r>
              <a:rPr sz="1150" i="1" dirty="0">
                <a:latin typeface="Arial"/>
                <a:cs typeface="Arial"/>
              </a:rPr>
              <a:t>k </a:t>
            </a:r>
            <a:r>
              <a:rPr sz="1150" i="1" spc="120" dirty="0">
                <a:latin typeface="Arial"/>
                <a:cs typeface="Arial"/>
              </a:rPr>
              <a:t> </a:t>
            </a:r>
            <a:r>
              <a:rPr sz="1150" i="1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150" i="1" dirty="0">
                <a:latin typeface="Arial"/>
                <a:cs typeface="Arial"/>
              </a:rPr>
              <a:t>	</a:t>
            </a:r>
            <a:r>
              <a:rPr sz="1150" spc="5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60955" y="3912042"/>
            <a:ext cx="99123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7390" algn="l"/>
                <a:tab pos="895985" algn="l"/>
              </a:tabLst>
            </a:pPr>
            <a:r>
              <a:rPr sz="1150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150" dirty="0">
                <a:latin typeface="Arial"/>
                <a:cs typeface="Arial"/>
              </a:rPr>
              <a:t>	</a:t>
            </a:r>
            <a:r>
              <a:rPr sz="1150" spc="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33237" y="1375517"/>
            <a:ext cx="3257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0" dirty="0">
                <a:latin typeface="Arial"/>
                <a:cs typeface="Arial"/>
              </a:rPr>
              <a:t>A</a:t>
            </a:r>
            <a:r>
              <a:rPr sz="1150" spc="-55" dirty="0">
                <a:latin typeface="Arial"/>
                <a:cs typeface="Arial"/>
              </a:rPr>
              <a:t>r</a:t>
            </a:r>
            <a:r>
              <a:rPr sz="1150" spc="25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34043" y="2435424"/>
            <a:ext cx="598805" cy="0"/>
          </a:xfrm>
          <a:custGeom>
            <a:avLst/>
            <a:gdLst/>
            <a:ahLst/>
            <a:cxnLst/>
            <a:rect l="l" t="t" r="r" b="b"/>
            <a:pathLst>
              <a:path w="598804">
                <a:moveTo>
                  <a:pt x="0" y="0"/>
                </a:moveTo>
                <a:lnTo>
                  <a:pt x="598487" y="0"/>
                </a:lnTo>
              </a:path>
            </a:pathLst>
          </a:custGeom>
          <a:ln w="35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5238" y="2966092"/>
            <a:ext cx="857885" cy="0"/>
          </a:xfrm>
          <a:custGeom>
            <a:avLst/>
            <a:gdLst/>
            <a:ahLst/>
            <a:cxnLst/>
            <a:rect l="l" t="t" r="r" b="b"/>
            <a:pathLst>
              <a:path w="857885">
                <a:moveTo>
                  <a:pt x="0" y="0"/>
                </a:moveTo>
                <a:lnTo>
                  <a:pt x="857292" y="0"/>
                </a:lnTo>
              </a:path>
            </a:pathLst>
          </a:custGeom>
          <a:ln w="3517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0"/>
              <a:ext cx="7915655" cy="754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4572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9C16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4572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16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825753"/>
            <a:ext cx="565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3C79"/>
                </a:solidFill>
              </a:rPr>
              <a:t>Pohon </a:t>
            </a:r>
            <a:r>
              <a:rPr sz="3600" dirty="0">
                <a:solidFill>
                  <a:srgbClr val="2A3C79"/>
                </a:solidFill>
              </a:rPr>
              <a:t>Terurut </a:t>
            </a:r>
            <a:r>
              <a:rPr sz="3600" spc="-5" dirty="0">
                <a:solidFill>
                  <a:srgbClr val="2A3C79"/>
                </a:solidFill>
              </a:rPr>
              <a:t>(</a:t>
            </a:r>
            <a:r>
              <a:rPr sz="3600" i="1" spc="-5" dirty="0">
                <a:solidFill>
                  <a:srgbClr val="2A3C79"/>
                </a:solidFill>
                <a:latin typeface="Times New Roman"/>
                <a:cs typeface="Times New Roman"/>
              </a:rPr>
              <a:t>ordered</a:t>
            </a:r>
            <a:r>
              <a:rPr sz="3600" i="1" spc="-10" dirty="0">
                <a:solidFill>
                  <a:srgbClr val="2A3C79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2A3C79"/>
                </a:solidFill>
                <a:latin typeface="Times New Roman"/>
                <a:cs typeface="Times New Roman"/>
              </a:rPr>
              <a:t>tree</a:t>
            </a:r>
            <a:r>
              <a:rPr sz="3600" spc="-5" dirty="0">
                <a:solidFill>
                  <a:srgbClr val="2A3C79"/>
                </a:solidFill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567" y="1643005"/>
            <a:ext cx="7702550" cy="6946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580"/>
              </a:lnSpc>
              <a:spcBef>
                <a:spcPts val="275"/>
              </a:spcBef>
            </a:pPr>
            <a:r>
              <a:rPr sz="2250" spc="-5" dirty="0">
                <a:latin typeface="Times New Roman"/>
                <a:cs typeface="Times New Roman"/>
              </a:rPr>
              <a:t>Pohon berakar yang urutan </a:t>
            </a:r>
            <a:r>
              <a:rPr sz="2250" dirty="0">
                <a:latin typeface="Times New Roman"/>
                <a:cs typeface="Times New Roman"/>
              </a:rPr>
              <a:t>anak-anaknya </a:t>
            </a:r>
            <a:r>
              <a:rPr sz="2250" spc="-5" dirty="0">
                <a:latin typeface="Times New Roman"/>
                <a:cs typeface="Times New Roman"/>
              </a:rPr>
              <a:t>penting disebut </a:t>
            </a:r>
            <a:r>
              <a:rPr sz="2250" b="1" spc="-5" dirty="0">
                <a:latin typeface="Times New Roman"/>
                <a:cs typeface="Times New Roman"/>
              </a:rPr>
              <a:t>pohon  terurut </a:t>
            </a:r>
            <a:r>
              <a:rPr sz="2250" spc="-5" dirty="0">
                <a:latin typeface="Times New Roman"/>
                <a:cs typeface="Times New Roman"/>
              </a:rPr>
              <a:t>(</a:t>
            </a:r>
            <a:r>
              <a:rPr sz="2250" i="1" spc="-5" dirty="0">
                <a:latin typeface="Times New Roman"/>
                <a:cs typeface="Times New Roman"/>
              </a:rPr>
              <a:t>ordered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10" dirty="0">
                <a:latin typeface="Times New Roman"/>
                <a:cs typeface="Times New Roman"/>
              </a:rPr>
              <a:t>tree</a:t>
            </a:r>
            <a:r>
              <a:rPr sz="2250" spc="-10" dirty="0">
                <a:latin typeface="Times New Roman"/>
                <a:cs typeface="Times New Roman"/>
              </a:rPr>
              <a:t>).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89" y="2632327"/>
            <a:ext cx="7663180" cy="2722880"/>
          </a:xfrm>
          <a:custGeom>
            <a:avLst/>
            <a:gdLst/>
            <a:ahLst/>
            <a:cxnLst/>
            <a:rect l="l" t="t" r="r" b="b"/>
            <a:pathLst>
              <a:path w="7663180" h="2722879">
                <a:moveTo>
                  <a:pt x="0" y="2722266"/>
                </a:moveTo>
                <a:lnTo>
                  <a:pt x="7662906" y="2722266"/>
                </a:lnTo>
                <a:lnTo>
                  <a:pt x="7662906" y="0"/>
                </a:lnTo>
                <a:lnTo>
                  <a:pt x="0" y="0"/>
                </a:lnTo>
                <a:lnTo>
                  <a:pt x="0" y="2722266"/>
                </a:lnTo>
                <a:close/>
              </a:path>
            </a:pathLst>
          </a:custGeom>
          <a:ln w="12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28132" y="2900576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8635" y="3564564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860" y="4228093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4499" y="4228093"/>
            <a:ext cx="3683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71145" algn="l"/>
              </a:tabLst>
            </a:pPr>
            <a:r>
              <a:rPr sz="1150" i="1" spc="20" dirty="0">
                <a:latin typeface="Arial"/>
                <a:cs typeface="Arial"/>
              </a:rPr>
              <a:t>6	7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25074" y="3110587"/>
            <a:ext cx="1417955" cy="1686560"/>
            <a:chOff x="2525074" y="3110587"/>
            <a:chExt cx="1417955" cy="1686560"/>
          </a:xfrm>
        </p:grpSpPr>
        <p:sp>
          <p:nvSpPr>
            <p:cNvPr id="15" name="object 15"/>
            <p:cNvSpPr/>
            <p:nvPr/>
          </p:nvSpPr>
          <p:spPr>
            <a:xfrm>
              <a:off x="3342518" y="311249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19891" y="0"/>
                  </a:lnTo>
                  <a:lnTo>
                    <a:pt x="9057" y="5673"/>
                  </a:lnTo>
                  <a:lnTo>
                    <a:pt x="1598" y="14715"/>
                  </a:lnTo>
                  <a:lnTo>
                    <a:pt x="0" y="27304"/>
                  </a:lnTo>
                  <a:lnTo>
                    <a:pt x="1598" y="39892"/>
                  </a:lnTo>
                  <a:lnTo>
                    <a:pt x="9057" y="49112"/>
                  </a:lnTo>
                  <a:lnTo>
                    <a:pt x="19891" y="54253"/>
                  </a:lnTo>
                  <a:lnTo>
                    <a:pt x="32678" y="54253"/>
                  </a:lnTo>
                  <a:lnTo>
                    <a:pt x="43511" y="49112"/>
                  </a:lnTo>
                  <a:lnTo>
                    <a:pt x="50971" y="39892"/>
                  </a:lnTo>
                  <a:lnTo>
                    <a:pt x="54345" y="27304"/>
                  </a:lnTo>
                  <a:lnTo>
                    <a:pt x="50971" y="14715"/>
                  </a:lnTo>
                  <a:lnTo>
                    <a:pt x="43511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2518" y="311249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7304"/>
                  </a:moveTo>
                  <a:lnTo>
                    <a:pt x="1598" y="14715"/>
                  </a:lnTo>
                  <a:lnTo>
                    <a:pt x="9057" y="5673"/>
                  </a:lnTo>
                  <a:lnTo>
                    <a:pt x="19891" y="0"/>
                  </a:lnTo>
                  <a:lnTo>
                    <a:pt x="32678" y="0"/>
                  </a:lnTo>
                  <a:lnTo>
                    <a:pt x="43511" y="5673"/>
                  </a:lnTo>
                  <a:lnTo>
                    <a:pt x="50971" y="14715"/>
                  </a:lnTo>
                  <a:lnTo>
                    <a:pt x="54345" y="27304"/>
                  </a:lnTo>
                  <a:lnTo>
                    <a:pt x="50971" y="39892"/>
                  </a:lnTo>
                  <a:lnTo>
                    <a:pt x="43511" y="49112"/>
                  </a:lnTo>
                  <a:lnTo>
                    <a:pt x="32678" y="54253"/>
                  </a:lnTo>
                  <a:lnTo>
                    <a:pt x="19891" y="54253"/>
                  </a:lnTo>
                  <a:lnTo>
                    <a:pt x="9057" y="49112"/>
                  </a:lnTo>
                  <a:lnTo>
                    <a:pt x="1598" y="39892"/>
                  </a:lnTo>
                  <a:lnTo>
                    <a:pt x="0" y="27304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8884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057" y="5673"/>
                  </a:lnTo>
                  <a:lnTo>
                    <a:pt x="1775" y="14361"/>
                  </a:lnTo>
                  <a:lnTo>
                    <a:pt x="0" y="26949"/>
                  </a:lnTo>
                  <a:lnTo>
                    <a:pt x="1775" y="39892"/>
                  </a:lnTo>
                  <a:lnTo>
                    <a:pt x="9057" y="48580"/>
                  </a:lnTo>
                  <a:lnTo>
                    <a:pt x="20068" y="54253"/>
                  </a:lnTo>
                  <a:lnTo>
                    <a:pt x="32678" y="54253"/>
                  </a:lnTo>
                  <a:lnTo>
                    <a:pt x="43511" y="48580"/>
                  </a:lnTo>
                  <a:lnTo>
                    <a:pt x="50971" y="39892"/>
                  </a:lnTo>
                  <a:lnTo>
                    <a:pt x="54345" y="26949"/>
                  </a:lnTo>
                  <a:lnTo>
                    <a:pt x="50971" y="14361"/>
                  </a:lnTo>
                  <a:lnTo>
                    <a:pt x="43511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8884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1775" y="14361"/>
                  </a:lnTo>
                  <a:lnTo>
                    <a:pt x="9057" y="5673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673"/>
                  </a:lnTo>
                  <a:lnTo>
                    <a:pt x="50971" y="14361"/>
                  </a:lnTo>
                  <a:lnTo>
                    <a:pt x="54345" y="26949"/>
                  </a:lnTo>
                  <a:lnTo>
                    <a:pt x="50971" y="39892"/>
                  </a:lnTo>
                  <a:lnTo>
                    <a:pt x="43511" y="48580"/>
                  </a:lnTo>
                  <a:lnTo>
                    <a:pt x="32678" y="54253"/>
                  </a:lnTo>
                  <a:lnTo>
                    <a:pt x="20068" y="54253"/>
                  </a:lnTo>
                  <a:lnTo>
                    <a:pt x="9057" y="48580"/>
                  </a:lnTo>
                  <a:lnTo>
                    <a:pt x="1775" y="39892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2518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19891" y="0"/>
                  </a:lnTo>
                  <a:lnTo>
                    <a:pt x="9057" y="5673"/>
                  </a:lnTo>
                  <a:lnTo>
                    <a:pt x="1598" y="14361"/>
                  </a:lnTo>
                  <a:lnTo>
                    <a:pt x="0" y="26949"/>
                  </a:lnTo>
                  <a:lnTo>
                    <a:pt x="1598" y="39892"/>
                  </a:lnTo>
                  <a:lnTo>
                    <a:pt x="9057" y="48580"/>
                  </a:lnTo>
                  <a:lnTo>
                    <a:pt x="19891" y="54253"/>
                  </a:lnTo>
                  <a:lnTo>
                    <a:pt x="32678" y="54253"/>
                  </a:lnTo>
                  <a:lnTo>
                    <a:pt x="43511" y="48580"/>
                  </a:lnTo>
                  <a:lnTo>
                    <a:pt x="50971" y="39892"/>
                  </a:lnTo>
                  <a:lnTo>
                    <a:pt x="54345" y="26949"/>
                  </a:lnTo>
                  <a:lnTo>
                    <a:pt x="50971" y="14361"/>
                  </a:lnTo>
                  <a:lnTo>
                    <a:pt x="43511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2518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1598" y="14361"/>
                  </a:lnTo>
                  <a:lnTo>
                    <a:pt x="9057" y="5673"/>
                  </a:lnTo>
                  <a:lnTo>
                    <a:pt x="19891" y="0"/>
                  </a:lnTo>
                  <a:lnTo>
                    <a:pt x="32678" y="0"/>
                  </a:lnTo>
                  <a:lnTo>
                    <a:pt x="43511" y="5673"/>
                  </a:lnTo>
                  <a:lnTo>
                    <a:pt x="50971" y="14361"/>
                  </a:lnTo>
                  <a:lnTo>
                    <a:pt x="54345" y="26949"/>
                  </a:lnTo>
                  <a:lnTo>
                    <a:pt x="50971" y="39892"/>
                  </a:lnTo>
                  <a:lnTo>
                    <a:pt x="43511" y="48580"/>
                  </a:lnTo>
                  <a:lnTo>
                    <a:pt x="32678" y="54253"/>
                  </a:lnTo>
                  <a:lnTo>
                    <a:pt x="19891" y="54253"/>
                  </a:lnTo>
                  <a:lnTo>
                    <a:pt x="9057" y="48580"/>
                  </a:lnTo>
                  <a:lnTo>
                    <a:pt x="1598" y="39892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85974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673"/>
                  </a:lnTo>
                  <a:lnTo>
                    <a:pt x="2308" y="14361"/>
                  </a:lnTo>
                  <a:lnTo>
                    <a:pt x="0" y="26949"/>
                  </a:lnTo>
                  <a:lnTo>
                    <a:pt x="2308" y="39892"/>
                  </a:lnTo>
                  <a:lnTo>
                    <a:pt x="9235" y="48580"/>
                  </a:lnTo>
                  <a:lnTo>
                    <a:pt x="20068" y="54253"/>
                  </a:lnTo>
                  <a:lnTo>
                    <a:pt x="32678" y="54253"/>
                  </a:lnTo>
                  <a:lnTo>
                    <a:pt x="43689" y="48580"/>
                  </a:lnTo>
                  <a:lnTo>
                    <a:pt x="50971" y="39892"/>
                  </a:lnTo>
                  <a:lnTo>
                    <a:pt x="54523" y="26949"/>
                  </a:lnTo>
                  <a:lnTo>
                    <a:pt x="50971" y="14361"/>
                  </a:lnTo>
                  <a:lnTo>
                    <a:pt x="43689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5974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2308" y="14361"/>
                  </a:lnTo>
                  <a:lnTo>
                    <a:pt x="9235" y="5673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689" y="5673"/>
                  </a:lnTo>
                  <a:lnTo>
                    <a:pt x="50971" y="14361"/>
                  </a:lnTo>
                  <a:lnTo>
                    <a:pt x="54523" y="26949"/>
                  </a:lnTo>
                  <a:lnTo>
                    <a:pt x="50971" y="39892"/>
                  </a:lnTo>
                  <a:lnTo>
                    <a:pt x="43689" y="48580"/>
                  </a:lnTo>
                  <a:lnTo>
                    <a:pt x="32678" y="54253"/>
                  </a:lnTo>
                  <a:lnTo>
                    <a:pt x="20068" y="54253"/>
                  </a:lnTo>
                  <a:lnTo>
                    <a:pt x="9235" y="48580"/>
                  </a:lnTo>
                  <a:lnTo>
                    <a:pt x="2308" y="39892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26979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235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689" y="48668"/>
                  </a:lnTo>
                  <a:lnTo>
                    <a:pt x="50971" y="39537"/>
                  </a:lnTo>
                  <a:lnTo>
                    <a:pt x="54523" y="26931"/>
                  </a:lnTo>
                  <a:lnTo>
                    <a:pt x="50971" y="14343"/>
                  </a:lnTo>
                  <a:lnTo>
                    <a:pt x="43689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26979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31"/>
                  </a:moveTo>
                  <a:lnTo>
                    <a:pt x="1775" y="14343"/>
                  </a:lnTo>
                  <a:lnTo>
                    <a:pt x="9235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689" y="5212"/>
                  </a:lnTo>
                  <a:lnTo>
                    <a:pt x="50971" y="14343"/>
                  </a:lnTo>
                  <a:lnTo>
                    <a:pt x="54523" y="26931"/>
                  </a:lnTo>
                  <a:lnTo>
                    <a:pt x="50971" y="39537"/>
                  </a:lnTo>
                  <a:lnTo>
                    <a:pt x="43689" y="48668"/>
                  </a:lnTo>
                  <a:lnTo>
                    <a:pt x="32678" y="54307"/>
                  </a:lnTo>
                  <a:lnTo>
                    <a:pt x="20068" y="54307"/>
                  </a:lnTo>
                  <a:lnTo>
                    <a:pt x="9235" y="48668"/>
                  </a:lnTo>
                  <a:lnTo>
                    <a:pt x="1775" y="39537"/>
                  </a:lnTo>
                  <a:lnTo>
                    <a:pt x="0" y="26931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0612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235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511" y="48668"/>
                  </a:lnTo>
                  <a:lnTo>
                    <a:pt x="50971" y="39537"/>
                  </a:lnTo>
                  <a:lnTo>
                    <a:pt x="54523" y="26931"/>
                  </a:lnTo>
                  <a:lnTo>
                    <a:pt x="50971" y="14343"/>
                  </a:lnTo>
                  <a:lnTo>
                    <a:pt x="43511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0612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31"/>
                  </a:moveTo>
                  <a:lnTo>
                    <a:pt x="1775" y="14343"/>
                  </a:lnTo>
                  <a:lnTo>
                    <a:pt x="9235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212"/>
                  </a:lnTo>
                  <a:lnTo>
                    <a:pt x="50971" y="14343"/>
                  </a:lnTo>
                  <a:lnTo>
                    <a:pt x="54523" y="26931"/>
                  </a:lnTo>
                  <a:lnTo>
                    <a:pt x="50971" y="39537"/>
                  </a:lnTo>
                  <a:lnTo>
                    <a:pt x="43511" y="48668"/>
                  </a:lnTo>
                  <a:lnTo>
                    <a:pt x="32678" y="54307"/>
                  </a:lnTo>
                  <a:lnTo>
                    <a:pt x="20068" y="54307"/>
                  </a:lnTo>
                  <a:lnTo>
                    <a:pt x="9235" y="48668"/>
                  </a:lnTo>
                  <a:lnTo>
                    <a:pt x="1775" y="39537"/>
                  </a:lnTo>
                  <a:lnTo>
                    <a:pt x="0" y="26931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26979" y="474060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212"/>
                  </a:lnTo>
                  <a:lnTo>
                    <a:pt x="1775" y="14343"/>
                  </a:lnTo>
                  <a:lnTo>
                    <a:pt x="0" y="26949"/>
                  </a:lnTo>
                  <a:lnTo>
                    <a:pt x="1775" y="39537"/>
                  </a:lnTo>
                  <a:lnTo>
                    <a:pt x="9235" y="48668"/>
                  </a:lnTo>
                  <a:lnTo>
                    <a:pt x="20068" y="54324"/>
                  </a:lnTo>
                  <a:lnTo>
                    <a:pt x="32678" y="54324"/>
                  </a:lnTo>
                  <a:lnTo>
                    <a:pt x="43689" y="48668"/>
                  </a:lnTo>
                  <a:lnTo>
                    <a:pt x="50971" y="39537"/>
                  </a:lnTo>
                  <a:lnTo>
                    <a:pt x="54523" y="26949"/>
                  </a:lnTo>
                  <a:lnTo>
                    <a:pt x="50971" y="14343"/>
                  </a:lnTo>
                  <a:lnTo>
                    <a:pt x="43689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6979" y="474060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1775" y="14343"/>
                  </a:lnTo>
                  <a:lnTo>
                    <a:pt x="9235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689" y="5212"/>
                  </a:lnTo>
                  <a:lnTo>
                    <a:pt x="50971" y="14343"/>
                  </a:lnTo>
                  <a:lnTo>
                    <a:pt x="54523" y="26949"/>
                  </a:lnTo>
                  <a:lnTo>
                    <a:pt x="50971" y="39537"/>
                  </a:lnTo>
                  <a:lnTo>
                    <a:pt x="43689" y="48668"/>
                  </a:lnTo>
                  <a:lnTo>
                    <a:pt x="32678" y="54324"/>
                  </a:lnTo>
                  <a:lnTo>
                    <a:pt x="20068" y="54324"/>
                  </a:lnTo>
                  <a:lnTo>
                    <a:pt x="9235" y="48668"/>
                  </a:lnTo>
                  <a:lnTo>
                    <a:pt x="1775" y="39537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14246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235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511" y="48668"/>
                  </a:lnTo>
                  <a:lnTo>
                    <a:pt x="50971" y="39537"/>
                  </a:lnTo>
                  <a:lnTo>
                    <a:pt x="54523" y="26931"/>
                  </a:lnTo>
                  <a:lnTo>
                    <a:pt x="50971" y="14343"/>
                  </a:lnTo>
                  <a:lnTo>
                    <a:pt x="43511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3974" y="3139796"/>
              <a:ext cx="1359535" cy="1628139"/>
            </a:xfrm>
            <a:custGeom>
              <a:avLst/>
              <a:gdLst/>
              <a:ahLst/>
              <a:cxnLst/>
              <a:rect l="l" t="t" r="r" b="b"/>
              <a:pathLst>
                <a:path w="1359535" h="1628139">
                  <a:moveTo>
                    <a:pt x="1060271" y="1085023"/>
                  </a:moveTo>
                  <a:lnTo>
                    <a:pt x="1062047" y="1072435"/>
                  </a:lnTo>
                  <a:lnTo>
                    <a:pt x="1069507" y="1063304"/>
                  </a:lnTo>
                  <a:lnTo>
                    <a:pt x="1080340" y="1058091"/>
                  </a:lnTo>
                  <a:lnTo>
                    <a:pt x="1092950" y="1058091"/>
                  </a:lnTo>
                  <a:lnTo>
                    <a:pt x="1103783" y="1063304"/>
                  </a:lnTo>
                  <a:lnTo>
                    <a:pt x="1111243" y="1072435"/>
                  </a:lnTo>
                  <a:lnTo>
                    <a:pt x="1114795" y="1085023"/>
                  </a:lnTo>
                  <a:lnTo>
                    <a:pt x="1111243" y="1097629"/>
                  </a:lnTo>
                  <a:lnTo>
                    <a:pt x="1103783" y="1106760"/>
                  </a:lnTo>
                  <a:lnTo>
                    <a:pt x="1092950" y="1112398"/>
                  </a:lnTo>
                  <a:lnTo>
                    <a:pt x="1080340" y="1112398"/>
                  </a:lnTo>
                  <a:lnTo>
                    <a:pt x="1069507" y="1106760"/>
                  </a:lnTo>
                  <a:lnTo>
                    <a:pt x="1062047" y="1097629"/>
                  </a:lnTo>
                  <a:lnTo>
                    <a:pt x="1060271" y="1085023"/>
                  </a:lnTo>
                  <a:close/>
                </a:path>
                <a:path w="1359535" h="1628139">
                  <a:moveTo>
                    <a:pt x="815894" y="0"/>
                  </a:moveTo>
                  <a:lnTo>
                    <a:pt x="271905" y="542361"/>
                  </a:lnTo>
                </a:path>
                <a:path w="1359535" h="1628139">
                  <a:moveTo>
                    <a:pt x="815894" y="0"/>
                  </a:moveTo>
                  <a:lnTo>
                    <a:pt x="815894" y="542361"/>
                  </a:lnTo>
                </a:path>
                <a:path w="1359535" h="1628139">
                  <a:moveTo>
                    <a:pt x="815894" y="0"/>
                  </a:moveTo>
                  <a:lnTo>
                    <a:pt x="1359527" y="542361"/>
                  </a:lnTo>
                </a:path>
                <a:path w="1359535" h="1628139">
                  <a:moveTo>
                    <a:pt x="1359527" y="542361"/>
                  </a:moveTo>
                  <a:lnTo>
                    <a:pt x="1087799" y="1085023"/>
                  </a:lnTo>
                </a:path>
                <a:path w="1359535" h="1628139">
                  <a:moveTo>
                    <a:pt x="271905" y="542361"/>
                  </a:moveTo>
                  <a:lnTo>
                    <a:pt x="0" y="1085023"/>
                  </a:lnTo>
                </a:path>
                <a:path w="1359535" h="1628139">
                  <a:moveTo>
                    <a:pt x="271905" y="542361"/>
                  </a:moveTo>
                  <a:lnTo>
                    <a:pt x="544166" y="1085023"/>
                  </a:lnTo>
                </a:path>
                <a:path w="1359535" h="1628139">
                  <a:moveTo>
                    <a:pt x="0" y="1085023"/>
                  </a:moveTo>
                  <a:lnTo>
                    <a:pt x="0" y="1627757"/>
                  </a:lnTo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28132" y="3685306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7630" y="3564564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3493" y="4228093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76747" y="4228093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96979" y="3680252"/>
            <a:ext cx="1417955" cy="574040"/>
            <a:chOff x="2796979" y="3680252"/>
            <a:chExt cx="1417955" cy="574040"/>
          </a:xfrm>
        </p:grpSpPr>
        <p:sp>
          <p:nvSpPr>
            <p:cNvPr id="36" name="object 36"/>
            <p:cNvSpPr/>
            <p:nvPr/>
          </p:nvSpPr>
          <p:spPr>
            <a:xfrm>
              <a:off x="4157879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057" y="5212"/>
                  </a:lnTo>
                  <a:lnTo>
                    <a:pt x="2131" y="14343"/>
                  </a:lnTo>
                  <a:lnTo>
                    <a:pt x="0" y="26931"/>
                  </a:lnTo>
                  <a:lnTo>
                    <a:pt x="2131" y="39537"/>
                  </a:lnTo>
                  <a:lnTo>
                    <a:pt x="9057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511" y="48668"/>
                  </a:lnTo>
                  <a:lnTo>
                    <a:pt x="50971" y="39537"/>
                  </a:lnTo>
                  <a:lnTo>
                    <a:pt x="54523" y="26931"/>
                  </a:lnTo>
                  <a:lnTo>
                    <a:pt x="50971" y="14343"/>
                  </a:lnTo>
                  <a:lnTo>
                    <a:pt x="43511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57879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31"/>
                  </a:moveTo>
                  <a:lnTo>
                    <a:pt x="2131" y="14343"/>
                  </a:lnTo>
                  <a:lnTo>
                    <a:pt x="9057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212"/>
                  </a:lnTo>
                  <a:lnTo>
                    <a:pt x="50971" y="14343"/>
                  </a:lnTo>
                  <a:lnTo>
                    <a:pt x="54523" y="26931"/>
                  </a:lnTo>
                  <a:lnTo>
                    <a:pt x="50971" y="39537"/>
                  </a:lnTo>
                  <a:lnTo>
                    <a:pt x="43511" y="48668"/>
                  </a:lnTo>
                  <a:lnTo>
                    <a:pt x="32678" y="54307"/>
                  </a:lnTo>
                  <a:lnTo>
                    <a:pt x="20068" y="54307"/>
                  </a:lnTo>
                  <a:lnTo>
                    <a:pt x="9057" y="48668"/>
                  </a:lnTo>
                  <a:lnTo>
                    <a:pt x="2131" y="39537"/>
                  </a:lnTo>
                  <a:lnTo>
                    <a:pt x="0" y="26931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8884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057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057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511" y="48668"/>
                  </a:lnTo>
                  <a:lnTo>
                    <a:pt x="50971" y="39537"/>
                  </a:lnTo>
                  <a:lnTo>
                    <a:pt x="54345" y="26931"/>
                  </a:lnTo>
                  <a:lnTo>
                    <a:pt x="50971" y="14343"/>
                  </a:lnTo>
                  <a:lnTo>
                    <a:pt x="43511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98884" y="3682157"/>
              <a:ext cx="1386840" cy="570230"/>
            </a:xfrm>
            <a:custGeom>
              <a:avLst/>
              <a:gdLst/>
              <a:ahLst/>
              <a:cxnLst/>
              <a:rect l="l" t="t" r="r" b="b"/>
              <a:pathLst>
                <a:path w="1386839" h="570229">
                  <a:moveTo>
                    <a:pt x="0" y="542662"/>
                  </a:moveTo>
                  <a:lnTo>
                    <a:pt x="1775" y="530074"/>
                  </a:lnTo>
                  <a:lnTo>
                    <a:pt x="9057" y="520943"/>
                  </a:lnTo>
                  <a:lnTo>
                    <a:pt x="20068" y="515730"/>
                  </a:lnTo>
                  <a:lnTo>
                    <a:pt x="32678" y="515730"/>
                  </a:lnTo>
                  <a:lnTo>
                    <a:pt x="43511" y="520943"/>
                  </a:lnTo>
                  <a:lnTo>
                    <a:pt x="50971" y="530074"/>
                  </a:lnTo>
                  <a:lnTo>
                    <a:pt x="54345" y="542662"/>
                  </a:lnTo>
                  <a:lnTo>
                    <a:pt x="50971" y="555268"/>
                  </a:lnTo>
                  <a:lnTo>
                    <a:pt x="43511" y="564399"/>
                  </a:lnTo>
                  <a:lnTo>
                    <a:pt x="32678" y="570037"/>
                  </a:lnTo>
                  <a:lnTo>
                    <a:pt x="20068" y="570037"/>
                  </a:lnTo>
                  <a:lnTo>
                    <a:pt x="9057" y="564399"/>
                  </a:lnTo>
                  <a:lnTo>
                    <a:pt x="1775" y="555268"/>
                  </a:lnTo>
                  <a:lnTo>
                    <a:pt x="0" y="542662"/>
                  </a:lnTo>
                  <a:close/>
                </a:path>
                <a:path w="1386839" h="570229">
                  <a:moveTo>
                    <a:pt x="1114617" y="0"/>
                  </a:moveTo>
                  <a:lnTo>
                    <a:pt x="1386345" y="542662"/>
                  </a:lnTo>
                </a:path>
                <a:path w="1386839" h="570229">
                  <a:moveTo>
                    <a:pt x="26995" y="0"/>
                  </a:moveTo>
                  <a:lnTo>
                    <a:pt x="26995" y="542662"/>
                  </a:lnTo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74749" y="2900576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54247" y="3564564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43596" y="3110587"/>
            <a:ext cx="1146175" cy="1686560"/>
            <a:chOff x="5243596" y="3110587"/>
            <a:chExt cx="1146175" cy="1686560"/>
          </a:xfrm>
        </p:grpSpPr>
        <p:sp>
          <p:nvSpPr>
            <p:cNvPr id="43" name="object 43"/>
            <p:cNvSpPr/>
            <p:nvPr/>
          </p:nvSpPr>
          <p:spPr>
            <a:xfrm>
              <a:off x="5789135" y="311249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673"/>
                  </a:lnTo>
                  <a:lnTo>
                    <a:pt x="1775" y="14715"/>
                  </a:lnTo>
                  <a:lnTo>
                    <a:pt x="0" y="27304"/>
                  </a:lnTo>
                  <a:lnTo>
                    <a:pt x="1775" y="39892"/>
                  </a:lnTo>
                  <a:lnTo>
                    <a:pt x="9235" y="49112"/>
                  </a:lnTo>
                  <a:lnTo>
                    <a:pt x="20068" y="54253"/>
                  </a:lnTo>
                  <a:lnTo>
                    <a:pt x="32678" y="54253"/>
                  </a:lnTo>
                  <a:lnTo>
                    <a:pt x="43511" y="49112"/>
                  </a:lnTo>
                  <a:lnTo>
                    <a:pt x="50615" y="39892"/>
                  </a:lnTo>
                  <a:lnTo>
                    <a:pt x="54523" y="27304"/>
                  </a:lnTo>
                  <a:lnTo>
                    <a:pt x="50615" y="14715"/>
                  </a:lnTo>
                  <a:lnTo>
                    <a:pt x="43511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89135" y="311249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7304"/>
                  </a:moveTo>
                  <a:lnTo>
                    <a:pt x="1775" y="14715"/>
                  </a:lnTo>
                  <a:lnTo>
                    <a:pt x="9235" y="5673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673"/>
                  </a:lnTo>
                  <a:lnTo>
                    <a:pt x="50615" y="14715"/>
                  </a:lnTo>
                  <a:lnTo>
                    <a:pt x="54523" y="27304"/>
                  </a:lnTo>
                  <a:lnTo>
                    <a:pt x="50615" y="39892"/>
                  </a:lnTo>
                  <a:lnTo>
                    <a:pt x="43511" y="49112"/>
                  </a:lnTo>
                  <a:lnTo>
                    <a:pt x="32678" y="54253"/>
                  </a:lnTo>
                  <a:lnTo>
                    <a:pt x="20068" y="54253"/>
                  </a:lnTo>
                  <a:lnTo>
                    <a:pt x="9235" y="49112"/>
                  </a:lnTo>
                  <a:lnTo>
                    <a:pt x="1775" y="39892"/>
                  </a:lnTo>
                  <a:lnTo>
                    <a:pt x="0" y="27304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45501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19713" y="0"/>
                  </a:lnTo>
                  <a:lnTo>
                    <a:pt x="9235" y="5673"/>
                  </a:lnTo>
                  <a:lnTo>
                    <a:pt x="1775" y="14361"/>
                  </a:lnTo>
                  <a:lnTo>
                    <a:pt x="0" y="26949"/>
                  </a:lnTo>
                  <a:lnTo>
                    <a:pt x="1775" y="39892"/>
                  </a:lnTo>
                  <a:lnTo>
                    <a:pt x="9235" y="48580"/>
                  </a:lnTo>
                  <a:lnTo>
                    <a:pt x="19713" y="54253"/>
                  </a:lnTo>
                  <a:lnTo>
                    <a:pt x="32678" y="54253"/>
                  </a:lnTo>
                  <a:lnTo>
                    <a:pt x="43511" y="48580"/>
                  </a:lnTo>
                  <a:lnTo>
                    <a:pt x="50615" y="39892"/>
                  </a:lnTo>
                  <a:lnTo>
                    <a:pt x="54523" y="26949"/>
                  </a:lnTo>
                  <a:lnTo>
                    <a:pt x="50615" y="14361"/>
                  </a:lnTo>
                  <a:lnTo>
                    <a:pt x="43511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45501" y="365520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1775" y="14361"/>
                  </a:lnTo>
                  <a:lnTo>
                    <a:pt x="9235" y="5673"/>
                  </a:lnTo>
                  <a:lnTo>
                    <a:pt x="19713" y="0"/>
                  </a:lnTo>
                  <a:lnTo>
                    <a:pt x="32678" y="0"/>
                  </a:lnTo>
                  <a:lnTo>
                    <a:pt x="43511" y="5673"/>
                  </a:lnTo>
                  <a:lnTo>
                    <a:pt x="50615" y="14361"/>
                  </a:lnTo>
                  <a:lnTo>
                    <a:pt x="54523" y="26949"/>
                  </a:lnTo>
                  <a:lnTo>
                    <a:pt x="50615" y="39892"/>
                  </a:lnTo>
                  <a:lnTo>
                    <a:pt x="43511" y="48580"/>
                  </a:lnTo>
                  <a:lnTo>
                    <a:pt x="32678" y="54253"/>
                  </a:lnTo>
                  <a:lnTo>
                    <a:pt x="19713" y="54253"/>
                  </a:lnTo>
                  <a:lnTo>
                    <a:pt x="9235" y="48580"/>
                  </a:lnTo>
                  <a:lnTo>
                    <a:pt x="1775" y="39892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89135" y="365520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673"/>
                  </a:lnTo>
                  <a:lnTo>
                    <a:pt x="1775" y="14361"/>
                  </a:lnTo>
                  <a:lnTo>
                    <a:pt x="0" y="26949"/>
                  </a:lnTo>
                  <a:lnTo>
                    <a:pt x="1775" y="39892"/>
                  </a:lnTo>
                  <a:lnTo>
                    <a:pt x="9235" y="48580"/>
                  </a:lnTo>
                  <a:lnTo>
                    <a:pt x="20068" y="54253"/>
                  </a:lnTo>
                  <a:lnTo>
                    <a:pt x="32678" y="54253"/>
                  </a:lnTo>
                  <a:lnTo>
                    <a:pt x="43511" y="48580"/>
                  </a:lnTo>
                  <a:lnTo>
                    <a:pt x="50615" y="39892"/>
                  </a:lnTo>
                  <a:lnTo>
                    <a:pt x="54523" y="26949"/>
                  </a:lnTo>
                  <a:lnTo>
                    <a:pt x="50615" y="14361"/>
                  </a:lnTo>
                  <a:lnTo>
                    <a:pt x="43511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89135" y="365520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1775" y="14361"/>
                  </a:lnTo>
                  <a:lnTo>
                    <a:pt x="9235" y="5673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673"/>
                  </a:lnTo>
                  <a:lnTo>
                    <a:pt x="50615" y="14361"/>
                  </a:lnTo>
                  <a:lnTo>
                    <a:pt x="54523" y="26949"/>
                  </a:lnTo>
                  <a:lnTo>
                    <a:pt x="50615" y="39892"/>
                  </a:lnTo>
                  <a:lnTo>
                    <a:pt x="43511" y="48580"/>
                  </a:lnTo>
                  <a:lnTo>
                    <a:pt x="32678" y="54253"/>
                  </a:lnTo>
                  <a:lnTo>
                    <a:pt x="20068" y="54253"/>
                  </a:lnTo>
                  <a:lnTo>
                    <a:pt x="9235" y="48580"/>
                  </a:lnTo>
                  <a:lnTo>
                    <a:pt x="1775" y="39892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2769" y="365520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057" y="5673"/>
                  </a:lnTo>
                  <a:lnTo>
                    <a:pt x="1775" y="14361"/>
                  </a:lnTo>
                  <a:lnTo>
                    <a:pt x="0" y="26949"/>
                  </a:lnTo>
                  <a:lnTo>
                    <a:pt x="1775" y="39892"/>
                  </a:lnTo>
                  <a:lnTo>
                    <a:pt x="9057" y="48580"/>
                  </a:lnTo>
                  <a:lnTo>
                    <a:pt x="20068" y="54253"/>
                  </a:lnTo>
                  <a:lnTo>
                    <a:pt x="32678" y="54253"/>
                  </a:lnTo>
                  <a:lnTo>
                    <a:pt x="43511" y="48580"/>
                  </a:lnTo>
                  <a:lnTo>
                    <a:pt x="50438" y="39892"/>
                  </a:lnTo>
                  <a:lnTo>
                    <a:pt x="54523" y="26949"/>
                  </a:lnTo>
                  <a:lnTo>
                    <a:pt x="50438" y="14361"/>
                  </a:lnTo>
                  <a:lnTo>
                    <a:pt x="43511" y="567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32769" y="365520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1775" y="14361"/>
                  </a:lnTo>
                  <a:lnTo>
                    <a:pt x="9057" y="5673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673"/>
                  </a:lnTo>
                  <a:lnTo>
                    <a:pt x="50438" y="14361"/>
                  </a:lnTo>
                  <a:lnTo>
                    <a:pt x="54523" y="26949"/>
                  </a:lnTo>
                  <a:lnTo>
                    <a:pt x="50438" y="39892"/>
                  </a:lnTo>
                  <a:lnTo>
                    <a:pt x="43511" y="48580"/>
                  </a:lnTo>
                  <a:lnTo>
                    <a:pt x="32678" y="54253"/>
                  </a:lnTo>
                  <a:lnTo>
                    <a:pt x="20068" y="54253"/>
                  </a:lnTo>
                  <a:lnTo>
                    <a:pt x="9057" y="48580"/>
                  </a:lnTo>
                  <a:lnTo>
                    <a:pt x="1775" y="39892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53271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057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057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511" y="48668"/>
                  </a:lnTo>
                  <a:lnTo>
                    <a:pt x="50438" y="39537"/>
                  </a:lnTo>
                  <a:lnTo>
                    <a:pt x="54345" y="26931"/>
                  </a:lnTo>
                  <a:lnTo>
                    <a:pt x="50438" y="14343"/>
                  </a:lnTo>
                  <a:lnTo>
                    <a:pt x="43511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3271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31"/>
                  </a:moveTo>
                  <a:lnTo>
                    <a:pt x="1775" y="14343"/>
                  </a:lnTo>
                  <a:lnTo>
                    <a:pt x="9057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212"/>
                  </a:lnTo>
                  <a:lnTo>
                    <a:pt x="50438" y="14343"/>
                  </a:lnTo>
                  <a:lnTo>
                    <a:pt x="54345" y="26931"/>
                  </a:lnTo>
                  <a:lnTo>
                    <a:pt x="50438" y="39537"/>
                  </a:lnTo>
                  <a:lnTo>
                    <a:pt x="43511" y="48668"/>
                  </a:lnTo>
                  <a:lnTo>
                    <a:pt x="32678" y="54307"/>
                  </a:lnTo>
                  <a:lnTo>
                    <a:pt x="20068" y="54307"/>
                  </a:lnTo>
                  <a:lnTo>
                    <a:pt x="9057" y="48668"/>
                  </a:lnTo>
                  <a:lnTo>
                    <a:pt x="1775" y="39537"/>
                  </a:lnTo>
                  <a:lnTo>
                    <a:pt x="0" y="26931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24999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235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689" y="48668"/>
                  </a:lnTo>
                  <a:lnTo>
                    <a:pt x="50615" y="39537"/>
                  </a:lnTo>
                  <a:lnTo>
                    <a:pt x="54523" y="26931"/>
                  </a:lnTo>
                  <a:lnTo>
                    <a:pt x="50615" y="14343"/>
                  </a:lnTo>
                  <a:lnTo>
                    <a:pt x="43689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24999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31"/>
                  </a:moveTo>
                  <a:lnTo>
                    <a:pt x="1775" y="14343"/>
                  </a:lnTo>
                  <a:lnTo>
                    <a:pt x="9235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689" y="5212"/>
                  </a:lnTo>
                  <a:lnTo>
                    <a:pt x="50615" y="14343"/>
                  </a:lnTo>
                  <a:lnTo>
                    <a:pt x="54523" y="26931"/>
                  </a:lnTo>
                  <a:lnTo>
                    <a:pt x="50615" y="39537"/>
                  </a:lnTo>
                  <a:lnTo>
                    <a:pt x="43689" y="48668"/>
                  </a:lnTo>
                  <a:lnTo>
                    <a:pt x="32678" y="54307"/>
                  </a:lnTo>
                  <a:lnTo>
                    <a:pt x="20068" y="54307"/>
                  </a:lnTo>
                  <a:lnTo>
                    <a:pt x="9235" y="48668"/>
                  </a:lnTo>
                  <a:lnTo>
                    <a:pt x="1775" y="39537"/>
                  </a:lnTo>
                  <a:lnTo>
                    <a:pt x="0" y="26931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32769" y="474060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057" y="5212"/>
                  </a:lnTo>
                  <a:lnTo>
                    <a:pt x="1775" y="14343"/>
                  </a:lnTo>
                  <a:lnTo>
                    <a:pt x="0" y="26949"/>
                  </a:lnTo>
                  <a:lnTo>
                    <a:pt x="1775" y="39537"/>
                  </a:lnTo>
                  <a:lnTo>
                    <a:pt x="9057" y="48668"/>
                  </a:lnTo>
                  <a:lnTo>
                    <a:pt x="20068" y="54324"/>
                  </a:lnTo>
                  <a:lnTo>
                    <a:pt x="32678" y="54324"/>
                  </a:lnTo>
                  <a:lnTo>
                    <a:pt x="43511" y="48668"/>
                  </a:lnTo>
                  <a:lnTo>
                    <a:pt x="50438" y="39537"/>
                  </a:lnTo>
                  <a:lnTo>
                    <a:pt x="54523" y="26949"/>
                  </a:lnTo>
                  <a:lnTo>
                    <a:pt x="50438" y="14343"/>
                  </a:lnTo>
                  <a:lnTo>
                    <a:pt x="43511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32769" y="474060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26949"/>
                  </a:moveTo>
                  <a:lnTo>
                    <a:pt x="1775" y="14343"/>
                  </a:lnTo>
                  <a:lnTo>
                    <a:pt x="9057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511" y="5212"/>
                  </a:lnTo>
                  <a:lnTo>
                    <a:pt x="50438" y="14343"/>
                  </a:lnTo>
                  <a:lnTo>
                    <a:pt x="54523" y="26949"/>
                  </a:lnTo>
                  <a:lnTo>
                    <a:pt x="50438" y="39537"/>
                  </a:lnTo>
                  <a:lnTo>
                    <a:pt x="43511" y="48668"/>
                  </a:lnTo>
                  <a:lnTo>
                    <a:pt x="32678" y="54324"/>
                  </a:lnTo>
                  <a:lnTo>
                    <a:pt x="20068" y="54324"/>
                  </a:lnTo>
                  <a:lnTo>
                    <a:pt x="9057" y="48668"/>
                  </a:lnTo>
                  <a:lnTo>
                    <a:pt x="1775" y="39537"/>
                  </a:lnTo>
                  <a:lnTo>
                    <a:pt x="0" y="26949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60863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235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689" y="48668"/>
                  </a:lnTo>
                  <a:lnTo>
                    <a:pt x="50615" y="39537"/>
                  </a:lnTo>
                  <a:lnTo>
                    <a:pt x="54523" y="26931"/>
                  </a:lnTo>
                  <a:lnTo>
                    <a:pt x="50615" y="14343"/>
                  </a:lnTo>
                  <a:lnTo>
                    <a:pt x="43689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72497" y="3139796"/>
              <a:ext cx="1087755" cy="1628139"/>
            </a:xfrm>
            <a:custGeom>
              <a:avLst/>
              <a:gdLst/>
              <a:ahLst/>
              <a:cxnLst/>
              <a:rect l="l" t="t" r="r" b="b"/>
              <a:pathLst>
                <a:path w="1087754" h="1628139">
                  <a:moveTo>
                    <a:pt x="788366" y="1085023"/>
                  </a:moveTo>
                  <a:lnTo>
                    <a:pt x="790142" y="1072435"/>
                  </a:lnTo>
                  <a:lnTo>
                    <a:pt x="797601" y="1063304"/>
                  </a:lnTo>
                  <a:lnTo>
                    <a:pt x="808435" y="1058091"/>
                  </a:lnTo>
                  <a:lnTo>
                    <a:pt x="821044" y="1058091"/>
                  </a:lnTo>
                  <a:lnTo>
                    <a:pt x="832055" y="1063304"/>
                  </a:lnTo>
                  <a:lnTo>
                    <a:pt x="838982" y="1072435"/>
                  </a:lnTo>
                  <a:lnTo>
                    <a:pt x="842889" y="1085023"/>
                  </a:lnTo>
                  <a:lnTo>
                    <a:pt x="838982" y="1097629"/>
                  </a:lnTo>
                  <a:lnTo>
                    <a:pt x="832055" y="1106760"/>
                  </a:lnTo>
                  <a:lnTo>
                    <a:pt x="821044" y="1112398"/>
                  </a:lnTo>
                  <a:lnTo>
                    <a:pt x="808435" y="1112398"/>
                  </a:lnTo>
                  <a:lnTo>
                    <a:pt x="797601" y="1106760"/>
                  </a:lnTo>
                  <a:lnTo>
                    <a:pt x="790142" y="1097629"/>
                  </a:lnTo>
                  <a:lnTo>
                    <a:pt x="788366" y="1085023"/>
                  </a:lnTo>
                  <a:close/>
                </a:path>
                <a:path w="1087754" h="1628139">
                  <a:moveTo>
                    <a:pt x="543633" y="0"/>
                  </a:moveTo>
                  <a:lnTo>
                    <a:pt x="0" y="542361"/>
                  </a:lnTo>
                </a:path>
                <a:path w="1087754" h="1628139">
                  <a:moveTo>
                    <a:pt x="543633" y="0"/>
                  </a:moveTo>
                  <a:lnTo>
                    <a:pt x="543633" y="542361"/>
                  </a:lnTo>
                </a:path>
                <a:path w="1087754" h="1628139">
                  <a:moveTo>
                    <a:pt x="543633" y="0"/>
                  </a:moveTo>
                  <a:lnTo>
                    <a:pt x="1087267" y="542361"/>
                  </a:lnTo>
                </a:path>
                <a:path w="1087754" h="1628139">
                  <a:moveTo>
                    <a:pt x="1087267" y="542361"/>
                  </a:moveTo>
                  <a:lnTo>
                    <a:pt x="815539" y="1085023"/>
                  </a:lnTo>
                </a:path>
                <a:path w="1087754" h="1628139">
                  <a:moveTo>
                    <a:pt x="543633" y="542361"/>
                  </a:moveTo>
                  <a:lnTo>
                    <a:pt x="407769" y="1085023"/>
                  </a:lnTo>
                </a:path>
                <a:path w="1087754" h="1628139">
                  <a:moveTo>
                    <a:pt x="543633" y="542361"/>
                  </a:moveTo>
                  <a:lnTo>
                    <a:pt x="679497" y="1085023"/>
                  </a:lnTo>
                </a:path>
                <a:path w="1087754" h="1628139">
                  <a:moveTo>
                    <a:pt x="1087267" y="1085023"/>
                  </a:moveTo>
                  <a:lnTo>
                    <a:pt x="1087267" y="1627757"/>
                  </a:lnTo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094897" y="3564564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10614" y="3564564"/>
            <a:ext cx="9652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i="1" spc="2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38886" y="4257205"/>
            <a:ext cx="3683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71145" algn="l"/>
              </a:tabLst>
            </a:pPr>
            <a:r>
              <a:rPr sz="1150" i="1" spc="20" dirty="0">
                <a:latin typeface="Arial"/>
                <a:cs typeface="Arial"/>
              </a:rPr>
              <a:t>8	9</a:t>
            </a:r>
            <a:endParaRPr sz="11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83845" y="4726056"/>
            <a:ext cx="5748655" cy="11137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86435">
              <a:lnSpc>
                <a:spcPct val="100000"/>
              </a:lnSpc>
              <a:spcBef>
                <a:spcPts val="715"/>
              </a:spcBef>
              <a:tabLst>
                <a:tab pos="4492625" algn="l"/>
              </a:tabLst>
            </a:pPr>
            <a:r>
              <a:rPr sz="1150" i="1" spc="15" dirty="0">
                <a:latin typeface="Arial"/>
                <a:cs typeface="Arial"/>
              </a:rPr>
              <a:t>10	10</a:t>
            </a:r>
            <a:endParaRPr sz="1150">
              <a:latin typeface="Arial"/>
              <a:cs typeface="Arial"/>
            </a:endParaRPr>
          </a:p>
          <a:p>
            <a:pPr marL="1315085">
              <a:lnSpc>
                <a:spcPct val="100000"/>
              </a:lnSpc>
              <a:spcBef>
                <a:spcPts val="700"/>
              </a:spcBef>
              <a:tabLst>
                <a:tab pos="4154170" algn="l"/>
              </a:tabLst>
            </a:pPr>
            <a:r>
              <a:rPr sz="1400" dirty="0">
                <a:latin typeface="Times New Roman"/>
                <a:cs typeface="Times New Roman"/>
              </a:rPr>
              <a:t>(a)	(b)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50" spc="-5" dirty="0">
                <a:latin typeface="Times New Roman"/>
                <a:cs typeface="Times New Roman"/>
              </a:rPr>
              <a:t>(a) dan (b) adalah dua pohon terurut yang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berbeda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13610" y="4228093"/>
            <a:ext cx="64071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40360" algn="l"/>
              </a:tabLst>
            </a:pPr>
            <a:r>
              <a:rPr sz="1150" i="1" spc="20" dirty="0">
                <a:latin typeface="Arial"/>
                <a:cs typeface="Arial"/>
              </a:rPr>
              <a:t>6	5</a:t>
            </a:r>
            <a:r>
              <a:rPr sz="1150" i="1" spc="190" dirty="0">
                <a:latin typeface="Arial"/>
                <a:cs typeface="Arial"/>
              </a:rPr>
              <a:t> </a:t>
            </a:r>
            <a:r>
              <a:rPr sz="1150" i="1" spc="20" dirty="0">
                <a:latin typeface="Arial"/>
                <a:cs typeface="Arial"/>
              </a:rPr>
              <a:t>7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331028" y="3680416"/>
            <a:ext cx="330200" cy="574040"/>
            <a:chOff x="6331028" y="3680416"/>
            <a:chExt cx="330200" cy="574040"/>
          </a:xfrm>
        </p:grpSpPr>
        <p:sp>
          <p:nvSpPr>
            <p:cNvPr id="65" name="object 65"/>
            <p:cNvSpPr/>
            <p:nvPr/>
          </p:nvSpPr>
          <p:spPr>
            <a:xfrm>
              <a:off x="6604497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32678" y="0"/>
                  </a:moveTo>
                  <a:lnTo>
                    <a:pt x="20068" y="0"/>
                  </a:lnTo>
                  <a:lnTo>
                    <a:pt x="9235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235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689" y="48668"/>
                  </a:lnTo>
                  <a:lnTo>
                    <a:pt x="50971" y="39537"/>
                  </a:lnTo>
                  <a:lnTo>
                    <a:pt x="54523" y="26931"/>
                  </a:lnTo>
                  <a:lnTo>
                    <a:pt x="50971" y="14343"/>
                  </a:lnTo>
                  <a:lnTo>
                    <a:pt x="43689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04497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26931"/>
                  </a:moveTo>
                  <a:lnTo>
                    <a:pt x="1775" y="14343"/>
                  </a:lnTo>
                  <a:lnTo>
                    <a:pt x="9235" y="5212"/>
                  </a:lnTo>
                  <a:lnTo>
                    <a:pt x="20068" y="0"/>
                  </a:lnTo>
                  <a:lnTo>
                    <a:pt x="32678" y="0"/>
                  </a:lnTo>
                  <a:lnTo>
                    <a:pt x="43689" y="5212"/>
                  </a:lnTo>
                  <a:lnTo>
                    <a:pt x="50971" y="14343"/>
                  </a:lnTo>
                  <a:lnTo>
                    <a:pt x="54523" y="26931"/>
                  </a:lnTo>
                  <a:lnTo>
                    <a:pt x="50971" y="39537"/>
                  </a:lnTo>
                  <a:lnTo>
                    <a:pt x="43689" y="48668"/>
                  </a:lnTo>
                  <a:lnTo>
                    <a:pt x="32678" y="54307"/>
                  </a:lnTo>
                  <a:lnTo>
                    <a:pt x="20068" y="54307"/>
                  </a:lnTo>
                  <a:lnTo>
                    <a:pt x="9235" y="48668"/>
                  </a:lnTo>
                  <a:lnTo>
                    <a:pt x="1775" y="39537"/>
                  </a:lnTo>
                  <a:lnTo>
                    <a:pt x="0" y="26931"/>
                  </a:lnTo>
                  <a:close/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32769" y="41978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32678" y="0"/>
                  </a:moveTo>
                  <a:lnTo>
                    <a:pt x="20068" y="0"/>
                  </a:lnTo>
                  <a:lnTo>
                    <a:pt x="9057" y="5212"/>
                  </a:lnTo>
                  <a:lnTo>
                    <a:pt x="1775" y="14343"/>
                  </a:lnTo>
                  <a:lnTo>
                    <a:pt x="0" y="26931"/>
                  </a:lnTo>
                  <a:lnTo>
                    <a:pt x="1775" y="39537"/>
                  </a:lnTo>
                  <a:lnTo>
                    <a:pt x="9057" y="48668"/>
                  </a:lnTo>
                  <a:lnTo>
                    <a:pt x="20068" y="54307"/>
                  </a:lnTo>
                  <a:lnTo>
                    <a:pt x="32678" y="54307"/>
                  </a:lnTo>
                  <a:lnTo>
                    <a:pt x="43511" y="48668"/>
                  </a:lnTo>
                  <a:lnTo>
                    <a:pt x="50438" y="39537"/>
                  </a:lnTo>
                  <a:lnTo>
                    <a:pt x="54523" y="26931"/>
                  </a:lnTo>
                  <a:lnTo>
                    <a:pt x="50438" y="14343"/>
                  </a:lnTo>
                  <a:lnTo>
                    <a:pt x="43511" y="5212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2769" y="3682157"/>
              <a:ext cx="299085" cy="570230"/>
            </a:xfrm>
            <a:custGeom>
              <a:avLst/>
              <a:gdLst/>
              <a:ahLst/>
              <a:cxnLst/>
              <a:rect l="l" t="t" r="r" b="b"/>
              <a:pathLst>
                <a:path w="299084" h="570229">
                  <a:moveTo>
                    <a:pt x="0" y="542662"/>
                  </a:moveTo>
                  <a:lnTo>
                    <a:pt x="1775" y="530074"/>
                  </a:lnTo>
                  <a:lnTo>
                    <a:pt x="9057" y="520943"/>
                  </a:lnTo>
                  <a:lnTo>
                    <a:pt x="20068" y="515730"/>
                  </a:lnTo>
                  <a:lnTo>
                    <a:pt x="32678" y="515730"/>
                  </a:lnTo>
                  <a:lnTo>
                    <a:pt x="43511" y="520943"/>
                  </a:lnTo>
                  <a:lnTo>
                    <a:pt x="50438" y="530074"/>
                  </a:lnTo>
                  <a:lnTo>
                    <a:pt x="54523" y="542662"/>
                  </a:lnTo>
                  <a:lnTo>
                    <a:pt x="50438" y="555268"/>
                  </a:lnTo>
                  <a:lnTo>
                    <a:pt x="43511" y="564399"/>
                  </a:lnTo>
                  <a:lnTo>
                    <a:pt x="32678" y="570037"/>
                  </a:lnTo>
                  <a:lnTo>
                    <a:pt x="20068" y="570037"/>
                  </a:lnTo>
                  <a:lnTo>
                    <a:pt x="9057" y="564399"/>
                  </a:lnTo>
                  <a:lnTo>
                    <a:pt x="1775" y="555268"/>
                  </a:lnTo>
                  <a:lnTo>
                    <a:pt x="0" y="542662"/>
                  </a:lnTo>
                  <a:close/>
                </a:path>
                <a:path w="299084" h="570229">
                  <a:moveTo>
                    <a:pt x="26995" y="0"/>
                  </a:moveTo>
                  <a:lnTo>
                    <a:pt x="298723" y="542662"/>
                  </a:lnTo>
                </a:path>
                <a:path w="299084" h="570229">
                  <a:moveTo>
                    <a:pt x="26995" y="0"/>
                  </a:moveTo>
                  <a:lnTo>
                    <a:pt x="26995" y="542662"/>
                  </a:lnTo>
                </a:path>
              </a:pathLst>
            </a:custGeom>
            <a:ln w="34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8F0334-C55A-4911-BC14-04716BE04622}"/>
</file>

<file path=customXml/itemProps2.xml><?xml version="1.0" encoding="utf-8"?>
<ds:datastoreItem xmlns:ds="http://schemas.openxmlformats.org/officeDocument/2006/customXml" ds:itemID="{914B82B0-5769-430B-8DF7-A60BA43CAC82}"/>
</file>

<file path=customXml/itemProps3.xml><?xml version="1.0" encoding="utf-8"?>
<ds:datastoreItem xmlns:ds="http://schemas.openxmlformats.org/officeDocument/2006/customXml" ds:itemID="{98043CA3-75B6-4711-9C88-628E6C93F90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1813</Words>
  <Application>Microsoft Office PowerPoint</Application>
  <PresentationFormat>On-screen Show (4:3)</PresentationFormat>
  <Paragraphs>584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Bitmap Image</vt:lpstr>
      <vt:lpstr>Pohon berakar (rooted tree)</vt:lpstr>
      <vt:lpstr>PowerPoint Presentation</vt:lpstr>
      <vt:lpstr>Terminologi pada Pohon Berakar</vt:lpstr>
      <vt:lpstr>2. Lintasan (path)</vt:lpstr>
      <vt:lpstr>4. Upapohon (subtree)</vt:lpstr>
      <vt:lpstr>5. Derajat (degree)</vt:lpstr>
      <vt:lpstr>6. Daun (leaf)</vt:lpstr>
      <vt:lpstr>8. Aras (level) atau Tingkat</vt:lpstr>
      <vt:lpstr>Pohon Terurut (ordered tree)</vt:lpstr>
      <vt:lpstr>Pohon n-ary</vt:lpstr>
      <vt:lpstr>Pohon Biner (binary tree)</vt:lpstr>
      <vt:lpstr>PowerPoint Presentation</vt:lpstr>
      <vt:lpstr>PowerPoint Presentation</vt:lpstr>
      <vt:lpstr>PowerPoint Presentation</vt:lpstr>
      <vt:lpstr>Pohon Biner Seimbang</vt:lpstr>
      <vt:lpstr>Terapan Pohon Biner</vt:lpstr>
      <vt:lpstr>2. Pohon Keputusan</vt:lpstr>
      <vt:lpstr>3. Kode Awalan</vt:lpstr>
      <vt:lpstr>4. Kode Huffman</vt:lpstr>
      <vt:lpstr>PowerPoint Presentation</vt:lpstr>
      <vt:lpstr>PowerPoint Presentation</vt:lpstr>
      <vt:lpstr>PowerPoint Presentation</vt:lpstr>
      <vt:lpstr>5. Pohon Pencarian Biner</vt:lpstr>
      <vt:lpstr>Data:</vt:lpstr>
      <vt:lpstr>Pohon Pencarian Biner</vt:lpstr>
      <vt:lpstr>Pohon Pencarian Biner</vt:lpstr>
      <vt:lpstr>Penelusuran (traversal) Pohon Biner</vt:lpstr>
      <vt:lpstr>PowerPoint Presentation</vt:lpstr>
      <vt:lpstr>Penelusuran Pohon Biner</vt:lpstr>
      <vt:lpstr>Penelusuran Pohon Binner</vt:lpstr>
      <vt:lpstr>PowerPoint Presentation</vt:lpstr>
      <vt:lpstr>PowerPoint Presentation</vt:lpstr>
      <vt:lpstr>(a*(b+c))-(d+e)</vt:lpstr>
      <vt:lpstr>a/(b+c) – c*(d+e)</vt:lpstr>
      <vt:lpstr>X = (a+b) – (e – (c+d)</vt:lpstr>
      <vt:lpstr>Penelusuran Pohon Biner :Notasi Prefix, Infix, Postfix</vt:lpstr>
      <vt:lpstr>PowerPoint Presentation</vt:lpstr>
      <vt:lpstr>PowerPoint Presentation</vt:lpstr>
      <vt:lpstr>PowerPoint Presentation</vt:lpstr>
      <vt:lpstr>PowerPoint Presentation</vt:lpstr>
      <vt:lpstr>LATIHAN :</vt:lpstr>
      <vt:lpstr>KONVERSI POHON KE POHON BINER </vt:lpstr>
      <vt:lpstr>Soal latihan</vt:lpstr>
      <vt:lpstr>2. Tentukan hasil kunjungan preorder, inorder, dan postorder pada pohon 4- ary berikut ini: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Pohon</dc:title>
  <dc:creator>IF-User</dc:creator>
  <cp:lastModifiedBy>Microsoft account</cp:lastModifiedBy>
  <cp:revision>29</cp:revision>
  <dcterms:created xsi:type="dcterms:W3CDTF">2020-11-06T12:51:02Z</dcterms:created>
  <dcterms:modified xsi:type="dcterms:W3CDTF">2020-11-17T04:43:36Z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2020-11-06T00:00:00Z</vt:filetime>
  </property>
  <property fmtid="{D5CDD505-2E9C-101B-9397-08002B2CF9AE}" pid="5" name="ContentTypeId">
    <vt:lpwstr>0x0101006EBE36A84930284A934EDF17E88D6FD4</vt:lpwstr>
  </property>
</Properties>
</file>