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handoutMasterIdLst>
    <p:handoutMasterId r:id="rId22"/>
  </p:handoutMasterIdLst>
  <p:sldIdLst>
    <p:sldId id="267" r:id="rId4"/>
    <p:sldId id="297" r:id="rId5"/>
    <p:sldId id="324" r:id="rId6"/>
    <p:sldId id="322" r:id="rId7"/>
    <p:sldId id="329" r:id="rId8"/>
    <p:sldId id="332" r:id="rId9"/>
    <p:sldId id="334" r:id="rId10"/>
    <p:sldId id="330" r:id="rId11"/>
    <p:sldId id="338" r:id="rId12"/>
    <p:sldId id="335" r:id="rId13"/>
    <p:sldId id="337" r:id="rId14"/>
    <p:sldId id="323" r:id="rId15"/>
    <p:sldId id="326" r:id="rId16"/>
    <p:sldId id="327" r:id="rId17"/>
    <p:sldId id="328" r:id="rId18"/>
    <p:sldId id="325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5" autoAdjust="0"/>
    <p:restoredTop sz="87103" autoAdjust="0"/>
  </p:normalViewPr>
  <p:slideViewPr>
    <p:cSldViewPr>
      <p:cViewPr varScale="1">
        <p:scale>
          <a:sx n="79" d="100"/>
          <a:sy n="79" d="100"/>
        </p:scale>
        <p:origin x="-1020" y="-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AE987-CD59-4CD8-B791-57B59DCE1EE0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F60E37-0AB5-4580-87BB-674F2E715CCF}">
      <dgm:prSet phldrT="[Text]"/>
      <dgm:spPr/>
      <dgm:t>
        <a:bodyPr/>
        <a:lstStyle/>
        <a:p>
          <a:r>
            <a:rPr lang="en-US" altLang="ko-KR" dirty="0" smtClean="0">
              <a:cs typeface="Arial" pitchFamily="34" charset="0"/>
            </a:rPr>
            <a:t>Semester 1: </a:t>
          </a:r>
          <a:r>
            <a:rPr lang="en-US" altLang="ko-KR" dirty="0" err="1" smtClean="0">
              <a:cs typeface="Arial" pitchFamily="34" charset="0"/>
            </a:rPr>
            <a:t>Paradigma</a:t>
          </a:r>
          <a:r>
            <a:rPr lang="en-US" altLang="ko-KR" dirty="0" smtClean="0">
              <a:cs typeface="Arial" pitchFamily="34" charset="0"/>
            </a:rPr>
            <a:t> </a:t>
          </a:r>
          <a:r>
            <a:rPr lang="en-US" altLang="ko-KR" dirty="0" err="1" smtClean="0">
              <a:cs typeface="Arial" pitchFamily="34" charset="0"/>
            </a:rPr>
            <a:t>fungsional</a:t>
          </a:r>
          <a:endParaRPr lang="en-US" dirty="0"/>
        </a:p>
      </dgm:t>
    </dgm:pt>
    <dgm:pt modelId="{511C6F7F-1AB2-49B3-8320-19F4FB328706}" type="parTrans" cxnId="{0D9B00D3-8C0B-4706-8EE3-C7F9567D1D37}">
      <dgm:prSet/>
      <dgm:spPr/>
      <dgm:t>
        <a:bodyPr/>
        <a:lstStyle/>
        <a:p>
          <a:endParaRPr lang="en-US"/>
        </a:p>
      </dgm:t>
    </dgm:pt>
    <dgm:pt modelId="{8CCFCBD7-AC66-4B9E-A6AC-D90F97E4CE79}" type="sibTrans" cxnId="{0D9B00D3-8C0B-4706-8EE3-C7F9567D1D37}">
      <dgm:prSet/>
      <dgm:spPr/>
      <dgm:t>
        <a:bodyPr/>
        <a:lstStyle/>
        <a:p>
          <a:endParaRPr lang="en-US"/>
        </a:p>
      </dgm:t>
    </dgm:pt>
    <dgm:pt modelId="{5FA9EFB3-266F-43A6-8F61-DE670C3A2342}">
      <dgm:prSet/>
      <dgm:spPr/>
      <dgm:t>
        <a:bodyPr/>
        <a:lstStyle/>
        <a:p>
          <a:r>
            <a:rPr lang="en-US" altLang="ko-KR" dirty="0" smtClean="0">
              <a:cs typeface="Arial" pitchFamily="34" charset="0"/>
            </a:rPr>
            <a:t>Semester 2: </a:t>
          </a:r>
          <a:r>
            <a:rPr lang="en-US" altLang="ko-KR" dirty="0" err="1" smtClean="0">
              <a:cs typeface="Arial" pitchFamily="34" charset="0"/>
            </a:rPr>
            <a:t>Paradigma</a:t>
          </a:r>
          <a:r>
            <a:rPr lang="en-US" altLang="ko-KR" dirty="0" smtClean="0">
              <a:cs typeface="Arial" pitchFamily="34" charset="0"/>
            </a:rPr>
            <a:t> </a:t>
          </a:r>
          <a:r>
            <a:rPr lang="en-US" altLang="ko-KR" dirty="0" err="1" smtClean="0">
              <a:cs typeface="Arial" pitchFamily="34" charset="0"/>
            </a:rPr>
            <a:t>prosedural</a:t>
          </a:r>
          <a:endParaRPr lang="en-US" altLang="ko-KR" dirty="0" smtClean="0">
            <a:cs typeface="Arial" pitchFamily="34" charset="0"/>
          </a:endParaRPr>
        </a:p>
      </dgm:t>
    </dgm:pt>
    <dgm:pt modelId="{F78C28EC-CBAB-4ABC-879E-D98726484CD9}" type="parTrans" cxnId="{D6886DAD-FEA2-490E-A37E-87F7A64045D7}">
      <dgm:prSet/>
      <dgm:spPr/>
      <dgm:t>
        <a:bodyPr/>
        <a:lstStyle/>
        <a:p>
          <a:endParaRPr lang="en-US"/>
        </a:p>
      </dgm:t>
    </dgm:pt>
    <dgm:pt modelId="{C04F273A-8B89-4B2D-B71B-7AD24FB66A5A}" type="sibTrans" cxnId="{D6886DAD-FEA2-490E-A37E-87F7A64045D7}">
      <dgm:prSet/>
      <dgm:spPr/>
      <dgm:t>
        <a:bodyPr/>
        <a:lstStyle/>
        <a:p>
          <a:endParaRPr lang="en-US"/>
        </a:p>
      </dgm:t>
    </dgm:pt>
    <dgm:pt modelId="{A728D163-7FF9-4379-B1E6-9A379EC6ED76}">
      <dgm:prSet/>
      <dgm:spPr/>
      <dgm:t>
        <a:bodyPr/>
        <a:lstStyle/>
        <a:p>
          <a:r>
            <a:rPr lang="en-US" altLang="ko-KR" dirty="0" smtClean="0">
              <a:cs typeface="Arial" pitchFamily="34" charset="0"/>
            </a:rPr>
            <a:t>Semester 3: </a:t>
          </a:r>
          <a:r>
            <a:rPr lang="en-US" altLang="ko-KR" dirty="0" err="1" smtClean="0">
              <a:cs typeface="Arial" pitchFamily="34" charset="0"/>
            </a:rPr>
            <a:t>Paradigma</a:t>
          </a:r>
          <a:r>
            <a:rPr lang="en-US" altLang="ko-KR" dirty="0" smtClean="0">
              <a:cs typeface="Arial" pitchFamily="34" charset="0"/>
            </a:rPr>
            <a:t> </a:t>
          </a:r>
          <a:r>
            <a:rPr lang="en-US" altLang="ko-KR" dirty="0" err="1" smtClean="0">
              <a:cs typeface="Arial" pitchFamily="34" charset="0"/>
            </a:rPr>
            <a:t>prosedural</a:t>
          </a:r>
          <a:r>
            <a:rPr lang="en-US" altLang="ko-KR" dirty="0" smtClean="0">
              <a:cs typeface="Arial" pitchFamily="34" charset="0"/>
            </a:rPr>
            <a:t> (</a:t>
          </a:r>
          <a:r>
            <a:rPr lang="en-US" altLang="ko-KR" dirty="0" err="1" smtClean="0">
              <a:cs typeface="Arial" pitchFamily="34" charset="0"/>
            </a:rPr>
            <a:t>struktur</a:t>
          </a:r>
          <a:r>
            <a:rPr lang="en-US" altLang="ko-KR" dirty="0" smtClean="0">
              <a:cs typeface="Arial" pitchFamily="34" charset="0"/>
            </a:rPr>
            <a:t> data)</a:t>
          </a:r>
        </a:p>
      </dgm:t>
    </dgm:pt>
    <dgm:pt modelId="{978D768E-B866-4579-B517-A9415EF69EC7}" type="parTrans" cxnId="{F8E87613-1980-4422-9156-000A4E7435BF}">
      <dgm:prSet/>
      <dgm:spPr/>
      <dgm:t>
        <a:bodyPr/>
        <a:lstStyle/>
        <a:p>
          <a:endParaRPr lang="en-US"/>
        </a:p>
      </dgm:t>
    </dgm:pt>
    <dgm:pt modelId="{5BE66FD6-E8DF-42EC-B545-8537C1ABC07E}" type="sibTrans" cxnId="{F8E87613-1980-4422-9156-000A4E7435BF}">
      <dgm:prSet/>
      <dgm:spPr/>
      <dgm:t>
        <a:bodyPr/>
        <a:lstStyle/>
        <a:p>
          <a:endParaRPr lang="en-US"/>
        </a:p>
      </dgm:t>
    </dgm:pt>
    <dgm:pt modelId="{0DCFB52D-D218-46B8-A873-79BB6A0F61CE}">
      <dgm:prSet/>
      <dgm:spPr/>
      <dgm:t>
        <a:bodyPr/>
        <a:lstStyle/>
        <a:p>
          <a:r>
            <a:rPr lang="en-US" altLang="ko-KR" dirty="0" smtClean="0">
              <a:cs typeface="Arial" pitchFamily="34" charset="0"/>
            </a:rPr>
            <a:t>Semester 4: </a:t>
          </a:r>
          <a:r>
            <a:rPr lang="en-US" altLang="ko-KR" dirty="0" err="1" smtClean="0">
              <a:cs typeface="Arial" pitchFamily="34" charset="0"/>
            </a:rPr>
            <a:t>Paradigma</a:t>
          </a:r>
          <a:r>
            <a:rPr lang="en-US" altLang="ko-KR" dirty="0" smtClean="0">
              <a:cs typeface="Arial" pitchFamily="34" charset="0"/>
            </a:rPr>
            <a:t> </a:t>
          </a:r>
          <a:r>
            <a:rPr lang="en-US" altLang="ko-KR" dirty="0" err="1" smtClean="0">
              <a:cs typeface="Arial" pitchFamily="34" charset="0"/>
            </a:rPr>
            <a:t>berorientasi</a:t>
          </a:r>
          <a:r>
            <a:rPr lang="en-US" altLang="ko-KR" dirty="0" smtClean="0">
              <a:cs typeface="Arial" pitchFamily="34" charset="0"/>
            </a:rPr>
            <a:t> </a:t>
          </a:r>
          <a:r>
            <a:rPr lang="en-US" altLang="ko-KR" dirty="0" err="1" smtClean="0">
              <a:cs typeface="Arial" pitchFamily="34" charset="0"/>
            </a:rPr>
            <a:t>objek</a:t>
          </a:r>
          <a:endParaRPr lang="en-US" altLang="ko-KR" dirty="0">
            <a:cs typeface="Arial" pitchFamily="34" charset="0"/>
          </a:endParaRPr>
        </a:p>
      </dgm:t>
    </dgm:pt>
    <dgm:pt modelId="{2C698D1E-4FD3-464B-9FD3-4CDC432B93F2}" type="parTrans" cxnId="{A17B704C-2582-4966-ABF2-D77631CC55C1}">
      <dgm:prSet/>
      <dgm:spPr/>
      <dgm:t>
        <a:bodyPr/>
        <a:lstStyle/>
        <a:p>
          <a:endParaRPr lang="en-US"/>
        </a:p>
      </dgm:t>
    </dgm:pt>
    <dgm:pt modelId="{7DD46B41-BB32-42BF-9061-BE1FB36FEAF4}" type="sibTrans" cxnId="{A17B704C-2582-4966-ABF2-D77631CC55C1}">
      <dgm:prSet/>
      <dgm:spPr/>
      <dgm:t>
        <a:bodyPr/>
        <a:lstStyle/>
        <a:p>
          <a:endParaRPr lang="en-US"/>
        </a:p>
      </dgm:t>
    </dgm:pt>
    <dgm:pt modelId="{B9A9ABEF-9B2A-4DC2-BB13-A646ED6A94FB}" type="pres">
      <dgm:prSet presAssocID="{141AE987-CD59-4CD8-B791-57B59DCE1EE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0FE454-AD4C-4697-A1BA-A88443AEEFE8}" type="pres">
      <dgm:prSet presAssocID="{F7F60E37-0AB5-4580-87BB-674F2E715CCF}" presName="composite" presStyleCnt="0"/>
      <dgm:spPr/>
    </dgm:pt>
    <dgm:pt modelId="{64652704-820B-466A-9A51-004A6E27433C}" type="pres">
      <dgm:prSet presAssocID="{F7F60E37-0AB5-4580-87BB-674F2E715CCF}" presName="LShape" presStyleLbl="alignNode1" presStyleIdx="0" presStyleCnt="7"/>
      <dgm:spPr/>
    </dgm:pt>
    <dgm:pt modelId="{72E747D5-5B9C-4364-95A9-8E9B3A472B95}" type="pres">
      <dgm:prSet presAssocID="{F7F60E37-0AB5-4580-87BB-674F2E715CC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5AAB5-FDD3-48A5-BD54-25A3CC56CB12}" type="pres">
      <dgm:prSet presAssocID="{F7F60E37-0AB5-4580-87BB-674F2E715CCF}" presName="Triangle" presStyleLbl="alignNode1" presStyleIdx="1" presStyleCnt="7"/>
      <dgm:spPr/>
    </dgm:pt>
    <dgm:pt modelId="{1B96EDB9-1A22-4942-9D65-315BEEBC14C9}" type="pres">
      <dgm:prSet presAssocID="{8CCFCBD7-AC66-4B9E-A6AC-D90F97E4CE79}" presName="sibTrans" presStyleCnt="0"/>
      <dgm:spPr/>
    </dgm:pt>
    <dgm:pt modelId="{C43E290B-37EC-4DC5-9F60-6C0B438ECDFC}" type="pres">
      <dgm:prSet presAssocID="{8CCFCBD7-AC66-4B9E-A6AC-D90F97E4CE79}" presName="space" presStyleCnt="0"/>
      <dgm:spPr/>
    </dgm:pt>
    <dgm:pt modelId="{C1AB44BD-1C0A-484C-86C6-A1C9A6E830D4}" type="pres">
      <dgm:prSet presAssocID="{5FA9EFB3-266F-43A6-8F61-DE670C3A2342}" presName="composite" presStyleCnt="0"/>
      <dgm:spPr/>
    </dgm:pt>
    <dgm:pt modelId="{07790A2F-28BB-46FD-9A84-8FD598026C68}" type="pres">
      <dgm:prSet presAssocID="{5FA9EFB3-266F-43A6-8F61-DE670C3A2342}" presName="LShape" presStyleLbl="alignNode1" presStyleIdx="2" presStyleCnt="7"/>
      <dgm:spPr/>
    </dgm:pt>
    <dgm:pt modelId="{D9E52A9F-14EA-4FBC-8436-4745C98EC688}" type="pres">
      <dgm:prSet presAssocID="{5FA9EFB3-266F-43A6-8F61-DE670C3A234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8B51F-A230-4358-9BB1-50452ACCB036}" type="pres">
      <dgm:prSet presAssocID="{5FA9EFB3-266F-43A6-8F61-DE670C3A2342}" presName="Triangle" presStyleLbl="alignNode1" presStyleIdx="3" presStyleCnt="7"/>
      <dgm:spPr/>
    </dgm:pt>
    <dgm:pt modelId="{587088AD-69F1-490B-8F61-45F5EDA8FEB2}" type="pres">
      <dgm:prSet presAssocID="{C04F273A-8B89-4B2D-B71B-7AD24FB66A5A}" presName="sibTrans" presStyleCnt="0"/>
      <dgm:spPr/>
    </dgm:pt>
    <dgm:pt modelId="{8E93A19A-77C2-46E0-A1D3-A7C74819052E}" type="pres">
      <dgm:prSet presAssocID="{C04F273A-8B89-4B2D-B71B-7AD24FB66A5A}" presName="space" presStyleCnt="0"/>
      <dgm:spPr/>
    </dgm:pt>
    <dgm:pt modelId="{883647DB-E6C9-4DA2-A885-96AA228B1141}" type="pres">
      <dgm:prSet presAssocID="{A728D163-7FF9-4379-B1E6-9A379EC6ED76}" presName="composite" presStyleCnt="0"/>
      <dgm:spPr/>
    </dgm:pt>
    <dgm:pt modelId="{60A26A4D-F047-4D20-9508-0F49167C35D5}" type="pres">
      <dgm:prSet presAssocID="{A728D163-7FF9-4379-B1E6-9A379EC6ED76}" presName="LShape" presStyleLbl="alignNode1" presStyleIdx="4" presStyleCnt="7"/>
      <dgm:spPr/>
    </dgm:pt>
    <dgm:pt modelId="{AFBC71CC-C8B7-4A3E-A469-44970D73336D}" type="pres">
      <dgm:prSet presAssocID="{A728D163-7FF9-4379-B1E6-9A379EC6ED7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8FA21-8A86-48E5-9296-3B680661BE5D}" type="pres">
      <dgm:prSet presAssocID="{A728D163-7FF9-4379-B1E6-9A379EC6ED76}" presName="Triangle" presStyleLbl="alignNode1" presStyleIdx="5" presStyleCnt="7"/>
      <dgm:spPr/>
    </dgm:pt>
    <dgm:pt modelId="{631E95CF-D395-4F57-91B3-E607A635C73B}" type="pres">
      <dgm:prSet presAssocID="{5BE66FD6-E8DF-42EC-B545-8537C1ABC07E}" presName="sibTrans" presStyleCnt="0"/>
      <dgm:spPr/>
    </dgm:pt>
    <dgm:pt modelId="{1CC75CFE-DA4F-4796-943D-CC4FF06A72C9}" type="pres">
      <dgm:prSet presAssocID="{5BE66FD6-E8DF-42EC-B545-8537C1ABC07E}" presName="space" presStyleCnt="0"/>
      <dgm:spPr/>
    </dgm:pt>
    <dgm:pt modelId="{41AC7015-D68B-4935-A85C-3FA69CECD70D}" type="pres">
      <dgm:prSet presAssocID="{0DCFB52D-D218-46B8-A873-79BB6A0F61CE}" presName="composite" presStyleCnt="0"/>
      <dgm:spPr/>
    </dgm:pt>
    <dgm:pt modelId="{AD09D6D2-5987-4695-A647-CD34D6405852}" type="pres">
      <dgm:prSet presAssocID="{0DCFB52D-D218-46B8-A873-79BB6A0F61CE}" presName="LShape" presStyleLbl="alignNode1" presStyleIdx="6" presStyleCnt="7"/>
      <dgm:spPr/>
    </dgm:pt>
    <dgm:pt modelId="{85C2C760-4FC4-48AA-A823-774073943A5C}" type="pres">
      <dgm:prSet presAssocID="{0DCFB52D-D218-46B8-A873-79BB6A0F61CE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7B704C-2582-4966-ABF2-D77631CC55C1}" srcId="{141AE987-CD59-4CD8-B791-57B59DCE1EE0}" destId="{0DCFB52D-D218-46B8-A873-79BB6A0F61CE}" srcOrd="3" destOrd="0" parTransId="{2C698D1E-4FD3-464B-9FD3-4CDC432B93F2}" sibTransId="{7DD46B41-BB32-42BF-9061-BE1FB36FEAF4}"/>
    <dgm:cxn modelId="{D6886DAD-FEA2-490E-A37E-87F7A64045D7}" srcId="{141AE987-CD59-4CD8-B791-57B59DCE1EE0}" destId="{5FA9EFB3-266F-43A6-8F61-DE670C3A2342}" srcOrd="1" destOrd="0" parTransId="{F78C28EC-CBAB-4ABC-879E-D98726484CD9}" sibTransId="{C04F273A-8B89-4B2D-B71B-7AD24FB66A5A}"/>
    <dgm:cxn modelId="{F86B7619-8324-49BF-ADD2-13147E53AF28}" type="presOf" srcId="{A728D163-7FF9-4379-B1E6-9A379EC6ED76}" destId="{AFBC71CC-C8B7-4A3E-A469-44970D73336D}" srcOrd="0" destOrd="0" presId="urn:microsoft.com/office/officeart/2009/3/layout/StepUpProcess"/>
    <dgm:cxn modelId="{9E1AC223-7B89-4765-BE5C-A2C966EDEDC1}" type="presOf" srcId="{5FA9EFB3-266F-43A6-8F61-DE670C3A2342}" destId="{D9E52A9F-14EA-4FBC-8436-4745C98EC688}" srcOrd="0" destOrd="0" presId="urn:microsoft.com/office/officeart/2009/3/layout/StepUpProcess"/>
    <dgm:cxn modelId="{BE18D2B2-99D5-470E-8994-3F8681503556}" type="presOf" srcId="{0DCFB52D-D218-46B8-A873-79BB6A0F61CE}" destId="{85C2C760-4FC4-48AA-A823-774073943A5C}" srcOrd="0" destOrd="0" presId="urn:microsoft.com/office/officeart/2009/3/layout/StepUpProcess"/>
    <dgm:cxn modelId="{0D9B00D3-8C0B-4706-8EE3-C7F9567D1D37}" srcId="{141AE987-CD59-4CD8-B791-57B59DCE1EE0}" destId="{F7F60E37-0AB5-4580-87BB-674F2E715CCF}" srcOrd="0" destOrd="0" parTransId="{511C6F7F-1AB2-49B3-8320-19F4FB328706}" sibTransId="{8CCFCBD7-AC66-4B9E-A6AC-D90F97E4CE79}"/>
    <dgm:cxn modelId="{9237532E-00DE-4D6A-842A-6EAB422F2927}" type="presOf" srcId="{F7F60E37-0AB5-4580-87BB-674F2E715CCF}" destId="{72E747D5-5B9C-4364-95A9-8E9B3A472B95}" srcOrd="0" destOrd="0" presId="urn:microsoft.com/office/officeart/2009/3/layout/StepUpProcess"/>
    <dgm:cxn modelId="{9E737E9F-D8BA-4B2F-8C93-33CADE5A7B2E}" type="presOf" srcId="{141AE987-CD59-4CD8-B791-57B59DCE1EE0}" destId="{B9A9ABEF-9B2A-4DC2-BB13-A646ED6A94FB}" srcOrd="0" destOrd="0" presId="urn:microsoft.com/office/officeart/2009/3/layout/StepUpProcess"/>
    <dgm:cxn modelId="{F8E87613-1980-4422-9156-000A4E7435BF}" srcId="{141AE987-CD59-4CD8-B791-57B59DCE1EE0}" destId="{A728D163-7FF9-4379-B1E6-9A379EC6ED76}" srcOrd="2" destOrd="0" parTransId="{978D768E-B866-4579-B517-A9415EF69EC7}" sibTransId="{5BE66FD6-E8DF-42EC-B545-8537C1ABC07E}"/>
    <dgm:cxn modelId="{411A732C-77A7-40FA-86A9-B528AA38E6B5}" type="presParOf" srcId="{B9A9ABEF-9B2A-4DC2-BB13-A646ED6A94FB}" destId="{BB0FE454-AD4C-4697-A1BA-A88443AEEFE8}" srcOrd="0" destOrd="0" presId="urn:microsoft.com/office/officeart/2009/3/layout/StepUpProcess"/>
    <dgm:cxn modelId="{C8AD613C-5408-43E3-87BF-B275B89C41F6}" type="presParOf" srcId="{BB0FE454-AD4C-4697-A1BA-A88443AEEFE8}" destId="{64652704-820B-466A-9A51-004A6E27433C}" srcOrd="0" destOrd="0" presId="urn:microsoft.com/office/officeart/2009/3/layout/StepUpProcess"/>
    <dgm:cxn modelId="{FF7B848C-7F5C-4F29-AB59-B50048A306CD}" type="presParOf" srcId="{BB0FE454-AD4C-4697-A1BA-A88443AEEFE8}" destId="{72E747D5-5B9C-4364-95A9-8E9B3A472B95}" srcOrd="1" destOrd="0" presId="urn:microsoft.com/office/officeart/2009/3/layout/StepUpProcess"/>
    <dgm:cxn modelId="{46B66A60-5901-4536-B517-A8AC8E22E9C4}" type="presParOf" srcId="{BB0FE454-AD4C-4697-A1BA-A88443AEEFE8}" destId="{1C85AAB5-FDD3-48A5-BD54-25A3CC56CB12}" srcOrd="2" destOrd="0" presId="urn:microsoft.com/office/officeart/2009/3/layout/StepUpProcess"/>
    <dgm:cxn modelId="{ED0A7C88-350E-45EE-AC48-6F88E571DFD7}" type="presParOf" srcId="{B9A9ABEF-9B2A-4DC2-BB13-A646ED6A94FB}" destId="{1B96EDB9-1A22-4942-9D65-315BEEBC14C9}" srcOrd="1" destOrd="0" presId="urn:microsoft.com/office/officeart/2009/3/layout/StepUpProcess"/>
    <dgm:cxn modelId="{2B7FD216-9A71-4B34-A2A5-0201D767D523}" type="presParOf" srcId="{1B96EDB9-1A22-4942-9D65-315BEEBC14C9}" destId="{C43E290B-37EC-4DC5-9F60-6C0B438ECDFC}" srcOrd="0" destOrd="0" presId="urn:microsoft.com/office/officeart/2009/3/layout/StepUpProcess"/>
    <dgm:cxn modelId="{D73077A1-8098-4AEA-A05D-A0955DFB7628}" type="presParOf" srcId="{B9A9ABEF-9B2A-4DC2-BB13-A646ED6A94FB}" destId="{C1AB44BD-1C0A-484C-86C6-A1C9A6E830D4}" srcOrd="2" destOrd="0" presId="urn:microsoft.com/office/officeart/2009/3/layout/StepUpProcess"/>
    <dgm:cxn modelId="{251DFC19-2F28-495E-AECB-E64133CBA630}" type="presParOf" srcId="{C1AB44BD-1C0A-484C-86C6-A1C9A6E830D4}" destId="{07790A2F-28BB-46FD-9A84-8FD598026C68}" srcOrd="0" destOrd="0" presId="urn:microsoft.com/office/officeart/2009/3/layout/StepUpProcess"/>
    <dgm:cxn modelId="{AF99AA3D-62EB-4109-96EF-0D78231C5C1D}" type="presParOf" srcId="{C1AB44BD-1C0A-484C-86C6-A1C9A6E830D4}" destId="{D9E52A9F-14EA-4FBC-8436-4745C98EC688}" srcOrd="1" destOrd="0" presId="urn:microsoft.com/office/officeart/2009/3/layout/StepUpProcess"/>
    <dgm:cxn modelId="{8A3ADA82-A7A3-4B2A-A3F3-B8F2AE7949E1}" type="presParOf" srcId="{C1AB44BD-1C0A-484C-86C6-A1C9A6E830D4}" destId="{7CB8B51F-A230-4358-9BB1-50452ACCB036}" srcOrd="2" destOrd="0" presId="urn:microsoft.com/office/officeart/2009/3/layout/StepUpProcess"/>
    <dgm:cxn modelId="{70069F07-41B6-4559-BF5B-D4799DD325B2}" type="presParOf" srcId="{B9A9ABEF-9B2A-4DC2-BB13-A646ED6A94FB}" destId="{587088AD-69F1-490B-8F61-45F5EDA8FEB2}" srcOrd="3" destOrd="0" presId="urn:microsoft.com/office/officeart/2009/3/layout/StepUpProcess"/>
    <dgm:cxn modelId="{1388CFF5-9EB8-4901-A9A5-7AD4E39277A1}" type="presParOf" srcId="{587088AD-69F1-490B-8F61-45F5EDA8FEB2}" destId="{8E93A19A-77C2-46E0-A1D3-A7C74819052E}" srcOrd="0" destOrd="0" presId="urn:microsoft.com/office/officeart/2009/3/layout/StepUpProcess"/>
    <dgm:cxn modelId="{8C64AF28-EC12-4F91-98EA-83E855C9E538}" type="presParOf" srcId="{B9A9ABEF-9B2A-4DC2-BB13-A646ED6A94FB}" destId="{883647DB-E6C9-4DA2-A885-96AA228B1141}" srcOrd="4" destOrd="0" presId="urn:microsoft.com/office/officeart/2009/3/layout/StepUpProcess"/>
    <dgm:cxn modelId="{7175EB5B-63FF-4674-8E3D-7E49D64A97D1}" type="presParOf" srcId="{883647DB-E6C9-4DA2-A885-96AA228B1141}" destId="{60A26A4D-F047-4D20-9508-0F49167C35D5}" srcOrd="0" destOrd="0" presId="urn:microsoft.com/office/officeart/2009/3/layout/StepUpProcess"/>
    <dgm:cxn modelId="{8EB06213-CB60-4158-9E91-DD3DBDD02F27}" type="presParOf" srcId="{883647DB-E6C9-4DA2-A885-96AA228B1141}" destId="{AFBC71CC-C8B7-4A3E-A469-44970D73336D}" srcOrd="1" destOrd="0" presId="urn:microsoft.com/office/officeart/2009/3/layout/StepUpProcess"/>
    <dgm:cxn modelId="{F9EFE2C4-2928-4756-B623-06B5FEB64294}" type="presParOf" srcId="{883647DB-E6C9-4DA2-A885-96AA228B1141}" destId="{2178FA21-8A86-48E5-9296-3B680661BE5D}" srcOrd="2" destOrd="0" presId="urn:microsoft.com/office/officeart/2009/3/layout/StepUpProcess"/>
    <dgm:cxn modelId="{38014472-8C92-4A62-86C6-5F713F13471D}" type="presParOf" srcId="{B9A9ABEF-9B2A-4DC2-BB13-A646ED6A94FB}" destId="{631E95CF-D395-4F57-91B3-E607A635C73B}" srcOrd="5" destOrd="0" presId="urn:microsoft.com/office/officeart/2009/3/layout/StepUpProcess"/>
    <dgm:cxn modelId="{4FB55A76-C283-49EB-9B13-1FD63399EEF4}" type="presParOf" srcId="{631E95CF-D395-4F57-91B3-E607A635C73B}" destId="{1CC75CFE-DA4F-4796-943D-CC4FF06A72C9}" srcOrd="0" destOrd="0" presId="urn:microsoft.com/office/officeart/2009/3/layout/StepUpProcess"/>
    <dgm:cxn modelId="{2322C2A6-4DF3-43E4-853E-503B3400098C}" type="presParOf" srcId="{B9A9ABEF-9B2A-4DC2-BB13-A646ED6A94FB}" destId="{41AC7015-D68B-4935-A85C-3FA69CECD70D}" srcOrd="6" destOrd="0" presId="urn:microsoft.com/office/officeart/2009/3/layout/StepUpProcess"/>
    <dgm:cxn modelId="{788C5691-BFB3-421F-B327-93E2400DF71F}" type="presParOf" srcId="{41AC7015-D68B-4935-A85C-3FA69CECD70D}" destId="{AD09D6D2-5987-4695-A647-CD34D6405852}" srcOrd="0" destOrd="0" presId="urn:microsoft.com/office/officeart/2009/3/layout/StepUpProcess"/>
    <dgm:cxn modelId="{5677575D-F491-4259-8879-F02EFF1953AD}" type="presParOf" srcId="{41AC7015-D68B-4935-A85C-3FA69CECD70D}" destId="{85C2C760-4FC4-48AA-A823-774073943A5C}" srcOrd="1" destOrd="0" presId="urn:microsoft.com/office/officeart/2009/3/layout/StepUpProcess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8BFF2-33F7-4868-880E-22037BFE94A0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182F16BE-FBAE-4450-B158-DA111AAC8F62}">
      <dgm:prSet phldrT="[Text]"/>
      <dgm:spPr/>
      <dgm:t>
        <a:bodyPr/>
        <a:lstStyle/>
        <a:p>
          <a:pPr algn="l">
            <a:lnSpc>
              <a:spcPct val="100000"/>
            </a:lnSpc>
          </a:pPr>
          <a:r>
            <a:rPr lang="id-ID" altLang="ko-KR" dirty="0" smtClean="0">
              <a:cs typeface="Arial" pitchFamily="34" charset="0"/>
            </a:rPr>
            <a:t>Menerapkan computational thinking dalam menganalisis persoalan dan membangun solusi.</a:t>
          </a:r>
          <a:endParaRPr lang="id-ID" dirty="0"/>
        </a:p>
      </dgm:t>
    </dgm:pt>
    <dgm:pt modelId="{54811D1F-7B9B-4830-A398-CB93D96252C4}" type="parTrans" cxnId="{3769EE82-5C76-4A05-B2E3-F158DE1832EF}">
      <dgm:prSet/>
      <dgm:spPr/>
      <dgm:t>
        <a:bodyPr/>
        <a:lstStyle/>
        <a:p>
          <a:endParaRPr lang="id-ID"/>
        </a:p>
      </dgm:t>
    </dgm:pt>
    <dgm:pt modelId="{C0B815BB-0283-4007-944D-038523EC50BC}" type="sibTrans" cxnId="{3769EE82-5C76-4A05-B2E3-F158DE1832EF}">
      <dgm:prSet/>
      <dgm:spPr/>
      <dgm:t>
        <a:bodyPr/>
        <a:lstStyle/>
        <a:p>
          <a:endParaRPr lang="id-ID"/>
        </a:p>
      </dgm:t>
    </dgm:pt>
    <dgm:pt modelId="{F84B9A46-0F72-4C1D-AC8D-923C5D518FC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id-ID" altLang="ko-KR" dirty="0" smtClean="0">
              <a:cs typeface="Arial" pitchFamily="34" charset="0"/>
            </a:rPr>
            <a:t>Menerapkan paradigma fungsional dalam membangun program sederhana untuk menyelesaikan persoalan komputasi.</a:t>
          </a:r>
          <a:endParaRPr lang="id-ID" altLang="ko-KR" dirty="0" smtClean="0">
            <a:cs typeface="Arial" pitchFamily="34" charset="0"/>
          </a:endParaRPr>
        </a:p>
      </dgm:t>
    </dgm:pt>
    <dgm:pt modelId="{23EEB01A-5879-4C3F-991B-BDDB445054EE}" type="parTrans" cxnId="{67D105B2-0FFA-46A6-8DF4-7BE99726BB71}">
      <dgm:prSet/>
      <dgm:spPr/>
      <dgm:t>
        <a:bodyPr/>
        <a:lstStyle/>
        <a:p>
          <a:endParaRPr lang="id-ID"/>
        </a:p>
      </dgm:t>
    </dgm:pt>
    <dgm:pt modelId="{8F00F828-9FA3-4BEC-83A4-50E30516CEA1}" type="sibTrans" cxnId="{67D105B2-0FFA-46A6-8DF4-7BE99726BB71}">
      <dgm:prSet/>
      <dgm:spPr/>
      <dgm:t>
        <a:bodyPr/>
        <a:lstStyle/>
        <a:p>
          <a:endParaRPr lang="id-ID"/>
        </a:p>
      </dgm:t>
    </dgm:pt>
    <dgm:pt modelId="{B5E373BE-078F-4DFD-8777-8D454FFC303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ko-KR" sz="1800" dirty="0" err="1" smtClean="0">
              <a:cs typeface="Arial" pitchFamily="34" charset="0"/>
            </a:rPr>
            <a:t>Memahami</a:t>
          </a:r>
          <a:r>
            <a:rPr lang="en-US" altLang="ko-KR" sz="1800" dirty="0" smtClean="0">
              <a:cs typeface="Arial" pitchFamily="34" charset="0"/>
            </a:rPr>
            <a:t> </a:t>
          </a:r>
          <a:r>
            <a:rPr lang="en-US" altLang="ko-KR" sz="1800" dirty="0" err="1" smtClean="0">
              <a:cs typeface="Arial" pitchFamily="34" charset="0"/>
            </a:rPr>
            <a:t>konsep-konsep</a:t>
          </a:r>
          <a:r>
            <a:rPr lang="en-US" altLang="ko-KR" sz="1800" dirty="0" smtClean="0">
              <a:cs typeface="Arial" pitchFamily="34" charset="0"/>
            </a:rPr>
            <a:t> </a:t>
          </a:r>
          <a:r>
            <a:rPr lang="en-US" altLang="ko-KR" sz="1800" dirty="0" err="1" smtClean="0">
              <a:cs typeface="Arial" pitchFamily="34" charset="0"/>
            </a:rPr>
            <a:t>bahasa</a:t>
          </a:r>
          <a:r>
            <a:rPr lang="en-US" altLang="ko-KR" sz="1800" dirty="0" smtClean="0">
              <a:cs typeface="Arial" pitchFamily="34" charset="0"/>
            </a:rPr>
            <a:t> </a:t>
          </a:r>
          <a:r>
            <a:rPr lang="en-US" altLang="ko-KR" sz="1800" dirty="0" err="1" smtClean="0">
              <a:cs typeface="Arial" pitchFamily="34" charset="0"/>
            </a:rPr>
            <a:t>pemrograman</a:t>
          </a:r>
          <a:r>
            <a:rPr lang="en-US" altLang="ko-KR" sz="1800" dirty="0" smtClean="0">
              <a:cs typeface="Arial" pitchFamily="34" charset="0"/>
            </a:rPr>
            <a:t>, </a:t>
          </a:r>
          <a:r>
            <a:rPr lang="en-US" altLang="ko-KR" sz="1800" dirty="0" err="1" smtClean="0">
              <a:cs typeface="Arial" pitchFamily="34" charset="0"/>
            </a:rPr>
            <a:t>mengidentikasi</a:t>
          </a:r>
          <a:r>
            <a:rPr lang="en-US" altLang="ko-KR" sz="1800" dirty="0" smtClean="0">
              <a:cs typeface="Arial" pitchFamily="34" charset="0"/>
            </a:rPr>
            <a:t> model-model </a:t>
          </a:r>
          <a:r>
            <a:rPr lang="en-US" altLang="ko-KR" sz="1800" dirty="0" err="1" smtClean="0">
              <a:cs typeface="Arial" pitchFamily="34" charset="0"/>
            </a:rPr>
            <a:t>bahasa</a:t>
          </a:r>
          <a:r>
            <a:rPr lang="en-US" altLang="ko-KR" sz="1800" dirty="0" smtClean="0">
              <a:cs typeface="Arial" pitchFamily="34" charset="0"/>
            </a:rPr>
            <a:t> </a:t>
          </a:r>
          <a:r>
            <a:rPr lang="en-US" altLang="ko-KR" sz="1800" dirty="0" err="1" smtClean="0">
              <a:cs typeface="Arial" pitchFamily="34" charset="0"/>
            </a:rPr>
            <a:t>pemrograman</a:t>
          </a:r>
          <a:r>
            <a:rPr lang="en-US" altLang="ko-KR" sz="1800" dirty="0" smtClean="0">
              <a:cs typeface="Arial" pitchFamily="34" charset="0"/>
            </a:rPr>
            <a:t>, </a:t>
          </a:r>
          <a:r>
            <a:rPr lang="en-US" altLang="ko-KR" sz="1800" dirty="0" err="1" smtClean="0">
              <a:cs typeface="Arial" pitchFamily="34" charset="0"/>
            </a:rPr>
            <a:t>serta</a:t>
          </a:r>
          <a:r>
            <a:rPr lang="en-US" altLang="ko-KR" sz="1800" dirty="0" smtClean="0">
              <a:cs typeface="Arial" pitchFamily="34" charset="0"/>
            </a:rPr>
            <a:t> </a:t>
          </a:r>
          <a:r>
            <a:rPr lang="en-US" altLang="ko-KR" sz="1800" dirty="0" err="1" smtClean="0">
              <a:cs typeface="Arial" pitchFamily="34" charset="0"/>
            </a:rPr>
            <a:t>membandingkan</a:t>
          </a:r>
          <a:r>
            <a:rPr lang="en-US" altLang="ko-KR" sz="1800" dirty="0" smtClean="0">
              <a:cs typeface="Arial" pitchFamily="34" charset="0"/>
            </a:rPr>
            <a:t> </a:t>
          </a:r>
          <a:r>
            <a:rPr lang="en-US" altLang="ko-KR" sz="1800" dirty="0" err="1" smtClean="0">
              <a:cs typeface="Arial" pitchFamily="34" charset="0"/>
            </a:rPr>
            <a:t>berbagai</a:t>
          </a:r>
          <a:r>
            <a:rPr lang="en-US" altLang="ko-KR" sz="1800" dirty="0" smtClean="0">
              <a:cs typeface="Arial" pitchFamily="34" charset="0"/>
            </a:rPr>
            <a:t> </a:t>
          </a:r>
          <a:r>
            <a:rPr lang="en-US" altLang="ko-KR" sz="1800" dirty="0" err="1" smtClean="0">
              <a:cs typeface="Arial" pitchFamily="34" charset="0"/>
            </a:rPr>
            <a:t>solusi</a:t>
          </a:r>
          <a:r>
            <a:rPr lang="id-ID" altLang="ko-KR" sz="1800" dirty="0" smtClean="0">
              <a:cs typeface="Arial" pitchFamily="34" charset="0"/>
            </a:rPr>
            <a:t>.</a:t>
          </a:r>
          <a:endParaRPr lang="id-ID" altLang="ko-KR" sz="1800" dirty="0" err="1" smtClean="0">
            <a:cs typeface="Arial" pitchFamily="34" charset="0"/>
          </a:endParaRPr>
        </a:p>
      </dgm:t>
    </dgm:pt>
    <dgm:pt modelId="{F91BC812-7419-4700-9EED-DC3E8383A997}" type="parTrans" cxnId="{E6F3BC29-9EFD-4AA9-810A-6EB100C1C566}">
      <dgm:prSet/>
      <dgm:spPr/>
      <dgm:t>
        <a:bodyPr/>
        <a:lstStyle/>
        <a:p>
          <a:endParaRPr lang="id-ID"/>
        </a:p>
      </dgm:t>
    </dgm:pt>
    <dgm:pt modelId="{CA358042-8418-45BE-BFF7-5A3DD15D9A80}" type="sibTrans" cxnId="{E6F3BC29-9EFD-4AA9-810A-6EB100C1C566}">
      <dgm:prSet/>
      <dgm:spPr/>
      <dgm:t>
        <a:bodyPr/>
        <a:lstStyle/>
        <a:p>
          <a:endParaRPr lang="id-ID"/>
        </a:p>
      </dgm:t>
    </dgm:pt>
    <dgm:pt modelId="{83431F42-1459-4598-B0D5-DFB6EBCFB7C7}" type="pres">
      <dgm:prSet presAssocID="{DD78BFF2-33F7-4868-880E-22037BFE94A0}" presName="linearFlow" presStyleCnt="0">
        <dgm:presLayoutVars>
          <dgm:dir/>
          <dgm:resizeHandles val="exact"/>
        </dgm:presLayoutVars>
      </dgm:prSet>
      <dgm:spPr/>
    </dgm:pt>
    <dgm:pt modelId="{56BF8989-F0F9-4869-AE15-11831F46D8A5}" type="pres">
      <dgm:prSet presAssocID="{182F16BE-FBAE-4450-B158-DA111AAC8F62}" presName="composite" presStyleCnt="0"/>
      <dgm:spPr/>
    </dgm:pt>
    <dgm:pt modelId="{72E145FF-FE64-4729-B5D2-4DAD16E3ECA6}" type="pres">
      <dgm:prSet presAssocID="{182F16BE-FBAE-4450-B158-DA111AAC8F62}" presName="imgShp" presStyleLbl="fgImgPlace1" presStyleIdx="0" presStyleCnt="3"/>
      <dgm:spPr/>
    </dgm:pt>
    <dgm:pt modelId="{EC01A044-475F-417E-A66F-B22E461DDD41}" type="pres">
      <dgm:prSet presAssocID="{182F16BE-FBAE-4450-B158-DA111AAC8F62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45EE49-593F-4AF8-B832-4595A4E868CD}" type="pres">
      <dgm:prSet presAssocID="{C0B815BB-0283-4007-944D-038523EC50BC}" presName="spacing" presStyleCnt="0"/>
      <dgm:spPr/>
    </dgm:pt>
    <dgm:pt modelId="{499039A9-9081-4136-BAB2-572A4D55D15E}" type="pres">
      <dgm:prSet presAssocID="{F84B9A46-0F72-4C1D-AC8D-923C5D518FC2}" presName="composite" presStyleCnt="0"/>
      <dgm:spPr/>
    </dgm:pt>
    <dgm:pt modelId="{B7F4EFC6-9FA3-42AD-BB85-3A97C06979AB}" type="pres">
      <dgm:prSet presAssocID="{F84B9A46-0F72-4C1D-AC8D-923C5D518FC2}" presName="imgShp" presStyleLbl="fgImgPlace1" presStyleIdx="1" presStyleCnt="3"/>
      <dgm:spPr/>
    </dgm:pt>
    <dgm:pt modelId="{60176E0B-11A7-40D4-A059-6C68E43C34B8}" type="pres">
      <dgm:prSet presAssocID="{F84B9A46-0F72-4C1D-AC8D-923C5D518FC2}" presName="txShp" presStyleLbl="node1" presStyleIdx="1" presStyleCnt="3">
        <dgm:presLayoutVars>
          <dgm:bulletEnabled val="1"/>
        </dgm:presLayoutVars>
      </dgm:prSet>
      <dgm:spPr/>
    </dgm:pt>
    <dgm:pt modelId="{632C85D0-8B5C-4FE0-A9DF-31CC66B20747}" type="pres">
      <dgm:prSet presAssocID="{8F00F828-9FA3-4BEC-83A4-50E30516CEA1}" presName="spacing" presStyleCnt="0"/>
      <dgm:spPr/>
    </dgm:pt>
    <dgm:pt modelId="{BDC27FB0-CBB8-4E30-BE3E-E70788B07904}" type="pres">
      <dgm:prSet presAssocID="{B5E373BE-078F-4DFD-8777-8D454FFC3036}" presName="composite" presStyleCnt="0"/>
      <dgm:spPr/>
    </dgm:pt>
    <dgm:pt modelId="{306FC00A-6585-4E34-BEDC-E232D326E996}" type="pres">
      <dgm:prSet presAssocID="{B5E373BE-078F-4DFD-8777-8D454FFC3036}" presName="imgShp" presStyleLbl="fgImgPlace1" presStyleIdx="2" presStyleCnt="3"/>
      <dgm:spPr/>
    </dgm:pt>
    <dgm:pt modelId="{B67D051D-C437-4B18-8294-524663C63ADF}" type="pres">
      <dgm:prSet presAssocID="{B5E373BE-078F-4DFD-8777-8D454FFC3036}" presName="txShp" presStyleLbl="node1" presStyleIdx="2" presStyleCnt="3">
        <dgm:presLayoutVars>
          <dgm:bulletEnabled val="1"/>
        </dgm:presLayoutVars>
      </dgm:prSet>
      <dgm:spPr/>
    </dgm:pt>
  </dgm:ptLst>
  <dgm:cxnLst>
    <dgm:cxn modelId="{67D105B2-0FFA-46A6-8DF4-7BE99726BB71}" srcId="{DD78BFF2-33F7-4868-880E-22037BFE94A0}" destId="{F84B9A46-0F72-4C1D-AC8D-923C5D518FC2}" srcOrd="1" destOrd="0" parTransId="{23EEB01A-5879-4C3F-991B-BDDB445054EE}" sibTransId="{8F00F828-9FA3-4BEC-83A4-50E30516CEA1}"/>
    <dgm:cxn modelId="{3769EE82-5C76-4A05-B2E3-F158DE1832EF}" srcId="{DD78BFF2-33F7-4868-880E-22037BFE94A0}" destId="{182F16BE-FBAE-4450-B158-DA111AAC8F62}" srcOrd="0" destOrd="0" parTransId="{54811D1F-7B9B-4830-A398-CB93D96252C4}" sibTransId="{C0B815BB-0283-4007-944D-038523EC50BC}"/>
    <dgm:cxn modelId="{1EF6D58C-CFA9-4315-AEED-79093A26BE20}" type="presOf" srcId="{B5E373BE-078F-4DFD-8777-8D454FFC3036}" destId="{B67D051D-C437-4B18-8294-524663C63ADF}" srcOrd="0" destOrd="0" presId="urn:microsoft.com/office/officeart/2005/8/layout/vList3"/>
    <dgm:cxn modelId="{840D7854-68FF-4266-B73D-5EB7B8858054}" type="presOf" srcId="{F84B9A46-0F72-4C1D-AC8D-923C5D518FC2}" destId="{60176E0B-11A7-40D4-A059-6C68E43C34B8}" srcOrd="0" destOrd="0" presId="urn:microsoft.com/office/officeart/2005/8/layout/vList3"/>
    <dgm:cxn modelId="{E6F3BC29-9EFD-4AA9-810A-6EB100C1C566}" srcId="{DD78BFF2-33F7-4868-880E-22037BFE94A0}" destId="{B5E373BE-078F-4DFD-8777-8D454FFC3036}" srcOrd="2" destOrd="0" parTransId="{F91BC812-7419-4700-9EED-DC3E8383A997}" sibTransId="{CA358042-8418-45BE-BFF7-5A3DD15D9A80}"/>
    <dgm:cxn modelId="{BDCBCD0D-FC9C-40EE-B35C-E68E9B3AD7F3}" type="presOf" srcId="{DD78BFF2-33F7-4868-880E-22037BFE94A0}" destId="{83431F42-1459-4598-B0D5-DFB6EBCFB7C7}" srcOrd="0" destOrd="0" presId="urn:microsoft.com/office/officeart/2005/8/layout/vList3"/>
    <dgm:cxn modelId="{C9E9E9BE-1E74-46CD-BACC-A13188834752}" type="presOf" srcId="{182F16BE-FBAE-4450-B158-DA111AAC8F62}" destId="{EC01A044-475F-417E-A66F-B22E461DDD41}" srcOrd="0" destOrd="0" presId="urn:microsoft.com/office/officeart/2005/8/layout/vList3"/>
    <dgm:cxn modelId="{BF2EFC42-6C11-4234-AB8B-60C29C5D92BC}" type="presParOf" srcId="{83431F42-1459-4598-B0D5-DFB6EBCFB7C7}" destId="{56BF8989-F0F9-4869-AE15-11831F46D8A5}" srcOrd="0" destOrd="0" presId="urn:microsoft.com/office/officeart/2005/8/layout/vList3"/>
    <dgm:cxn modelId="{6C6FC976-5C2D-4740-A3BF-205B6C42FBBA}" type="presParOf" srcId="{56BF8989-F0F9-4869-AE15-11831F46D8A5}" destId="{72E145FF-FE64-4729-B5D2-4DAD16E3ECA6}" srcOrd="0" destOrd="0" presId="urn:microsoft.com/office/officeart/2005/8/layout/vList3"/>
    <dgm:cxn modelId="{1099F870-BC53-455A-9424-FA92E688342C}" type="presParOf" srcId="{56BF8989-F0F9-4869-AE15-11831F46D8A5}" destId="{EC01A044-475F-417E-A66F-B22E461DDD41}" srcOrd="1" destOrd="0" presId="urn:microsoft.com/office/officeart/2005/8/layout/vList3"/>
    <dgm:cxn modelId="{C785C3B0-DE31-415F-BD19-E5E5D8CB91CB}" type="presParOf" srcId="{83431F42-1459-4598-B0D5-DFB6EBCFB7C7}" destId="{E745EE49-593F-4AF8-B832-4595A4E868CD}" srcOrd="1" destOrd="0" presId="urn:microsoft.com/office/officeart/2005/8/layout/vList3"/>
    <dgm:cxn modelId="{90CC8370-DC02-4821-A612-CC34CF0137D8}" type="presParOf" srcId="{83431F42-1459-4598-B0D5-DFB6EBCFB7C7}" destId="{499039A9-9081-4136-BAB2-572A4D55D15E}" srcOrd="2" destOrd="0" presId="urn:microsoft.com/office/officeart/2005/8/layout/vList3"/>
    <dgm:cxn modelId="{D67CF021-3F0E-4A3D-80B7-BA03D63EC80E}" type="presParOf" srcId="{499039A9-9081-4136-BAB2-572A4D55D15E}" destId="{B7F4EFC6-9FA3-42AD-BB85-3A97C06979AB}" srcOrd="0" destOrd="0" presId="urn:microsoft.com/office/officeart/2005/8/layout/vList3"/>
    <dgm:cxn modelId="{2A06B781-3B9A-4D09-911D-36484BC61505}" type="presParOf" srcId="{499039A9-9081-4136-BAB2-572A4D55D15E}" destId="{60176E0B-11A7-40D4-A059-6C68E43C34B8}" srcOrd="1" destOrd="0" presId="urn:microsoft.com/office/officeart/2005/8/layout/vList3"/>
    <dgm:cxn modelId="{35B7E36F-97B4-4E7B-A94A-74336BD69862}" type="presParOf" srcId="{83431F42-1459-4598-B0D5-DFB6EBCFB7C7}" destId="{632C85D0-8B5C-4FE0-A9DF-31CC66B20747}" srcOrd="3" destOrd="0" presId="urn:microsoft.com/office/officeart/2005/8/layout/vList3"/>
    <dgm:cxn modelId="{C779C994-4073-4F4F-A461-6A7AEEDA2471}" type="presParOf" srcId="{83431F42-1459-4598-B0D5-DFB6EBCFB7C7}" destId="{BDC27FB0-CBB8-4E30-BE3E-E70788B07904}" srcOrd="4" destOrd="0" presId="urn:microsoft.com/office/officeart/2005/8/layout/vList3"/>
    <dgm:cxn modelId="{10E3DF8D-ED4A-4C41-A6B9-B31EA43D7524}" type="presParOf" srcId="{BDC27FB0-CBB8-4E30-BE3E-E70788B07904}" destId="{306FC00A-6585-4E34-BEDC-E232D326E996}" srcOrd="0" destOrd="0" presId="urn:microsoft.com/office/officeart/2005/8/layout/vList3"/>
    <dgm:cxn modelId="{6751133E-B157-4E4E-A2A8-AA0D2FAAFCAC}" type="presParOf" srcId="{BDC27FB0-CBB8-4E30-BE3E-E70788B07904}" destId="{B67D051D-C437-4B18-8294-524663C63ADF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26E819-1838-4B4A-9F52-ADFFA23841B8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id-ID"/>
        </a:p>
      </dgm:t>
    </dgm:pt>
    <dgm:pt modelId="{FC94E94C-536C-466E-A701-420434B3701B}">
      <dgm:prSet phldrT="[Text]"/>
      <dgm:spPr/>
      <dgm:t>
        <a:bodyPr/>
        <a:lstStyle/>
        <a:p>
          <a:r>
            <a:rPr lang="id-ID" dirty="0" smtClean="0"/>
            <a:t>Kuliah Dasar Pemrograman</a:t>
          </a:r>
          <a:endParaRPr lang="id-ID" dirty="0"/>
        </a:p>
      </dgm:t>
    </dgm:pt>
    <dgm:pt modelId="{3B02B6E3-4091-450C-BBA4-664F3C3A7356}" type="parTrans" cxnId="{DCB243A7-2F5E-4856-BF41-4A8A1B233661}">
      <dgm:prSet/>
      <dgm:spPr/>
      <dgm:t>
        <a:bodyPr/>
        <a:lstStyle/>
        <a:p>
          <a:endParaRPr lang="id-ID"/>
        </a:p>
      </dgm:t>
    </dgm:pt>
    <dgm:pt modelId="{22A82E54-FF76-466A-BF8C-934C85B9E910}" type="sibTrans" cxnId="{DCB243A7-2F5E-4856-BF41-4A8A1B233661}">
      <dgm:prSet/>
      <dgm:spPr/>
      <dgm:t>
        <a:bodyPr/>
        <a:lstStyle/>
        <a:p>
          <a:endParaRPr lang="id-ID"/>
        </a:p>
      </dgm:t>
    </dgm:pt>
    <dgm:pt modelId="{45E432D3-1440-496C-951B-C637587CE5D5}">
      <dgm:prSet phldrT="[Text]"/>
      <dgm:spPr/>
      <dgm:t>
        <a:bodyPr/>
        <a:lstStyle/>
        <a:p>
          <a:r>
            <a:rPr lang="id-ID" dirty="0" smtClean="0"/>
            <a:t>Belajar Memprogram</a:t>
          </a:r>
        </a:p>
      </dgm:t>
    </dgm:pt>
    <dgm:pt modelId="{8418CE22-D04A-4E40-A368-D9B5A919FD86}" type="parTrans" cxnId="{F43F4BE4-4C10-4CF2-9F32-39D18DCD94E4}">
      <dgm:prSet/>
      <dgm:spPr/>
      <dgm:t>
        <a:bodyPr/>
        <a:lstStyle/>
        <a:p>
          <a:endParaRPr lang="id-ID"/>
        </a:p>
      </dgm:t>
    </dgm:pt>
    <dgm:pt modelId="{FD9B86A9-5328-41DA-B403-BECE99E8196A}" type="sibTrans" cxnId="{F43F4BE4-4C10-4CF2-9F32-39D18DCD94E4}">
      <dgm:prSet/>
      <dgm:spPr/>
      <dgm:t>
        <a:bodyPr/>
        <a:lstStyle/>
        <a:p>
          <a:endParaRPr lang="id-ID"/>
        </a:p>
      </dgm:t>
    </dgm:pt>
    <dgm:pt modelId="{1A9CCA45-1552-4887-A654-61E35FD0F02B}">
      <dgm:prSet phldrT="[Text]"/>
      <dgm:spPr/>
      <dgm:t>
        <a:bodyPr/>
        <a:lstStyle/>
        <a:p>
          <a:r>
            <a:rPr lang="id-ID" dirty="0" smtClean="0"/>
            <a:t>Kuliah</a:t>
          </a:r>
        </a:p>
        <a:p>
          <a:r>
            <a:rPr lang="id-ID" dirty="0" smtClean="0"/>
            <a:t>Notasi Fungsional</a:t>
          </a:r>
          <a:endParaRPr lang="id-ID" dirty="0"/>
        </a:p>
      </dgm:t>
    </dgm:pt>
    <dgm:pt modelId="{F61D7643-6223-43D6-BF58-72549795AA08}" type="parTrans" cxnId="{2EE47A0F-ACCA-4E5C-ADA4-87AB086E5C50}">
      <dgm:prSet/>
      <dgm:spPr/>
      <dgm:t>
        <a:bodyPr/>
        <a:lstStyle/>
        <a:p>
          <a:endParaRPr lang="id-ID"/>
        </a:p>
      </dgm:t>
    </dgm:pt>
    <dgm:pt modelId="{70A3D581-8A9D-457F-91EB-6B48FF813A1F}" type="sibTrans" cxnId="{2EE47A0F-ACCA-4E5C-ADA4-87AB086E5C50}">
      <dgm:prSet/>
      <dgm:spPr/>
      <dgm:t>
        <a:bodyPr/>
        <a:lstStyle/>
        <a:p>
          <a:endParaRPr lang="id-ID"/>
        </a:p>
      </dgm:t>
    </dgm:pt>
    <dgm:pt modelId="{738552D0-867F-4ACD-9690-36DC07907EC7}">
      <dgm:prSet phldrT="[Text]"/>
      <dgm:spPr/>
      <dgm:t>
        <a:bodyPr/>
        <a:lstStyle/>
        <a:p>
          <a:r>
            <a:rPr lang="id-ID" dirty="0" smtClean="0"/>
            <a:t>Belajar menulis dalam bahasa program</a:t>
          </a:r>
        </a:p>
      </dgm:t>
    </dgm:pt>
    <dgm:pt modelId="{9541C066-8D26-458B-B277-54F62C5B4ABC}" type="parTrans" cxnId="{C3A36ACB-2751-4484-A85B-1A4166E9BBC4}">
      <dgm:prSet/>
      <dgm:spPr/>
      <dgm:t>
        <a:bodyPr/>
        <a:lstStyle/>
        <a:p>
          <a:endParaRPr lang="id-ID"/>
        </a:p>
      </dgm:t>
    </dgm:pt>
    <dgm:pt modelId="{7FCDFBE9-7F08-451B-BCF2-57A584DBE88D}" type="sibTrans" cxnId="{C3A36ACB-2751-4484-A85B-1A4166E9BBC4}">
      <dgm:prSet/>
      <dgm:spPr/>
      <dgm:t>
        <a:bodyPr/>
        <a:lstStyle/>
        <a:p>
          <a:endParaRPr lang="id-ID"/>
        </a:p>
      </dgm:t>
    </dgm:pt>
    <dgm:pt modelId="{A19ABB7F-F315-4245-BF08-883683E4ED54}">
      <dgm:prSet phldrT="[Text]"/>
      <dgm:spPr/>
      <dgm:t>
        <a:bodyPr/>
        <a:lstStyle/>
        <a:p>
          <a:r>
            <a:rPr lang="id-ID" dirty="0" smtClean="0"/>
            <a:t>Praktikum</a:t>
          </a:r>
        </a:p>
        <a:p>
          <a:r>
            <a:rPr lang="id-ID" dirty="0" smtClean="0"/>
            <a:t>Bahasa Python</a:t>
          </a:r>
          <a:endParaRPr lang="id-ID" dirty="0"/>
        </a:p>
      </dgm:t>
    </dgm:pt>
    <dgm:pt modelId="{20AF4FE9-5B43-4BB2-9026-54B6886E9432}" type="parTrans" cxnId="{19F91B94-193E-44DC-8241-19DB1A2AB871}">
      <dgm:prSet/>
      <dgm:spPr/>
      <dgm:t>
        <a:bodyPr/>
        <a:lstStyle/>
        <a:p>
          <a:endParaRPr lang="id-ID"/>
        </a:p>
      </dgm:t>
    </dgm:pt>
    <dgm:pt modelId="{F3805552-4EE5-4504-B465-F841933C1C6A}" type="sibTrans" cxnId="{19F91B94-193E-44DC-8241-19DB1A2AB871}">
      <dgm:prSet/>
      <dgm:spPr/>
      <dgm:t>
        <a:bodyPr/>
        <a:lstStyle/>
        <a:p>
          <a:endParaRPr lang="id-ID"/>
        </a:p>
      </dgm:t>
    </dgm:pt>
    <dgm:pt modelId="{8326D2A0-E8FB-4A16-B19D-A345DD71A809}" type="pres">
      <dgm:prSet presAssocID="{8426E819-1838-4B4A-9F52-ADFFA23841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6BC8E1-2C74-4E6C-8B28-E60CB4F241B0}" type="pres">
      <dgm:prSet presAssocID="{FC94E94C-536C-466E-A701-420434B3701B}" presName="root1" presStyleCnt="0"/>
      <dgm:spPr/>
    </dgm:pt>
    <dgm:pt modelId="{C44CA525-A11E-48A9-97BA-B132929C025E}" type="pres">
      <dgm:prSet presAssocID="{FC94E94C-536C-466E-A701-420434B370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EAC6F23D-0CB4-42FE-AE52-37133DBC2CF3}" type="pres">
      <dgm:prSet presAssocID="{FC94E94C-536C-466E-A701-420434B3701B}" presName="level2hierChild" presStyleCnt="0"/>
      <dgm:spPr/>
    </dgm:pt>
    <dgm:pt modelId="{B412AD12-BECC-444F-AEB5-683494D0651D}" type="pres">
      <dgm:prSet presAssocID="{8418CE22-D04A-4E40-A368-D9B5A919FD86}" presName="conn2-1" presStyleLbl="parChTrans1D2" presStyleIdx="0" presStyleCnt="2"/>
      <dgm:spPr/>
    </dgm:pt>
    <dgm:pt modelId="{E356247D-F58E-4619-8326-26B62E90A2FE}" type="pres">
      <dgm:prSet presAssocID="{8418CE22-D04A-4E40-A368-D9B5A919FD86}" presName="connTx" presStyleLbl="parChTrans1D2" presStyleIdx="0" presStyleCnt="2"/>
      <dgm:spPr/>
    </dgm:pt>
    <dgm:pt modelId="{5436C096-7CE6-4A34-80F9-8A869B842F0D}" type="pres">
      <dgm:prSet presAssocID="{45E432D3-1440-496C-951B-C637587CE5D5}" presName="root2" presStyleCnt="0"/>
      <dgm:spPr/>
    </dgm:pt>
    <dgm:pt modelId="{CC6027AA-EC2C-470B-9A03-1DB72CE31B20}" type="pres">
      <dgm:prSet presAssocID="{45E432D3-1440-496C-951B-C637587CE5D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3E16FFBA-524B-4517-AA7F-0F8ABBB57704}" type="pres">
      <dgm:prSet presAssocID="{45E432D3-1440-496C-951B-C637587CE5D5}" presName="level3hierChild" presStyleCnt="0"/>
      <dgm:spPr/>
    </dgm:pt>
    <dgm:pt modelId="{4DFBAEBC-F61A-4C85-B3B1-ABFE5B4F53F3}" type="pres">
      <dgm:prSet presAssocID="{F61D7643-6223-43D6-BF58-72549795AA08}" presName="conn2-1" presStyleLbl="parChTrans1D3" presStyleIdx="0" presStyleCnt="2"/>
      <dgm:spPr/>
    </dgm:pt>
    <dgm:pt modelId="{6F02C409-F331-4564-9CEE-B61CD3673F23}" type="pres">
      <dgm:prSet presAssocID="{F61D7643-6223-43D6-BF58-72549795AA08}" presName="connTx" presStyleLbl="parChTrans1D3" presStyleIdx="0" presStyleCnt="2"/>
      <dgm:spPr/>
    </dgm:pt>
    <dgm:pt modelId="{987E46F4-F0E3-4D4B-ABB1-0A119E418565}" type="pres">
      <dgm:prSet presAssocID="{1A9CCA45-1552-4887-A654-61E35FD0F02B}" presName="root2" presStyleCnt="0"/>
      <dgm:spPr/>
    </dgm:pt>
    <dgm:pt modelId="{A749D04E-AD67-4174-B15F-3E0820AE3F00}" type="pres">
      <dgm:prSet presAssocID="{1A9CCA45-1552-4887-A654-61E35FD0F02B}" presName="LevelTwoTextNode" presStyleLbl="node3" presStyleIdx="0" presStyleCnt="2">
        <dgm:presLayoutVars>
          <dgm:chPref val="3"/>
        </dgm:presLayoutVars>
      </dgm:prSet>
      <dgm:spPr/>
    </dgm:pt>
    <dgm:pt modelId="{EAEF94AC-0AAA-42AF-8CE7-638967F8EF1D}" type="pres">
      <dgm:prSet presAssocID="{1A9CCA45-1552-4887-A654-61E35FD0F02B}" presName="level3hierChild" presStyleCnt="0"/>
      <dgm:spPr/>
    </dgm:pt>
    <dgm:pt modelId="{1AD09729-7145-4234-9BC3-3A3813BBA1D3}" type="pres">
      <dgm:prSet presAssocID="{9541C066-8D26-458B-B277-54F62C5B4ABC}" presName="conn2-1" presStyleLbl="parChTrans1D2" presStyleIdx="1" presStyleCnt="2"/>
      <dgm:spPr/>
    </dgm:pt>
    <dgm:pt modelId="{75EB5082-6B88-439A-ACDF-833E7FA7158F}" type="pres">
      <dgm:prSet presAssocID="{9541C066-8D26-458B-B277-54F62C5B4ABC}" presName="connTx" presStyleLbl="parChTrans1D2" presStyleIdx="1" presStyleCnt="2"/>
      <dgm:spPr/>
    </dgm:pt>
    <dgm:pt modelId="{868DE57F-CB1A-44F7-845C-31DD69998690}" type="pres">
      <dgm:prSet presAssocID="{738552D0-867F-4ACD-9690-36DC07907EC7}" presName="root2" presStyleCnt="0"/>
      <dgm:spPr/>
    </dgm:pt>
    <dgm:pt modelId="{0F3B9907-760C-4E5A-BBD9-01560EB3ACED}" type="pres">
      <dgm:prSet presAssocID="{738552D0-867F-4ACD-9690-36DC07907EC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1B154F1-CBA0-4FA7-8089-8D41021B9B18}" type="pres">
      <dgm:prSet presAssocID="{738552D0-867F-4ACD-9690-36DC07907EC7}" presName="level3hierChild" presStyleCnt="0"/>
      <dgm:spPr/>
    </dgm:pt>
    <dgm:pt modelId="{C4DE20BA-9E08-4DB2-AFD7-DB0F6550F129}" type="pres">
      <dgm:prSet presAssocID="{20AF4FE9-5B43-4BB2-9026-54B6886E9432}" presName="conn2-1" presStyleLbl="parChTrans1D3" presStyleIdx="1" presStyleCnt="2"/>
      <dgm:spPr/>
    </dgm:pt>
    <dgm:pt modelId="{7A2F1BCE-B5AE-4180-9B36-74BC3A228955}" type="pres">
      <dgm:prSet presAssocID="{20AF4FE9-5B43-4BB2-9026-54B6886E9432}" presName="connTx" presStyleLbl="parChTrans1D3" presStyleIdx="1" presStyleCnt="2"/>
      <dgm:spPr/>
    </dgm:pt>
    <dgm:pt modelId="{4581F935-85A9-449F-8358-B0359E83D62A}" type="pres">
      <dgm:prSet presAssocID="{A19ABB7F-F315-4245-BF08-883683E4ED54}" presName="root2" presStyleCnt="0"/>
      <dgm:spPr/>
    </dgm:pt>
    <dgm:pt modelId="{10A233C7-FF9E-4CE9-BEBC-1C0E1C1AA035}" type="pres">
      <dgm:prSet presAssocID="{A19ABB7F-F315-4245-BF08-883683E4ED54}" presName="LevelTwoTextNode" presStyleLbl="node3" presStyleIdx="1" presStyleCnt="2">
        <dgm:presLayoutVars>
          <dgm:chPref val="3"/>
        </dgm:presLayoutVars>
      </dgm:prSet>
      <dgm:spPr/>
    </dgm:pt>
    <dgm:pt modelId="{723555BC-5174-4B1C-978C-DF263DC1174C}" type="pres">
      <dgm:prSet presAssocID="{A19ABB7F-F315-4245-BF08-883683E4ED54}" presName="level3hierChild" presStyleCnt="0"/>
      <dgm:spPr/>
    </dgm:pt>
  </dgm:ptLst>
  <dgm:cxnLst>
    <dgm:cxn modelId="{2B12B8BC-3790-42B7-B08A-3CF33107922A}" type="presOf" srcId="{20AF4FE9-5B43-4BB2-9026-54B6886E9432}" destId="{C4DE20BA-9E08-4DB2-AFD7-DB0F6550F129}" srcOrd="0" destOrd="0" presId="urn:microsoft.com/office/officeart/2005/8/layout/hierarchy2"/>
    <dgm:cxn modelId="{5A79BC61-4822-40F9-A896-404D6C321D69}" type="presOf" srcId="{F61D7643-6223-43D6-BF58-72549795AA08}" destId="{4DFBAEBC-F61A-4C85-B3B1-ABFE5B4F53F3}" srcOrd="0" destOrd="0" presId="urn:microsoft.com/office/officeart/2005/8/layout/hierarchy2"/>
    <dgm:cxn modelId="{C786987A-D133-4042-B129-CBF7B893DDD0}" type="presOf" srcId="{9541C066-8D26-458B-B277-54F62C5B4ABC}" destId="{75EB5082-6B88-439A-ACDF-833E7FA7158F}" srcOrd="1" destOrd="0" presId="urn:microsoft.com/office/officeart/2005/8/layout/hierarchy2"/>
    <dgm:cxn modelId="{C3A36ACB-2751-4484-A85B-1A4166E9BBC4}" srcId="{FC94E94C-536C-466E-A701-420434B3701B}" destId="{738552D0-867F-4ACD-9690-36DC07907EC7}" srcOrd="1" destOrd="0" parTransId="{9541C066-8D26-458B-B277-54F62C5B4ABC}" sibTransId="{7FCDFBE9-7F08-451B-BCF2-57A584DBE88D}"/>
    <dgm:cxn modelId="{F43F4BE4-4C10-4CF2-9F32-39D18DCD94E4}" srcId="{FC94E94C-536C-466E-A701-420434B3701B}" destId="{45E432D3-1440-496C-951B-C637587CE5D5}" srcOrd="0" destOrd="0" parTransId="{8418CE22-D04A-4E40-A368-D9B5A919FD86}" sibTransId="{FD9B86A9-5328-41DA-B403-BECE99E8196A}"/>
    <dgm:cxn modelId="{86DD1CE5-A3F0-4D09-9FB5-5028FAD9D6D3}" type="presOf" srcId="{FC94E94C-536C-466E-A701-420434B3701B}" destId="{C44CA525-A11E-48A9-97BA-B132929C025E}" srcOrd="0" destOrd="0" presId="urn:microsoft.com/office/officeart/2005/8/layout/hierarchy2"/>
    <dgm:cxn modelId="{694213B4-CD48-444E-B15B-ADF2E9A10566}" type="presOf" srcId="{8426E819-1838-4B4A-9F52-ADFFA23841B8}" destId="{8326D2A0-E8FB-4A16-B19D-A345DD71A809}" srcOrd="0" destOrd="0" presId="urn:microsoft.com/office/officeart/2005/8/layout/hierarchy2"/>
    <dgm:cxn modelId="{CC4C5FE7-DB9C-4964-BACC-32A67F205223}" type="presOf" srcId="{738552D0-867F-4ACD-9690-36DC07907EC7}" destId="{0F3B9907-760C-4E5A-BBD9-01560EB3ACED}" srcOrd="0" destOrd="0" presId="urn:microsoft.com/office/officeart/2005/8/layout/hierarchy2"/>
    <dgm:cxn modelId="{4C9F7B28-547A-4F15-8B69-A2AB16D2B0F2}" type="presOf" srcId="{20AF4FE9-5B43-4BB2-9026-54B6886E9432}" destId="{7A2F1BCE-B5AE-4180-9B36-74BC3A228955}" srcOrd="1" destOrd="0" presId="urn:microsoft.com/office/officeart/2005/8/layout/hierarchy2"/>
    <dgm:cxn modelId="{7ACEDD5F-3446-4AA7-BBA7-2BA1CEB918B0}" type="presOf" srcId="{45E432D3-1440-496C-951B-C637587CE5D5}" destId="{CC6027AA-EC2C-470B-9A03-1DB72CE31B20}" srcOrd="0" destOrd="0" presId="urn:microsoft.com/office/officeart/2005/8/layout/hierarchy2"/>
    <dgm:cxn modelId="{19F91B94-193E-44DC-8241-19DB1A2AB871}" srcId="{738552D0-867F-4ACD-9690-36DC07907EC7}" destId="{A19ABB7F-F315-4245-BF08-883683E4ED54}" srcOrd="0" destOrd="0" parTransId="{20AF4FE9-5B43-4BB2-9026-54B6886E9432}" sibTransId="{F3805552-4EE5-4504-B465-F841933C1C6A}"/>
    <dgm:cxn modelId="{2EE47A0F-ACCA-4E5C-ADA4-87AB086E5C50}" srcId="{45E432D3-1440-496C-951B-C637587CE5D5}" destId="{1A9CCA45-1552-4887-A654-61E35FD0F02B}" srcOrd="0" destOrd="0" parTransId="{F61D7643-6223-43D6-BF58-72549795AA08}" sibTransId="{70A3D581-8A9D-457F-91EB-6B48FF813A1F}"/>
    <dgm:cxn modelId="{33EBC905-9BB2-4499-89AC-E74535850CFC}" type="presOf" srcId="{1A9CCA45-1552-4887-A654-61E35FD0F02B}" destId="{A749D04E-AD67-4174-B15F-3E0820AE3F00}" srcOrd="0" destOrd="0" presId="urn:microsoft.com/office/officeart/2005/8/layout/hierarchy2"/>
    <dgm:cxn modelId="{A156ED6E-7F0F-417E-8EC7-5A098C2B8275}" type="presOf" srcId="{A19ABB7F-F315-4245-BF08-883683E4ED54}" destId="{10A233C7-FF9E-4CE9-BEBC-1C0E1C1AA035}" srcOrd="0" destOrd="0" presId="urn:microsoft.com/office/officeart/2005/8/layout/hierarchy2"/>
    <dgm:cxn modelId="{1676A31E-5CD8-4CCE-8E29-D144C1C11899}" type="presOf" srcId="{F61D7643-6223-43D6-BF58-72549795AA08}" destId="{6F02C409-F331-4564-9CEE-B61CD3673F23}" srcOrd="1" destOrd="0" presId="urn:microsoft.com/office/officeart/2005/8/layout/hierarchy2"/>
    <dgm:cxn modelId="{DCB243A7-2F5E-4856-BF41-4A8A1B233661}" srcId="{8426E819-1838-4B4A-9F52-ADFFA23841B8}" destId="{FC94E94C-536C-466E-A701-420434B3701B}" srcOrd="0" destOrd="0" parTransId="{3B02B6E3-4091-450C-BBA4-664F3C3A7356}" sibTransId="{22A82E54-FF76-466A-BF8C-934C85B9E910}"/>
    <dgm:cxn modelId="{5170005A-0217-431C-BCB1-1023C4E11ACF}" type="presOf" srcId="{9541C066-8D26-458B-B277-54F62C5B4ABC}" destId="{1AD09729-7145-4234-9BC3-3A3813BBA1D3}" srcOrd="0" destOrd="0" presId="urn:microsoft.com/office/officeart/2005/8/layout/hierarchy2"/>
    <dgm:cxn modelId="{D3EF5684-8DC4-4836-91D1-7A0307C8BC3D}" type="presOf" srcId="{8418CE22-D04A-4E40-A368-D9B5A919FD86}" destId="{B412AD12-BECC-444F-AEB5-683494D0651D}" srcOrd="0" destOrd="0" presId="urn:microsoft.com/office/officeart/2005/8/layout/hierarchy2"/>
    <dgm:cxn modelId="{7252388E-5CD8-46F0-9C3C-90E40639F2EA}" type="presOf" srcId="{8418CE22-D04A-4E40-A368-D9B5A919FD86}" destId="{E356247D-F58E-4619-8326-26B62E90A2FE}" srcOrd="1" destOrd="0" presId="urn:microsoft.com/office/officeart/2005/8/layout/hierarchy2"/>
    <dgm:cxn modelId="{97807925-7305-491E-A228-E19DD57174F7}" type="presParOf" srcId="{8326D2A0-E8FB-4A16-B19D-A345DD71A809}" destId="{246BC8E1-2C74-4E6C-8B28-E60CB4F241B0}" srcOrd="0" destOrd="0" presId="urn:microsoft.com/office/officeart/2005/8/layout/hierarchy2"/>
    <dgm:cxn modelId="{8B01135B-7F52-4BFD-9E00-29A606EEE567}" type="presParOf" srcId="{246BC8E1-2C74-4E6C-8B28-E60CB4F241B0}" destId="{C44CA525-A11E-48A9-97BA-B132929C025E}" srcOrd="0" destOrd="0" presId="urn:microsoft.com/office/officeart/2005/8/layout/hierarchy2"/>
    <dgm:cxn modelId="{115A9367-ACA3-40AE-A288-6DF475CF94A0}" type="presParOf" srcId="{246BC8E1-2C74-4E6C-8B28-E60CB4F241B0}" destId="{EAC6F23D-0CB4-42FE-AE52-37133DBC2CF3}" srcOrd="1" destOrd="0" presId="urn:microsoft.com/office/officeart/2005/8/layout/hierarchy2"/>
    <dgm:cxn modelId="{8C59BA6B-A6EE-4097-9792-F6DE63AC9EA7}" type="presParOf" srcId="{EAC6F23D-0CB4-42FE-AE52-37133DBC2CF3}" destId="{B412AD12-BECC-444F-AEB5-683494D0651D}" srcOrd="0" destOrd="0" presId="urn:microsoft.com/office/officeart/2005/8/layout/hierarchy2"/>
    <dgm:cxn modelId="{1AF2D237-88C7-4B55-92CF-197643D63273}" type="presParOf" srcId="{B412AD12-BECC-444F-AEB5-683494D0651D}" destId="{E356247D-F58E-4619-8326-26B62E90A2FE}" srcOrd="0" destOrd="0" presId="urn:microsoft.com/office/officeart/2005/8/layout/hierarchy2"/>
    <dgm:cxn modelId="{01C6DC56-34C4-4E13-B857-16FF7B669CF2}" type="presParOf" srcId="{EAC6F23D-0CB4-42FE-AE52-37133DBC2CF3}" destId="{5436C096-7CE6-4A34-80F9-8A869B842F0D}" srcOrd="1" destOrd="0" presId="urn:microsoft.com/office/officeart/2005/8/layout/hierarchy2"/>
    <dgm:cxn modelId="{FC4D119C-9658-40CD-9FAF-FA3DEB3EDA7C}" type="presParOf" srcId="{5436C096-7CE6-4A34-80F9-8A869B842F0D}" destId="{CC6027AA-EC2C-470B-9A03-1DB72CE31B20}" srcOrd="0" destOrd="0" presId="urn:microsoft.com/office/officeart/2005/8/layout/hierarchy2"/>
    <dgm:cxn modelId="{A949DA51-5B71-4357-A2FF-48560CF618DF}" type="presParOf" srcId="{5436C096-7CE6-4A34-80F9-8A869B842F0D}" destId="{3E16FFBA-524B-4517-AA7F-0F8ABBB57704}" srcOrd="1" destOrd="0" presId="urn:microsoft.com/office/officeart/2005/8/layout/hierarchy2"/>
    <dgm:cxn modelId="{EDCC256B-468A-4356-B35F-4E0CF63D0E3E}" type="presParOf" srcId="{3E16FFBA-524B-4517-AA7F-0F8ABBB57704}" destId="{4DFBAEBC-F61A-4C85-B3B1-ABFE5B4F53F3}" srcOrd="0" destOrd="0" presId="urn:microsoft.com/office/officeart/2005/8/layout/hierarchy2"/>
    <dgm:cxn modelId="{822372C3-9BF4-4D82-BBF4-41BF918BC502}" type="presParOf" srcId="{4DFBAEBC-F61A-4C85-B3B1-ABFE5B4F53F3}" destId="{6F02C409-F331-4564-9CEE-B61CD3673F23}" srcOrd="0" destOrd="0" presId="urn:microsoft.com/office/officeart/2005/8/layout/hierarchy2"/>
    <dgm:cxn modelId="{013CB015-4BD8-433B-BA78-A129260B800B}" type="presParOf" srcId="{3E16FFBA-524B-4517-AA7F-0F8ABBB57704}" destId="{987E46F4-F0E3-4D4B-ABB1-0A119E418565}" srcOrd="1" destOrd="0" presId="urn:microsoft.com/office/officeart/2005/8/layout/hierarchy2"/>
    <dgm:cxn modelId="{BEBFE350-B8BD-4E78-91D4-D3C33B01350E}" type="presParOf" srcId="{987E46F4-F0E3-4D4B-ABB1-0A119E418565}" destId="{A749D04E-AD67-4174-B15F-3E0820AE3F00}" srcOrd="0" destOrd="0" presId="urn:microsoft.com/office/officeart/2005/8/layout/hierarchy2"/>
    <dgm:cxn modelId="{FDD6B778-974B-4EC5-B0B6-4C3303C176ED}" type="presParOf" srcId="{987E46F4-F0E3-4D4B-ABB1-0A119E418565}" destId="{EAEF94AC-0AAA-42AF-8CE7-638967F8EF1D}" srcOrd="1" destOrd="0" presId="urn:microsoft.com/office/officeart/2005/8/layout/hierarchy2"/>
    <dgm:cxn modelId="{F13D6C60-68A4-4197-AE49-295CDA366F14}" type="presParOf" srcId="{EAC6F23D-0CB4-42FE-AE52-37133DBC2CF3}" destId="{1AD09729-7145-4234-9BC3-3A3813BBA1D3}" srcOrd="2" destOrd="0" presId="urn:microsoft.com/office/officeart/2005/8/layout/hierarchy2"/>
    <dgm:cxn modelId="{CFC2110D-B826-4E25-A804-587CA39715AE}" type="presParOf" srcId="{1AD09729-7145-4234-9BC3-3A3813BBA1D3}" destId="{75EB5082-6B88-439A-ACDF-833E7FA7158F}" srcOrd="0" destOrd="0" presId="urn:microsoft.com/office/officeart/2005/8/layout/hierarchy2"/>
    <dgm:cxn modelId="{2C5C3573-E73A-40E0-8C87-E0F02AFD399D}" type="presParOf" srcId="{EAC6F23D-0CB4-42FE-AE52-37133DBC2CF3}" destId="{868DE57F-CB1A-44F7-845C-31DD69998690}" srcOrd="3" destOrd="0" presId="urn:microsoft.com/office/officeart/2005/8/layout/hierarchy2"/>
    <dgm:cxn modelId="{BEA65354-591A-417E-8341-658242C0566D}" type="presParOf" srcId="{868DE57F-CB1A-44F7-845C-31DD69998690}" destId="{0F3B9907-760C-4E5A-BBD9-01560EB3ACED}" srcOrd="0" destOrd="0" presId="urn:microsoft.com/office/officeart/2005/8/layout/hierarchy2"/>
    <dgm:cxn modelId="{9DA3F49B-1C63-4603-949A-7320C59542E1}" type="presParOf" srcId="{868DE57F-CB1A-44F7-845C-31DD69998690}" destId="{F1B154F1-CBA0-4FA7-8089-8D41021B9B18}" srcOrd="1" destOrd="0" presId="urn:microsoft.com/office/officeart/2005/8/layout/hierarchy2"/>
    <dgm:cxn modelId="{28D60D65-F730-4A08-915E-40F9BBCB11F9}" type="presParOf" srcId="{F1B154F1-CBA0-4FA7-8089-8D41021B9B18}" destId="{C4DE20BA-9E08-4DB2-AFD7-DB0F6550F129}" srcOrd="0" destOrd="0" presId="urn:microsoft.com/office/officeart/2005/8/layout/hierarchy2"/>
    <dgm:cxn modelId="{0E22A09E-52C7-4711-A544-2BDD82F9D6C8}" type="presParOf" srcId="{C4DE20BA-9E08-4DB2-AFD7-DB0F6550F129}" destId="{7A2F1BCE-B5AE-4180-9B36-74BC3A228955}" srcOrd="0" destOrd="0" presId="urn:microsoft.com/office/officeart/2005/8/layout/hierarchy2"/>
    <dgm:cxn modelId="{0D6D3C65-C0A0-42E8-B631-6437966BF3BA}" type="presParOf" srcId="{F1B154F1-CBA0-4FA7-8089-8D41021B9B18}" destId="{4581F935-85A9-449F-8358-B0359E83D62A}" srcOrd="1" destOrd="0" presId="urn:microsoft.com/office/officeart/2005/8/layout/hierarchy2"/>
    <dgm:cxn modelId="{7C884ABA-73B9-4298-90A6-F01A5F718B84}" type="presParOf" srcId="{4581F935-85A9-449F-8358-B0359E83D62A}" destId="{10A233C7-FF9E-4CE9-BEBC-1C0E1C1AA035}" srcOrd="0" destOrd="0" presId="urn:microsoft.com/office/officeart/2005/8/layout/hierarchy2"/>
    <dgm:cxn modelId="{F3E71241-371C-4D71-A7B6-2F66D82394D4}" type="presParOf" srcId="{4581F935-85A9-449F-8358-B0359E83D62A}" destId="{723555BC-5174-4B1C-978C-DF263DC1174C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823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82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hadijah@live.undip.ac.id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1500166" y="1633936"/>
            <a:ext cx="6572296" cy="143788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Dasar</a:t>
            </a:r>
            <a:r>
              <a:rPr kumimoji="0" lang="id-ID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 Pemrograman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472" y="3571882"/>
            <a:ext cx="4450844" cy="1143008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Program Studi S1 Informatika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Universitas Diponegoro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Semester Gasal 2020/2021</a:t>
            </a:r>
            <a:endParaRPr lang="en-US" altLang="ko-KR" sz="2400" dirty="0"/>
          </a:p>
        </p:txBody>
      </p:sp>
      <p:pic>
        <p:nvPicPr>
          <p:cNvPr id="18" name="Picture 2" descr="D:\Kuliah UNDIP\2020-2021 Semester Gasal\Dasar Pemrograman\unname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14283" y="0"/>
            <a:ext cx="1571636" cy="1768092"/>
          </a:xfrm>
          <a:prstGeom prst="rect">
            <a:avLst/>
          </a:prstGeom>
          <a:noFill/>
        </p:spPr>
      </p:pic>
      <p:sp>
        <p:nvSpPr>
          <p:cNvPr id="19" name="TextBox 18">
            <a:hlinkClick r:id="rId3"/>
          </p:cNvPr>
          <p:cNvSpPr txBox="1"/>
          <p:nvPr/>
        </p:nvSpPr>
        <p:spPr>
          <a:xfrm>
            <a:off x="5929354" y="4857766"/>
            <a:ext cx="3214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4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14296"/>
            <a:ext cx="9144000" cy="71438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id-ID" altLang="ko-KR" sz="2800" dirty="0" smtClean="0"/>
              <a:t>Kuliah Dasar Pemrograman</a:t>
            </a:r>
            <a:endParaRPr lang="en-US" altLang="ko-KR" sz="2800" dirty="0"/>
          </a:p>
        </p:txBody>
      </p:sp>
      <p:sp>
        <p:nvSpPr>
          <p:cNvPr id="4" name="Rectangle 3"/>
          <p:cNvSpPr/>
          <p:nvPr/>
        </p:nvSpPr>
        <p:spPr>
          <a:xfrm>
            <a:off x="143735" y="1157878"/>
            <a:ext cx="306205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195736" y="1157879"/>
            <a:ext cx="6768752" cy="4571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500034" y="650890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9191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3518"/>
            <a:ext cx="9144000" cy="28803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sz="2800" dirty="0" err="1" smtClean="0"/>
              <a:t>Belajar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Memprogram</a:t>
            </a:r>
            <a:r>
              <a:rPr lang="en-US" altLang="ko-KR" sz="2800" dirty="0" smtClean="0"/>
              <a:t> vs. </a:t>
            </a:r>
          </a:p>
          <a:p>
            <a:pPr lvl="0">
              <a:spcBef>
                <a:spcPts val="0"/>
              </a:spcBef>
            </a:pPr>
            <a:r>
              <a:rPr lang="en-US" altLang="ko-KR" sz="2800" dirty="0" err="1" smtClean="0"/>
              <a:t>Belajar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Bahasa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Pemrograman</a:t>
            </a:r>
            <a:endParaRPr lang="en-US" altLang="ko-KR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8455052"/>
              </p:ext>
            </p:extLst>
          </p:nvPr>
        </p:nvGraphicFramePr>
        <p:xfrm>
          <a:off x="251520" y="1563637"/>
          <a:ext cx="8572560" cy="3303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6280"/>
              </a:tblGrid>
              <a:tr h="410710">
                <a:tc>
                  <a:txBody>
                    <a:bodyPr/>
                    <a:lstStyle/>
                    <a:p>
                      <a:pPr algn="ctr"/>
                      <a:r>
                        <a:rPr lang="id-ID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Belajar</a:t>
                      </a:r>
                      <a:r>
                        <a:rPr lang="id-ID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Memprogram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Belajar Bahasa Pemrograman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918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Belajar</a:t>
                      </a:r>
                      <a:r>
                        <a:rPr lang="id-ID" altLang="ko-KR" sz="1800" b="0" kern="1200" baseline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tentang strategi pemecahan masalah, metodologi dan sistematika pemecahan masalah tersebut.</a:t>
                      </a:r>
                      <a:endParaRPr lang="en-US" altLang="ko-KR" sz="18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elajar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memakai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suatu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bahasa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aturan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sintaks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tata</a:t>
                      </a:r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bahasa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en-US" altLang="ko-KR" sz="18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18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Belajar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memprogram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lebih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bersifat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keterampilan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dalam melakukan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analisis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sintesa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 </a:t>
                      </a:r>
                      <a:endParaRPr lang="en-US" altLang="ko-KR" sz="18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emanfaatkan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instruksi-instruksi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kiat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dapat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dipakai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secara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spesifik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hanya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pada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bahasa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tersebut.</a:t>
                      </a:r>
                      <a:endParaRPr lang="en-US" altLang="ko-KR" sz="18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94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Menggunakan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notasi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disepakati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bersama</a:t>
                      </a:r>
                      <a:r>
                        <a:rPr lang="id-ID" altLang="ko-KR" sz="1800" b="0" kern="1200" baseline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(dalam hal ini notasi fungsional)</a:t>
                      </a:r>
                      <a:endParaRPr lang="en-US" altLang="ko-KR" sz="18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Menggunakan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aturan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notasi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atau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sintaks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bahasa</a:t>
                      </a:r>
                      <a:r>
                        <a:rPr lang="en-US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0" kern="1200" dirty="0" err="1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pemrograman</a:t>
                      </a:r>
                      <a:r>
                        <a:rPr lang="id-ID" altLang="ko-KR" sz="1800" b="0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altLang="ko-KR" sz="18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3735" y="1157878"/>
            <a:ext cx="306205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195736" y="1157879"/>
            <a:ext cx="6768752" cy="4571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91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id-ID" altLang="ko-KR" sz="4000" dirty="0" smtClean="0"/>
              <a:t>Materi Sebelum UTS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6"/>
            <a:ext cx="8215370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Computational thinking dan paradigma pemrograman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 data dan operator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Notasi fungsional &amp; basic programming comprehension 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Ekspresi kondisional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Ekspresi kondisinal (lanjutan)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 data bentukan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Dekomposisi fungsi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id-ID" altLang="ko-KR" sz="4000" dirty="0" smtClean="0"/>
              <a:t>Penyesuaian Materi (Kelas A)</a:t>
            </a:r>
            <a:endParaRPr lang="ko-KR" alt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285866"/>
          <a:ext cx="8143932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23"/>
                <a:gridCol w="3582781"/>
                <a:gridCol w="2571768"/>
                <a:gridCol w="1428760"/>
              </a:tblGrid>
              <a:tr h="285752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Materi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Tanggal Kuliah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Jam Mulai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Tipe data dan operator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21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07.30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2.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Computational Thinking dan Paradigma Pemrograman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Jumat, 25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15.30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Notasi fungsional &amp; basic programming comprehension</a:t>
                      </a:r>
                      <a:endParaRPr lang="id-ID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Sabtu, 26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10.00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Ekspresi kondisional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28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07.30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Ekspresi kondisional (lanjutan)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Jumat, 2 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15.30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 data bentukan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5 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07.30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Dekomposisi fungsi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Jumat, 9 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15.30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id-ID" altLang="ko-KR" sz="4000" dirty="0" smtClean="0"/>
              <a:t>Penyesuaian Materi (Kelas B)</a:t>
            </a:r>
            <a:endParaRPr lang="ko-KR" alt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285866"/>
          <a:ext cx="8143932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23"/>
                <a:gridCol w="3582781"/>
                <a:gridCol w="2571768"/>
                <a:gridCol w="1428760"/>
              </a:tblGrid>
              <a:tr h="285752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Materi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Tanggal Kuliah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Jam Mulai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Tipe data dan operator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21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13.00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2.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Notasi fungsional &amp; basic programming comprehension</a:t>
                      </a:r>
                      <a:endParaRPr lang="id-ID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Kamis, 24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10.10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Ekspresi kondisional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28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13.00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Ekspresi kondisional (lanjutan)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Kamis, 1 </a:t>
                      </a:r>
                      <a:r>
                        <a:rPr lang="id-ID" dirty="0" smtClean="0"/>
                        <a:t>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10.10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Computational Thinking dan Paradigma Pemrograman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Jumat, 2 </a:t>
                      </a:r>
                      <a:r>
                        <a:rPr lang="id-ID" dirty="0" smtClean="0"/>
                        <a:t>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12.50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 data bentukan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5 </a:t>
                      </a:r>
                      <a:r>
                        <a:rPr lang="id-ID" dirty="0" smtClean="0"/>
                        <a:t>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13.00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Dekomposisi fungsi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Jumat, 9 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12.50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id-ID" altLang="ko-KR" sz="4000" dirty="0" smtClean="0"/>
              <a:t>Praktikum</a:t>
            </a:r>
            <a:endParaRPr lang="ko-KR" alt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500180"/>
          <a:ext cx="814393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23"/>
                <a:gridCol w="2725525"/>
                <a:gridCol w="3214710"/>
                <a:gridCol w="1643074"/>
              </a:tblGrid>
              <a:tr h="285752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Materi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Tanggal Kuliah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Jam Mulai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Ekspresi Dasar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21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10.00 / 15.40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8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Ekspresi</a:t>
                      </a:r>
                      <a:r>
                        <a:rPr lang="id-ID" altLang="ko-KR" sz="1800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Kondisional</a:t>
                      </a:r>
                      <a:endParaRPr lang="id-ID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28 Sept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10.00 / 15.40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 Data Bentukan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Senin, </a:t>
                      </a:r>
                      <a:r>
                        <a:rPr lang="id-ID" dirty="0" smtClean="0"/>
                        <a:t>9 Oktober 2020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10.00 / 15.40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Review dan Responsi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d-ID" dirty="0" smtClean="0"/>
                        <a:t>Kesepakatan dengan asisten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en-US" altLang="ko-KR" sz="4000" dirty="0" err="1" smtClean="0"/>
              <a:t>Referensi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6"/>
            <a:ext cx="8215370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Liem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I., 2008, 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Diktat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Kuliah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Bagian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Fungsional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Institut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Bandung.</a:t>
            </a: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Beecher, K., 2017, 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Computational Thinking: A Beginner’s Guide to Problem Solving and Programming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BCS Learning and Development.</a:t>
            </a: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berbaai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referensi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lain yang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relevan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9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id-ID" altLang="ko-KR" dirty="0" smtClean="0"/>
              <a:t>Selamat Belajar dan Berlatih !!!</a:t>
            </a:r>
            <a:endParaRPr lang="en-US" altLang="ko-KR" dirty="0"/>
          </a:p>
        </p:txBody>
      </p:sp>
      <p:pic>
        <p:nvPicPr>
          <p:cNvPr id="13" name="Picture 2" descr="D:\Kuliah UNDIP\2020-2021 Semester Gasal\Dasar Pemrograman\unname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57620" y="1348373"/>
            <a:ext cx="1214446" cy="1366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en-US" altLang="ko-KR" sz="4000" dirty="0" err="1" smtClean="0"/>
              <a:t>Dosen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Pengampu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6"/>
            <a:ext cx="8215370" cy="20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Khadijah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S.kom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M.Cs</a:t>
            </a:r>
          </a:p>
          <a:p>
            <a:pPr marL="720725" lvl="1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WA: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0877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3673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6003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720725" lvl="1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Email: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khadijah@live.undip.ac.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id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Aris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Sugiharto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S.Si, M.Kom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en-US" altLang="ko-KR" sz="4000" dirty="0" err="1" smtClean="0"/>
              <a:t>Perkuliahan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6"/>
            <a:ext cx="8215370" cy="372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Kuliah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online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Microsoft Teams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id-ID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Materi dan penugasan diberikan di Kulon Undip.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Presensi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SIAP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saat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jam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perkuliahan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720725" lvl="1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lupa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terkendala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teknis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absen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pengampu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maksimal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 jam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jam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perkuliahan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720725" lvl="1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Ijin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sakit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surat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pengantar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Minimal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presensi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mengikuti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UAS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75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xmlns="" val="38155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en-US" altLang="ko-KR" sz="4000" dirty="0" err="1" smtClean="0"/>
              <a:t>Penilaian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6"/>
            <a:ext cx="34233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Penilaian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Tugas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Kuis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Praktikum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UTS</a:t>
            </a:r>
          </a:p>
          <a:p>
            <a:pPr marL="263525" indent="-263525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1275606"/>
            <a:ext cx="3423324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Aturan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Penilaian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: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&gt;= 80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B: 80 &lt;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&gt;= 70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C: 70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&gt;=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D: 60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&gt;=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E: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&lt; 50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lulus</a:t>
            </a:r>
          </a:p>
        </p:txBody>
      </p:sp>
    </p:spTree>
    <p:extLst>
      <p:ext uri="{BB962C8B-B14F-4D97-AF65-F5344CB8AC3E}">
        <p14:creationId xmlns:p14="http://schemas.microsoft.com/office/powerpoint/2010/main" xmlns="" val="1200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d-ID" altLang="ko-KR" dirty="0" smtClean="0"/>
              <a:t>Deskripsi Mata Kuliah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6"/>
            <a:ext cx="8215370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lvl="1" indent="-263525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Mata kuliah Dasar Pemrograman merupakan seri pertama kelompok pengembangan perangkat lunak dengan fokus pada paradigma fungsional yang dilengkapi dengan notasi fungsional.</a:t>
            </a:r>
            <a:endParaRPr lang="id-ID" altLang="ko-KR" sz="2000" dirty="0" err="1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621341345"/>
              </p:ext>
            </p:extLst>
          </p:nvPr>
        </p:nvGraphicFramePr>
        <p:xfrm>
          <a:off x="1071538" y="2588356"/>
          <a:ext cx="6912768" cy="255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6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id-ID" altLang="ko-KR" sz="4000" dirty="0" smtClean="0"/>
              <a:t>Pendahuluan</a:t>
            </a:r>
            <a:endParaRPr lang="ko-KR" altLang="en-US" sz="4000" dirty="0"/>
          </a:p>
        </p:txBody>
      </p:sp>
      <p:sp>
        <p:nvSpPr>
          <p:cNvPr id="5122" name="AutoShape 2" descr="Computers Clipart Pdf - Desktop Computer Clip Art , Transpar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4" name="AutoShape 4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6" name="AutoShape 6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8" name="AutoShape 8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129" name="Picture 9" descr="D:\Kuliah UNDIP\2020-2021 Semester Gasal\Dasar Pemrograman\23-231970_28-collection-of-mac-computer-clipart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1285867"/>
            <a:ext cx="1383468" cy="1714512"/>
          </a:xfrm>
          <a:prstGeom prst="rect">
            <a:avLst/>
          </a:prstGeom>
          <a:noFill/>
        </p:spPr>
      </p:pic>
      <p:pic>
        <p:nvPicPr>
          <p:cNvPr id="5130" name="Picture 10" descr="D:\Kuliah UNDIP\2020-2021 Semester Gasal\Dasar Pemrograman\81216_man_512x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214428"/>
            <a:ext cx="1357322" cy="1357322"/>
          </a:xfrm>
          <a:prstGeom prst="rect">
            <a:avLst/>
          </a:prstGeom>
          <a:noFill/>
        </p:spPr>
      </p:pic>
      <p:pic>
        <p:nvPicPr>
          <p:cNvPr id="5132" name="Picture 12" descr="D:\Kuliah UNDIP\2020-2021 Semester Gasal\Dasar Pemrograman\depositphotos_123657090-stock-photo-problem-puzzle-concept-3d-illustr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285866"/>
            <a:ext cx="1664881" cy="1235654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857620" y="2143122"/>
            <a:ext cx="1143008" cy="35719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Human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7143768" y="1643056"/>
            <a:ext cx="1071570" cy="35719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Computer</a:t>
            </a:r>
            <a:endParaRPr lang="id-ID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428860" y="1643056"/>
            <a:ext cx="857256" cy="428628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ight Arrow 19"/>
          <p:cNvSpPr/>
          <p:nvPr/>
        </p:nvSpPr>
        <p:spPr>
          <a:xfrm>
            <a:off x="5643570" y="1643056"/>
            <a:ext cx="857256" cy="428628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500034" y="3191396"/>
            <a:ext cx="821537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Manusia </a:t>
            </a: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 menyusun strategi pemecahan masalah dalam bentuk “program” yang dapat dijalankan oleh komputer.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63525" indent="-263525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menghasilkan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program,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seseorang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memakai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berbagai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pendekatan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paradigma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86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r>
              <a:rPr lang="id-ID" altLang="ko-KR" sz="4000" dirty="0" smtClean="0"/>
              <a:t>Paradigma Pemrograman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7"/>
            <a:ext cx="8215370" cy="354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style or a “way” of programming.</a:t>
            </a:r>
          </a:p>
          <a:p>
            <a:pPr marL="263525" indent="-263525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Paradigma mengarahkan jalan berpikir untuk menyelesaikan masalah dalam bentuk program.</a:t>
            </a:r>
          </a:p>
          <a:p>
            <a:pPr marL="263525" indent="-263525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 paradigma memiliki  prioritas strategi analisa yang khusus dalam memecahkan persoalan.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id-ID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paradigma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cocok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semua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permasalahan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6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d-ID" altLang="ko-KR" dirty="0" smtClean="0"/>
              <a:t>Mengapa Fungsional?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6"/>
            <a:ext cx="8215370" cy="308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hakekatnya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program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melaksanakan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pemakai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55600" indent="-3556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emrograman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ungsional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(PF) mengajarkan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berpikir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direalisasikan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812800" lvl="1" indent="-3556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ebuah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hanyalah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55600" indent="-3556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PF tidak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mempedulikan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memori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komputer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dialokasi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diorganisasi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55600" indent="-3556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PF juga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menghiraukan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sekuens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urutan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instruksi</a:t>
            </a:r>
            <a:r>
              <a:rPr lang="id-ID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143008"/>
            <a:ext cx="9144000" cy="4000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281174"/>
            <a:ext cx="9144000" cy="5760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d-ID" altLang="ko-KR" dirty="0" smtClean="0"/>
              <a:t>Capaian Pembelajaran Mata Kuliah</a:t>
            </a:r>
            <a:endParaRPr lang="ko-KR" alt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-1285916" y="1428742"/>
          <a:ext cx="11715832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666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>
          <a:lnSpc>
            <a:spcPct val="120000"/>
          </a:lnSpc>
          <a:defRPr sz="2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815</Words>
  <Application>Microsoft Office PowerPoint</Application>
  <PresentationFormat>On-screen Show (16:9)</PresentationFormat>
  <Paragraphs>176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135</cp:revision>
  <dcterms:created xsi:type="dcterms:W3CDTF">2016-12-05T23:26:54Z</dcterms:created>
  <dcterms:modified xsi:type="dcterms:W3CDTF">2020-09-20T01:35:35Z</dcterms:modified>
</cp:coreProperties>
</file>